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48" r:id="rId1"/>
  </p:sldMasterIdLst>
  <p:notesMasterIdLst>
    <p:notesMasterId r:id="rId4"/>
  </p:notesMasterIdLst>
  <p:sldIdLst>
    <p:sldId id="256" r:id="rId2"/>
    <p:sldId id="257" r:id="rId3"/>
  </p:sldIdLst>
  <p:sldSz cx="12192000" cy="6858000"/>
  <p:notesSz cx="6858000" cy="9144000"/>
  <p:defaultTextStyle>
    <a:defPPr rtl="false">
      <a:defRPr lang="cy"/>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3288F-9E0E-4608-9147-F23C42ED8843}" v="46" dt="2019-10-10T12:42:02.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McNamee-brittain" userId="4e8d7c35-135f-45d3-95af-efa4e8349880" providerId="ADAL" clId="{E213288F-9E0E-4608-9147-F23C42ED8843}"/>
    <pc:docChg chg="modSld">
      <pc:chgData name="Cheryl McNamee-brittain" userId="4e8d7c35-135f-45d3-95af-efa4e8349880" providerId="ADAL" clId="{E213288F-9E0E-4608-9147-F23C42ED8843}" dt="2019-10-10T12:42:02.493" v="42" actId="207"/>
      <pc:docMkLst>
        <pc:docMk/>
      </pc:docMkLst>
      <pc:sldChg chg="modSp">
        <pc:chgData name="Cheryl McNamee-brittain" userId="4e8d7c35-135f-45d3-95af-efa4e8349880" providerId="ADAL" clId="{E213288F-9E0E-4608-9147-F23C42ED8843}" dt="2019-10-10T12:36:32.528" v="0" actId="207"/>
        <pc:sldMkLst>
          <pc:docMk/>
          <pc:sldMk cId="3313778183" sldId="256"/>
        </pc:sldMkLst>
        <pc:graphicFrameChg chg="mod">
          <ac:chgData name="Cheryl McNamee-brittain" userId="4e8d7c35-135f-45d3-95af-efa4e8349880" providerId="ADAL" clId="{E213288F-9E0E-4608-9147-F23C42ED8843}" dt="2019-10-10T12:36:32.528" v="0" actId="207"/>
          <ac:graphicFrameMkLst>
            <pc:docMk/>
            <pc:sldMk cId="3313778183" sldId="256"/>
            <ac:graphicFrameMk id="41" creationId="{2A4D5614-16CE-4543-85CB-E7F087FDFF64}"/>
          </ac:graphicFrameMkLst>
        </pc:graphicFrameChg>
      </pc:sldChg>
      <pc:sldChg chg="modSp">
        <pc:chgData name="Cheryl McNamee-brittain" userId="4e8d7c35-135f-45d3-95af-efa4e8349880" providerId="ADAL" clId="{E213288F-9E0E-4608-9147-F23C42ED8843}" dt="2019-10-10T12:42:02.493" v="42" actId="207"/>
        <pc:sldMkLst>
          <pc:docMk/>
          <pc:sldMk cId="4070123170" sldId="257"/>
        </pc:sldMkLst>
        <pc:graphicFrameChg chg="mod">
          <ac:chgData name="Cheryl McNamee-brittain" userId="4e8d7c35-135f-45d3-95af-efa4e8349880" providerId="ADAL" clId="{E213288F-9E0E-4608-9147-F23C42ED8843}" dt="2019-10-10T12:42:02.493" v="42" actId="207"/>
          <ac:graphicFrameMkLst>
            <pc:docMk/>
            <pc:sldMk cId="4070123170" sldId="257"/>
            <ac:graphicFrameMk id="3" creationId="{FFFFD3D0-417A-4D51-8EA5-7976885389C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rtlCol="false"/>
        <a:lstStyle/>
        <a:p>
          <a:pPr rtl="false"/>
          <a:endParaRPr lang="en-GB"/>
        </a:p>
      </dgm:t>
    </dgm:pt>
    <dgm:pt modelId="{9C629759-7414-4945-A5BE-15599578475A}">
      <dgm:prSet phldrT="[Text]" custT="1"/>
      <dgm:spPr/>
      <dgm:t>
        <a:bodyPr anchor="t" rtlCol="false"/>
        <a:lstStyle/>
        <a:p>
          <a:pPr algn="ctr" rtl="false"/>
          <a:r>
            <a:rPr lang="cy" sz="650"/>
            <a:t>Ymosodiad DoS</a:t>
          </a:r>
        </a:p>
        <a:p>
          <a:pPr algn="ctr" rtl="false">
            <a:buFontTx/>
            <a:buChar char="-"/>
          </a:pPr>
          <a:endParaRPr lang="en-GB" sz="650" b="0" dirty="0"/>
        </a:p>
        <a:p>
          <a:pPr algn="ctr" rtl="false">
            <a:buFont typeface="Arial" panose="020B0604020202020204" pitchFamily="34" charset="0"/>
            <a:buChar char="•"/>
          </a:pPr>
          <a:r>
            <a:rPr lang="cy" sz="650" b="0" i="0" u="none"/>
            <a:t>- Dyma dechneg lle gall defnyddwyr maleisus chwistrellu gorchmynion SQL i ddatganiadau SQL presennol.</a:t>
          </a:r>
        </a:p>
        <a:p>
          <a:pPr algn="ctr" rtl="false">
            <a:buFont typeface="Arial" panose="020B0604020202020204" pitchFamily="34" charset="0"/>
            <a:buChar char="•"/>
          </a:pPr>
          <a:endParaRPr lang="en-GB" sz="650" b="0" i="0" u="none" dirty="0"/>
        </a:p>
        <a:p>
          <a:pPr algn="ctr" rtl="false">
            <a:buFont typeface="Arial" panose="020B0604020202020204" pitchFamily="34" charset="0"/>
            <a:buChar char="•"/>
          </a:pPr>
          <a:r>
            <a:rPr lang="cy" sz="650" b="0" i="0" u="none"/>
            <a:t>- Mae gorchmynion SQL wedi’u chwistrellu yn gallu addasu datganiadau SQL a pheryglu diogelwch y wybodaeth a gedwir mewn systemau cronfa ddata.</a:t>
          </a:r>
          <a:endParaRPr lang="en-GB" sz="650" dirty="0"/>
        </a:p>
      </dgm:t>
    </dgm:pt>
    <dgm:pt modelId="{8D1A217F-D8ED-4C6A-80E6-9418C704DC3C}" type="parTrans" cxnId="{5A82CD8D-5F06-4DC4-8243-571D3802211D}">
      <dgm:prSet/>
      <dgm:spPr/>
      <dgm:t>
        <a:bodyPr rtlCol="false"/>
        <a:lstStyle/>
        <a:p>
          <a:pPr rtl="false"/>
          <a:endParaRPr lang="en-GB" sz="650"/>
        </a:p>
      </dgm:t>
    </dgm:pt>
    <dgm:pt modelId="{72584622-3201-45C7-8932-5B18B5DC2351}" type="sibTrans" cxnId="{5A82CD8D-5F06-4DC4-8243-571D3802211D}">
      <dgm:prSet/>
      <dgm:spPr/>
      <dgm:t>
        <a:bodyPr rtlCol="false"/>
        <a:lstStyle/>
        <a:p>
          <a:pPr rtl="false"/>
          <a:endParaRPr lang="en-GB" sz="650"/>
        </a:p>
      </dgm:t>
    </dgm:pt>
    <dgm:pt modelId="{25EF3E99-5B5E-4997-8027-31C7C16F2F50}">
      <dgm:prSet phldrT="[Text]" custT="1"/>
      <dgm:spPr/>
      <dgm:t>
        <a:bodyPr rtlCol="false"/>
        <a:lstStyle/>
        <a:p>
          <a:pPr rtl="false"/>
          <a:r>
            <a:rPr lang="cy" sz="1800" b="0" i="0" u="none">
              <a:solidFill>
                <a:schemeClr val="tx1"/>
              </a:solidFill>
            </a:rPr>
            <a:t>Mae rhwydwaith cyfrifiaduron yn grŵp o systemau cyfrifiadurol a dyfeisiau caledwedd cyfrifiadurol eraill sydd wedi’u cysylltu â’i gilydd. Trwy ddefnyddio sianeli cyfathrebu, mae rhwydweithiau’n galluogi cyfathrebu a rhannu adnoddau rhwng defnyddwyr. Yn syml, gellir diffinio rhwydwaith cyfrifiadurol fel dau gyfrifiadur neu fwy sydd wedi’u cysylltu â’i gilydd.</a:t>
          </a:r>
        </a:p>
        <a:p>
          <a:pPr rtl="false"/>
          <a:endParaRPr lang="en-GB" sz="1600" dirty="0">
            <a:solidFill>
              <a:schemeClr val="bg1"/>
            </a:solidFill>
          </a:endParaRPr>
        </a:p>
      </dgm:t>
    </dgm:pt>
    <dgm:pt modelId="{6C0004E5-F683-41C0-BF3C-406CBA2BA639}" type="sibTrans" cxnId="{EBAA904B-B5D3-4CAE-B9EF-556D544A7722}">
      <dgm:prSet/>
      <dgm:spPr/>
      <dgm:t>
        <a:bodyPr rtlCol="false"/>
        <a:lstStyle/>
        <a:p>
          <a:pPr rtl="false"/>
          <a:endParaRPr lang="en-GB" sz="650"/>
        </a:p>
      </dgm:t>
    </dgm:pt>
    <dgm:pt modelId="{A8E0EF33-4BC2-4545-89F8-694C74385B00}" type="parTrans" cxnId="{EBAA904B-B5D3-4CAE-B9EF-556D544A7722}">
      <dgm:prSet/>
      <dgm:spPr/>
      <dgm:t>
        <a:bodyPr rtlCol="false"/>
        <a:lstStyle/>
        <a:p>
          <a:pPr rtl="false"/>
          <a:endParaRPr lang="en-GB" sz="650"/>
        </a:p>
      </dgm:t>
    </dgm:pt>
    <dgm:pt modelId="{3D85C90E-A8E6-4E2F-B50F-1B501B83C293}">
      <dgm:prSet phldrT="[Text]" custT="1"/>
      <dgm:spPr/>
      <dgm:t>
        <a:bodyPr anchor="t" rtlCol="false"/>
        <a:lstStyle/>
        <a:p>
          <a:pPr algn="ctr" rtl="false"/>
          <a:r>
            <a:rPr lang="cy" sz="650"/>
            <a:t>Chwistrelliad SQL</a:t>
          </a:r>
        </a:p>
        <a:p>
          <a:pPr algn="ctr" rtl="false"/>
          <a:endParaRPr lang="en-GB" sz="650" b="0" dirty="0"/>
        </a:p>
        <a:p>
          <a:pPr algn="ctr" rtl="false">
            <a:buFont typeface="Arial" panose="020B0604020202020204" pitchFamily="34" charset="0"/>
            <a:buChar char="•"/>
          </a:pPr>
          <a:r>
            <a:rPr lang="cy" sz="650" b="0" i="0" u="none"/>
            <a:t>- Dyma dechneg lle gall defnyddwyr maleisus chwistrellu gorchmynion SQL i ddatganiadau SQL presennol.</a:t>
          </a:r>
        </a:p>
        <a:p>
          <a:pPr algn="ctr" rtl="false">
            <a:buFont typeface="Arial" panose="020B0604020202020204" pitchFamily="34" charset="0"/>
            <a:buChar char="•"/>
          </a:pPr>
          <a:endParaRPr lang="en-GB" sz="650" b="0" i="0" u="none" dirty="0"/>
        </a:p>
        <a:p>
          <a:pPr algn="ctr" rtl="false">
            <a:buFont typeface="Arial" panose="020B0604020202020204" pitchFamily="34" charset="0"/>
            <a:buChar char="•"/>
          </a:pPr>
          <a:r>
            <a:rPr lang="cy" sz="650" b="0" i="0" u="none"/>
            <a:t>- Mae gorchmynion SQL wedi’u chwistrellu yn gallu addasu datganiadau SQL a pheryglu diogelwch y wybodaeth a gedwir mewn systemau cronfa ddata.</a:t>
          </a:r>
          <a:endParaRPr lang="en-GB" sz="650" dirty="0"/>
        </a:p>
      </dgm:t>
    </dgm:pt>
    <dgm:pt modelId="{A9F7850E-A164-448E-96FE-16C59D513A13}" type="parTrans" cxnId="{0A4EB0AD-728D-4944-A811-B229AE1EF2A0}">
      <dgm:prSet/>
      <dgm:spPr/>
      <dgm:t>
        <a:bodyPr rtlCol="false"/>
        <a:lstStyle/>
        <a:p>
          <a:pPr rtl="false"/>
          <a:endParaRPr lang="en-GB" sz="650"/>
        </a:p>
      </dgm:t>
    </dgm:pt>
    <dgm:pt modelId="{3464ABAE-E3AE-43B6-AEF3-E637D0CE3B48}" type="sibTrans" cxnId="{0A4EB0AD-728D-4944-A811-B229AE1EF2A0}">
      <dgm:prSet/>
      <dgm:spPr/>
      <dgm:t>
        <a:bodyPr rtlCol="false"/>
        <a:lstStyle/>
        <a:p>
          <a:pPr rtl="false"/>
          <a:endParaRPr lang="en-GB" sz="650"/>
        </a:p>
      </dgm:t>
    </dgm:pt>
    <dgm:pt modelId="{E45F00E5-3960-4DF5-9A1C-7F8FE57AABEB}">
      <dgm:prSet phldrT="[Text]" custT="1"/>
      <dgm:spPr>
        <a:solidFill>
          <a:srgbClr val="92D050"/>
        </a:solidFill>
      </dgm:spPr>
      <dgm:t>
        <a:bodyPr anchor="t" rtlCol="false"/>
        <a:lstStyle/>
        <a:p>
          <a:pPr rtl="false"/>
          <a:r>
            <a:rPr lang="cy" sz="650">
              <a:solidFill>
                <a:schemeClr val="bg1"/>
              </a:solidFill>
            </a:rPr>
            <a:t>Mathau o seibrdroseddu</a:t>
          </a:r>
        </a:p>
        <a:p>
          <a:pPr rtl="false"/>
          <a:endParaRPr lang="en-GB" sz="650" dirty="0">
            <a:solidFill>
              <a:schemeClr val="bg1"/>
            </a:solidFill>
          </a:endParaRPr>
        </a:p>
        <a:p>
          <a:pPr rtl="false"/>
          <a:r>
            <a:rPr lang="cy" sz="650">
              <a:solidFill>
                <a:schemeClr val="bg1"/>
              </a:solidFill>
            </a:rPr>
            <a:t>Ym Mathemateg, 4 x 2 yw’r </a:t>
          </a:r>
        </a:p>
      </dgm:t>
    </dgm:pt>
    <dgm:pt modelId="{AB6DA34E-E641-49ED-BCEA-35D431BE93FE}" type="sibTrans" cxnId="{74FA06B3-EC47-42F4-BAD7-8E8D26D5BDAB}">
      <dgm:prSet/>
      <dgm:spPr/>
      <dgm:t>
        <a:bodyPr rtlCol="false"/>
        <a:lstStyle/>
        <a:p>
          <a:pPr rtl="false"/>
          <a:endParaRPr lang="en-GB" sz="650"/>
        </a:p>
      </dgm:t>
    </dgm:pt>
    <dgm:pt modelId="{A9D37B2C-987D-413C-8BE7-B0D9997894FB}" type="parTrans" cxnId="{74FA06B3-EC47-42F4-BAD7-8E8D26D5BDAB}">
      <dgm:prSet/>
      <dgm:spPr/>
      <dgm:t>
        <a:bodyPr rtlCol="false"/>
        <a:lstStyle/>
        <a:p>
          <a:pPr rtl="false"/>
          <a:endParaRPr lang="en-GB" sz="650"/>
        </a:p>
      </dgm:t>
    </dgm:pt>
    <dgm:pt modelId="{1F3283A3-5208-4C1E-80B2-743FA9EAA3A1}">
      <dgm:prSet phldrT="[Text]" custT="1"/>
      <dgm:spPr>
        <a:solidFill>
          <a:srgbClr val="92D050"/>
        </a:solidFill>
      </dgm:spPr>
      <dgm:t>
        <a:bodyPr anchor="t" rtlCol="false"/>
        <a:lstStyle/>
        <a:p>
          <a:pPr algn="ctr" rtl="false"/>
          <a:r>
            <a:rPr lang="cy" sz="650" b="0" i="0" u="none"/>
            <a:t>Dulliau o adnabod nodweddion bregus mewn systemau cyfrifiadurol</a:t>
          </a:r>
          <a:endParaRPr lang="en-GB" sz="650" b="0" i="0" u="none" dirty="0">
            <a:solidFill>
              <a:schemeClr val="bg1"/>
            </a:solidFill>
          </a:endParaRPr>
        </a:p>
      </dgm:t>
    </dgm:pt>
    <dgm:pt modelId="{7ED372FE-2781-404B-BC4C-27B8A30F02C0}" type="sibTrans" cxnId="{58AE019D-F3A2-4074-8588-8BC05723993E}">
      <dgm:prSet/>
      <dgm:spPr/>
      <dgm:t>
        <a:bodyPr rtlCol="false"/>
        <a:lstStyle/>
        <a:p>
          <a:pPr rtl="false"/>
          <a:endParaRPr lang="en-GB" sz="650"/>
        </a:p>
      </dgm:t>
    </dgm:pt>
    <dgm:pt modelId="{73C36F4D-DA8E-416E-9988-5FAEB1174A3E}" type="parTrans" cxnId="{58AE019D-F3A2-4074-8588-8BC05723993E}">
      <dgm:prSet/>
      <dgm:spPr/>
      <dgm:t>
        <a:bodyPr rtlCol="false"/>
        <a:lstStyle/>
        <a:p>
          <a:pPr rtl="false"/>
          <a:endParaRPr lang="en-GB" sz="650"/>
        </a:p>
      </dgm:t>
    </dgm:pt>
    <dgm:pt modelId="{0D4AC1EC-20D0-4B93-9BA5-1F0B08AEE239}">
      <dgm:prSet phldrT="[Text]" custT="1"/>
      <dgm:spPr/>
      <dgm:t>
        <a:bodyPr anchor="t" rtlCol="false"/>
        <a:lstStyle/>
        <a:p>
          <a:pPr algn="ctr" rtl="false"/>
          <a:r>
            <a:rPr lang="cy" sz="650"/>
            <a:t>Seiliedig ar gyfrinair</a:t>
          </a:r>
        </a:p>
        <a:p>
          <a:pPr algn="ctr" rtl="false"/>
          <a:endParaRPr lang="en-GB" sz="650" b="0" dirty="0"/>
        </a:p>
        <a:p>
          <a:pPr algn="ctr" rtl="false">
            <a:buFont typeface="Arial" panose="020B0604020202020204" pitchFamily="34" charset="0"/>
            <a:buChar char="•"/>
          </a:pPr>
          <a:r>
            <a:rPr lang="cy" sz="650" b="0" i="0" u="none"/>
            <a:t>- Gall unigolyn / rhaglen cyfrifiadurol gynnal y mathau canlynol o ymosodiadau cyfrinair:</a:t>
          </a:r>
        </a:p>
        <a:p>
          <a:pPr algn="ctr" rtl="false">
            <a:buFont typeface="Arial" panose="020B0604020202020204" pitchFamily="34" charset="0"/>
            <a:buChar char="•"/>
          </a:pPr>
          <a:endParaRPr lang="en-GB" sz="650" b="0" i="0" u="none" dirty="0"/>
        </a:p>
        <a:p>
          <a:pPr algn="ctr" rtl="false">
            <a:buFont typeface="Arial" panose="020B0604020202020204" pitchFamily="34" charset="0"/>
            <a:buChar char="•"/>
          </a:pPr>
          <a:r>
            <a:rPr lang="cy" sz="650" b="0" i="0" u="none"/>
            <a:t>- Ymosodiad geiriadur</a:t>
          </a:r>
        </a:p>
        <a:p>
          <a:pPr algn="ctr" rtl="false">
            <a:buFont typeface="Arial" panose="020B0604020202020204" pitchFamily="34" charset="0"/>
            <a:buChar char="•"/>
          </a:pPr>
          <a:r>
            <a:rPr lang="cy" sz="650"/>
            <a:t>- Ymosodiad dyfalu cyfrinair</a:t>
          </a:r>
        </a:p>
        <a:p>
          <a:pPr algn="ctr" rtl="false">
            <a:buFont typeface="Arial" panose="020B0604020202020204" pitchFamily="34" charset="0"/>
            <a:buChar char="•"/>
          </a:pPr>
          <a:r>
            <a:rPr lang="cy" sz="650"/>
            <a:t>- Dyfalu</a:t>
          </a:r>
        </a:p>
      </dgm:t>
    </dgm:pt>
    <dgm:pt modelId="{952E3736-96C7-493C-8A5F-8F8CB3E656B7}" type="parTrans" cxnId="{C139EA8E-AACB-4A33-BF8F-486FFD98589C}">
      <dgm:prSet/>
      <dgm:spPr/>
      <dgm:t>
        <a:bodyPr rtlCol="false"/>
        <a:lstStyle/>
        <a:p>
          <a:pPr rtl="false"/>
          <a:endParaRPr lang="en-GB" sz="650"/>
        </a:p>
      </dgm:t>
    </dgm:pt>
    <dgm:pt modelId="{DA821D3C-7656-4024-8F20-F8804C2C2D85}" type="sibTrans" cxnId="{C139EA8E-AACB-4A33-BF8F-486FFD98589C}">
      <dgm:prSet/>
      <dgm:spPr/>
      <dgm:t>
        <a:bodyPr rtlCol="false"/>
        <a:lstStyle/>
        <a:p>
          <a:pPr rtl="false"/>
          <a:endParaRPr lang="en-GB" sz="650"/>
        </a:p>
      </dgm:t>
    </dgm:pt>
    <dgm:pt modelId="{CD30AB25-C5DA-4393-AD67-95376E124FCE}">
      <dgm:prSet phldrT="[Text]" custT="1"/>
      <dgm:spPr/>
      <dgm:t>
        <a:bodyPr anchor="t" rtlCol="false"/>
        <a:lstStyle/>
        <a:p>
          <a:pPr algn="ctr" rtl="false"/>
          <a:r>
            <a:rPr lang="cy" sz="650"/>
            <a:t>Pori dros ysgwydd</a:t>
          </a:r>
        </a:p>
        <a:p>
          <a:pPr rtl="false"/>
          <a:endParaRPr lang="en-GB" sz="650" dirty="0"/>
        </a:p>
        <a:p>
          <a:pPr algn="ctr" rtl="false"/>
          <a:r>
            <a:rPr lang="cy" sz="650"/>
            <a:t>- Mae’r math hwn o ymosodiad yn defnyddio arsylwi uniongyrchol i gael gwybodaeth gan ddefnyddiwr. </a:t>
          </a:r>
        </a:p>
        <a:p>
          <a:pPr algn="ctr" rtl="false"/>
          <a:endParaRPr lang="en-GB" sz="650" dirty="0"/>
        </a:p>
        <a:p>
          <a:pPr algn="ctr" rtl="false"/>
          <a:r>
            <a:rPr lang="cy" sz="650"/>
            <a:t>- Mae’n gymharol syml i’w gyflawni, gan ei fod yn golygu sefyll wrth ochr rhywun a’i wylio wrth iddo lenwi ffurflen neu roi rhif PIN.</a:t>
          </a:r>
        </a:p>
      </dgm:t>
    </dgm:pt>
    <dgm:pt modelId="{4631AA26-3D61-40E5-9020-A320C47334CB}" type="sibTrans" cxnId="{1D73A842-B124-4834-B152-BA3A8A9AD454}">
      <dgm:prSet/>
      <dgm:spPr/>
      <dgm:t>
        <a:bodyPr rtlCol="false"/>
        <a:lstStyle/>
        <a:p>
          <a:pPr rtl="false"/>
          <a:endParaRPr lang="en-GB" sz="650"/>
        </a:p>
      </dgm:t>
    </dgm:pt>
    <dgm:pt modelId="{5E4D7D2D-1394-439E-B5E5-179D8CDEE51F}" type="parTrans" cxnId="{1D73A842-B124-4834-B152-BA3A8A9AD454}">
      <dgm:prSet/>
      <dgm:spPr/>
      <dgm:t>
        <a:bodyPr rtlCol="false"/>
        <a:lstStyle/>
        <a:p>
          <a:pPr rtl="false"/>
          <a:endParaRPr lang="en-GB" sz="650"/>
        </a:p>
      </dgm:t>
    </dgm:pt>
    <dgm:pt modelId="{8DA6558D-BDE5-41BA-B8C4-AC0EA1F522E7}">
      <dgm:prSet phldrT="[Text]" custT="1"/>
      <dgm:spPr/>
      <dgm:t>
        <a:bodyPr anchor="t" rtlCol="false"/>
        <a:lstStyle/>
        <a:p>
          <a:pPr algn="ctr" rtl="false"/>
          <a:r>
            <a:rPr lang="cy" sz="650"/>
            <a:t>Ffugio cyfeiriad IP</a:t>
          </a:r>
        </a:p>
        <a:p>
          <a:pPr algn="ctr" rtl="false"/>
          <a:endParaRPr lang="en-GB" sz="650" b="0" dirty="0"/>
        </a:p>
        <a:p>
          <a:pPr algn="ctr" rtl="false">
            <a:buFont typeface="Arial" panose="020B0604020202020204" pitchFamily="34" charset="0"/>
            <a:buChar char="•"/>
          </a:pPr>
          <a:r>
            <a:rPr lang="cy" sz="650" b="0" i="0" u="none"/>
            <a:t>- Mae ffugio cyfeiriad IP yn golygu bod yr ymosodwr yn newid cyfeiriad IP gwefan sy’n golygu bod ymwelydd sy’n teipio URL y wefan yn cael ei arallgyfeirio i wefan dwyllodrus. </a:t>
          </a:r>
        </a:p>
        <a:p>
          <a:pPr algn="ctr" rtl="false">
            <a:buFont typeface="Arial" panose="020B0604020202020204" pitchFamily="34" charset="0"/>
            <a:buChar char="•"/>
          </a:pPr>
          <a:endParaRPr lang="en-GB" sz="650" b="0" i="0" u="none" dirty="0"/>
        </a:p>
        <a:p>
          <a:pPr algn="ctr" rtl="false">
            <a:buFont typeface="Arial" panose="020B0604020202020204" pitchFamily="34" charset="0"/>
            <a:buChar char="•"/>
          </a:pPr>
          <a:r>
            <a:rPr lang="cy" sz="650" b="0" i="0" u="none"/>
            <a:t>- Yna, gall yr ymosodwr ddefnyddio’r wefan hon i ddwyn data sensitif.</a:t>
          </a:r>
          <a:endParaRPr lang="en-GB" sz="650" dirty="0"/>
        </a:p>
      </dgm:t>
    </dgm:pt>
    <dgm:pt modelId="{1634D855-2B59-4E21-85F3-3B2DFC5E260D}" type="parTrans" cxnId="{5E1B2060-054F-4D90-8532-F2557EC17DBC}">
      <dgm:prSet/>
      <dgm:spPr/>
      <dgm:t>
        <a:bodyPr rtlCol="false"/>
        <a:lstStyle/>
        <a:p>
          <a:pPr rtl="false"/>
          <a:endParaRPr lang="en-GB" sz="650"/>
        </a:p>
      </dgm:t>
    </dgm:pt>
    <dgm:pt modelId="{63614F64-D507-402B-B867-C351D6BDC0D9}" type="sibTrans" cxnId="{5E1B2060-054F-4D90-8532-F2557EC17DBC}">
      <dgm:prSet/>
      <dgm:spPr/>
      <dgm:t>
        <a:bodyPr rtlCol="false"/>
        <a:lstStyle/>
        <a:p>
          <a:pPr rtl="false"/>
          <a:endParaRPr lang="en-GB" sz="650"/>
        </a:p>
      </dgm:t>
    </dgm:pt>
    <dgm:pt modelId="{F7AA9791-06D4-4BC6-A3EE-9394B2951F12}">
      <dgm:prSet phldrT="[Text]" custT="1"/>
      <dgm:spPr/>
      <dgm:t>
        <a:bodyPr anchor="t" rtlCol="false"/>
        <a:lstStyle/>
        <a:p>
          <a:pPr algn="ctr" rtl="false"/>
          <a:r>
            <a:rPr lang="cy" sz="650"/>
            <a:t>Peirianneg gymdeithasol</a:t>
          </a:r>
        </a:p>
        <a:p>
          <a:pPr algn="ctr" rtl="false"/>
          <a:endParaRPr lang="en-GB" sz="650" b="0" dirty="0"/>
        </a:p>
        <a:p>
          <a:pPr algn="ctr" rtl="false">
            <a:buFont typeface="Arial" panose="020B0604020202020204" pitchFamily="34" charset="0"/>
            <a:buChar char="•"/>
          </a:pPr>
          <a:r>
            <a:rPr lang="cy" sz="650" b="0" i="0" u="none"/>
            <a:t>- Mae peirianneg gymdeithasol yn golygu twyllo defnyddiwr i rannu gwybodaeth sensitif fel cyfrinair trwy esgus bod yn weinyddwr system.</a:t>
          </a:r>
        </a:p>
        <a:p>
          <a:pPr algn="ctr" rtl="false">
            <a:buFont typeface="Arial" panose="020B0604020202020204" pitchFamily="34" charset="0"/>
            <a:buChar char="•"/>
          </a:pPr>
          <a:r>
            <a:rPr lang="cy" sz="650" b="0" i="0" u="none"/>
            <a:t> </a:t>
          </a:r>
        </a:p>
        <a:p>
          <a:pPr algn="ctr" rtl="false">
            <a:buFont typeface="Arial" panose="020B0604020202020204" pitchFamily="34" charset="0"/>
            <a:buChar char="•"/>
          </a:pPr>
          <a:r>
            <a:rPr lang="cy" sz="650" b="0" i="0" u="none"/>
            <a:t>- Fel arfer, cynhelir y math hwn o ymosodiad trwy negeseuon gwe-rwydo.</a:t>
          </a:r>
          <a:endParaRPr lang="en-GB" sz="650" dirty="0"/>
        </a:p>
      </dgm:t>
    </dgm:pt>
    <dgm:pt modelId="{7DCB8EFE-8C8E-4912-8BB0-92AC8210076C}" type="parTrans" cxnId="{F0AE2F1F-EAE1-4985-A148-FF9AC342CD19}">
      <dgm:prSet/>
      <dgm:spPr/>
      <dgm:t>
        <a:bodyPr rtlCol="false"/>
        <a:lstStyle/>
        <a:p>
          <a:pPr rtl="false"/>
          <a:endParaRPr lang="en-GB" sz="650"/>
        </a:p>
      </dgm:t>
    </dgm:pt>
    <dgm:pt modelId="{323F2234-8BD7-4E2F-A3C5-A84A2F5E09FE}" type="sibTrans" cxnId="{F0AE2F1F-EAE1-4985-A148-FF9AC342CD19}">
      <dgm:prSet/>
      <dgm:spPr/>
      <dgm:t>
        <a:bodyPr rtlCol="false"/>
        <a:lstStyle/>
        <a:p>
          <a:pPr rtl="false"/>
          <a:endParaRPr lang="en-GB" sz="650"/>
        </a:p>
      </dgm:t>
    </dgm:pt>
    <dgm:pt modelId="{022EF269-B730-4805-ABD7-8A214C5C1B76}">
      <dgm:prSet phldrT="[Text]" custT="1"/>
      <dgm:spPr/>
      <dgm:t>
        <a:bodyPr anchor="t" rtlCol="false"/>
        <a:lstStyle/>
        <a:p>
          <a:pPr algn="ctr" rtl="false"/>
          <a:r>
            <a:rPr lang="cy" sz="650"/>
            <a:t>Mathau o Faleiswedd</a:t>
          </a:r>
        </a:p>
        <a:p>
          <a:pPr algn="ctr" rtl="false"/>
          <a:endParaRPr lang="en-GB" sz="650" dirty="0"/>
        </a:p>
        <a:p>
          <a:pPr algn="ctr" rtl="false">
            <a:buFontTx/>
            <a:buChar char="-"/>
          </a:pPr>
          <a:r>
            <a:rPr lang="cy" sz="650"/>
            <a:t>Feirws</a:t>
          </a:r>
        </a:p>
        <a:p>
          <a:pPr algn="ctr" rtl="false">
            <a:buFontTx/>
            <a:buChar char="-"/>
          </a:pPr>
          <a:r>
            <a:rPr lang="cy" sz="650"/>
            <a:t>Cynrhonyn</a:t>
          </a:r>
        </a:p>
        <a:p>
          <a:pPr algn="ctr" rtl="false">
            <a:buFontTx/>
            <a:buChar char="-"/>
          </a:pPr>
          <a:r>
            <a:rPr lang="cy" sz="650"/>
            <a:t>Trojan</a:t>
          </a:r>
        </a:p>
        <a:p>
          <a:pPr algn="ctr" rtl="false">
            <a:buFontTx/>
            <a:buChar char="-"/>
          </a:pPr>
          <a:r>
            <a:rPr lang="cy" sz="650"/>
            <a:t>Keylogger</a:t>
          </a:r>
        </a:p>
        <a:p>
          <a:pPr algn="ctr" rtl="false">
            <a:buFontTx/>
            <a:buChar char="-"/>
          </a:pPr>
          <a:r>
            <a:rPr lang="cy" sz="650"/>
            <a:t>Hysbyswedd</a:t>
          </a:r>
        </a:p>
        <a:p>
          <a:pPr algn="ctr" rtl="false">
            <a:buFontTx/>
            <a:buChar char="-"/>
          </a:pPr>
          <a:r>
            <a:rPr lang="cy" sz="650"/>
            <a:t>Meddalwedd ysbïo</a:t>
          </a:r>
        </a:p>
      </dgm:t>
    </dgm:pt>
    <dgm:pt modelId="{17877889-A5D4-4006-BF49-1C9CB57F1A30}" type="sibTrans" cxnId="{55158658-FE2C-4872-AE59-106515EB5F07}">
      <dgm:prSet/>
      <dgm:spPr/>
      <dgm:t>
        <a:bodyPr rtlCol="false"/>
        <a:lstStyle/>
        <a:p>
          <a:pPr rtl="false"/>
          <a:endParaRPr lang="en-GB" sz="650"/>
        </a:p>
      </dgm:t>
    </dgm:pt>
    <dgm:pt modelId="{8BF72562-A324-416E-A497-9087354BA578}" type="parTrans" cxnId="{55158658-FE2C-4872-AE59-106515EB5F07}">
      <dgm:prSet/>
      <dgm:spPr/>
      <dgm:t>
        <a:bodyPr rtlCol="false"/>
        <a:lstStyle/>
        <a:p>
          <a:pPr rtl="false"/>
          <a:endParaRPr lang="en-GB" sz="650"/>
        </a:p>
      </dgm:t>
    </dgm:pt>
    <dgm:pt modelId="{1B20BBAE-2451-455D-B825-CC021CB0BEFB}">
      <dgm:prSet phldrT="[Text]" custT="1"/>
      <dgm:spPr>
        <a:solidFill>
          <a:srgbClr val="92D050"/>
        </a:solidFill>
      </dgm:spPr>
      <dgm:t>
        <a:bodyPr anchor="t" rtlCol="false"/>
        <a:lstStyle/>
        <a:p>
          <a:pPr algn="ctr" rtl="false"/>
          <a:endParaRPr lang="en-GB" sz="650" b="0" i="0" u="none" dirty="0"/>
        </a:p>
        <a:p>
          <a:pPr algn="ctr" rtl="false"/>
          <a:endParaRPr lang="en-GB" sz="650" b="0" i="0" u="none" dirty="0">
            <a:solidFill>
              <a:schemeClr val="bg1"/>
            </a:solidFill>
          </a:endParaRPr>
        </a:p>
        <a:p>
          <a:pPr algn="ctr" rtl="false"/>
          <a:endParaRPr lang="en-GB" sz="650" b="0" i="0" u="none" dirty="0">
            <a:solidFill>
              <a:schemeClr val="bg1"/>
            </a:solidFill>
          </a:endParaRPr>
        </a:p>
      </dgm:t>
    </dgm:pt>
    <dgm:pt modelId="{6F9AC65D-035E-49C2-BECB-FF7D82179FF5}" type="parTrans" cxnId="{98ED5ED6-E2DC-4FF3-84E9-0769819E5896}">
      <dgm:prSet/>
      <dgm:spPr/>
      <dgm:t>
        <a:bodyPr rtlCol="false"/>
        <a:lstStyle/>
        <a:p>
          <a:pPr rtl="false"/>
          <a:endParaRPr lang="en-GB" sz="650"/>
        </a:p>
      </dgm:t>
    </dgm:pt>
    <dgm:pt modelId="{D7082716-5DD6-4958-BBC1-BB3DD6FAC0A3}" type="sibTrans" cxnId="{98ED5ED6-E2DC-4FF3-84E9-0769819E5896}">
      <dgm:prSet/>
      <dgm:spPr/>
      <dgm:t>
        <a:bodyPr rtlCol="false"/>
        <a:lstStyle/>
        <a:p>
          <a:pPr rtl="false"/>
          <a:endParaRPr lang="en-GB" sz="650"/>
        </a:p>
      </dgm:t>
    </dgm:pt>
    <dgm:pt modelId="{2E39CE29-3771-4488-B325-E8C78E478027}">
      <dgm:prSet phldrT="[Text]" custT="1"/>
      <dgm:spPr>
        <a:solidFill>
          <a:srgbClr val="92D050"/>
        </a:solidFill>
      </dgm:spPr>
      <dgm:t>
        <a:bodyPr anchor="t" rtlCol="false"/>
        <a:lstStyle/>
        <a:p>
          <a:pPr algn="ctr" rtl="false"/>
          <a:endParaRPr lang="en-GB" sz="650" b="0" i="0" u="none" dirty="0">
            <a:solidFill>
              <a:schemeClr val="bg1"/>
            </a:solidFill>
          </a:endParaRPr>
        </a:p>
      </dgm:t>
    </dgm:pt>
    <dgm:pt modelId="{A7E3B086-15A0-4EE3-BBBF-B63E00BCBB28}" type="parTrans" cxnId="{CAE1EF91-5779-4264-A5A4-358BB5369641}">
      <dgm:prSet/>
      <dgm:spPr/>
      <dgm:t>
        <a:bodyPr rtlCol="false"/>
        <a:lstStyle/>
        <a:p>
          <a:pPr rtl="false"/>
          <a:endParaRPr lang="en-GB" sz="650"/>
        </a:p>
      </dgm:t>
    </dgm:pt>
    <dgm:pt modelId="{FB9D3D63-7F44-4788-BAE4-070757AE5127}" type="sibTrans" cxnId="{CAE1EF91-5779-4264-A5A4-358BB5369641}">
      <dgm:prSet/>
      <dgm:spPr/>
      <dgm:t>
        <a:bodyPr rtlCol="false"/>
        <a:lstStyle/>
        <a:p>
          <a:pPr rtl="false"/>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97D8AC-3B28-4AD7-93A6-9C2C2714422E}" type="doc">
      <dgm:prSet loTypeId="urn:microsoft.com/office/officeart/2005/8/layout/vList5" loCatId="list" qsTypeId="urn:microsoft.com/office/officeart/2005/8/quickstyle/simple1" qsCatId="simple" csTypeId="urn:microsoft.com/office/officeart/2005/8/colors/colorful4" csCatId="colorful" phldr="1"/>
      <dgm:spPr/>
      <dgm:t>
        <a:bodyPr rtlCol="false"/>
        <a:lstStyle/>
        <a:p>
          <a:pPr rtl="false"/>
          <a:endParaRPr lang="en-GB"/>
        </a:p>
      </dgm:t>
    </dgm:pt>
    <dgm:pt modelId="{4F6B154C-89E3-44CE-8974-9017C08E7C5B}">
      <dgm:prSet phldrT="[Text]"/>
      <dgm:spPr/>
      <dgm:t>
        <a:bodyPr rtlCol="false"/>
        <a:lstStyle/>
        <a:p>
          <a:pPr rtl="false"/>
          <a:r>
            <a:rPr lang="cy"/>
            <a:t>5. Haen Gymhwyso</a:t>
          </a:r>
        </a:p>
      </dgm:t>
    </dgm:pt>
    <dgm:pt modelId="{BF1472CE-954D-47F9-B7B2-BF02697D01BB}" type="parTrans" cxnId="{C4944CF6-8C46-4AC6-9733-866E4061ADEF}">
      <dgm:prSet/>
      <dgm:spPr/>
      <dgm:t>
        <a:bodyPr rtlCol="false"/>
        <a:lstStyle/>
        <a:p>
          <a:pPr rtl="false"/>
          <a:endParaRPr lang="en-GB"/>
        </a:p>
      </dgm:t>
    </dgm:pt>
    <dgm:pt modelId="{3BECB8C3-EB12-490E-A9B6-7E3D5D8FF4B8}" type="sibTrans" cxnId="{C4944CF6-8C46-4AC6-9733-866E4061ADEF}">
      <dgm:prSet/>
      <dgm:spPr/>
      <dgm:t>
        <a:bodyPr rtlCol="false"/>
        <a:lstStyle/>
        <a:p>
          <a:pPr rtl="false"/>
          <a:endParaRPr lang="en-GB"/>
        </a:p>
      </dgm:t>
    </dgm:pt>
    <dgm:pt modelId="{8CD33B85-F47C-4517-965B-2FE391883978}">
      <dgm:prSet phldrT="[Text]"/>
      <dgm:spPr/>
      <dgm:t>
        <a:bodyPr rtlCol="false"/>
        <a:lstStyle/>
        <a:p>
          <a:pPr rtl="false"/>
          <a:r>
            <a:rPr lang="cy"/>
            <a:t>4. Haen Gludo</a:t>
          </a:r>
        </a:p>
      </dgm:t>
    </dgm:pt>
    <dgm:pt modelId="{DF53EEA1-D33A-4CF3-B74D-D37AD4317A1C}" type="parTrans" cxnId="{CD25A675-A2A8-43A8-9090-5314A3953083}">
      <dgm:prSet/>
      <dgm:spPr/>
      <dgm:t>
        <a:bodyPr rtlCol="false"/>
        <a:lstStyle/>
        <a:p>
          <a:pPr rtl="false"/>
          <a:endParaRPr lang="en-GB"/>
        </a:p>
      </dgm:t>
    </dgm:pt>
    <dgm:pt modelId="{D180CD00-19EB-4AE1-8F61-2A3BE4960BF5}" type="sibTrans" cxnId="{CD25A675-A2A8-43A8-9090-5314A3953083}">
      <dgm:prSet/>
      <dgm:spPr/>
      <dgm:t>
        <a:bodyPr rtlCol="false"/>
        <a:lstStyle/>
        <a:p>
          <a:pPr rtl="false"/>
          <a:endParaRPr lang="en-GB"/>
        </a:p>
      </dgm:t>
    </dgm:pt>
    <dgm:pt modelId="{CD228035-82C3-4D1C-A45A-E3DC057ACA2D}">
      <dgm:prSet phldrT="[Text]"/>
      <dgm:spPr/>
      <dgm:t>
        <a:bodyPr rtlCol="false"/>
        <a:lstStyle/>
        <a:p>
          <a:pPr rtl="false"/>
          <a:r>
            <a:rPr lang="cy"/>
            <a:t>3. Haen Rhwydwaith</a:t>
          </a:r>
        </a:p>
      </dgm:t>
    </dgm:pt>
    <dgm:pt modelId="{F2E137CE-AD59-425A-8437-5C20E0EAB2A4}" type="parTrans" cxnId="{797FA06B-BEBB-472F-8E55-E8F071688F78}">
      <dgm:prSet/>
      <dgm:spPr/>
      <dgm:t>
        <a:bodyPr rtlCol="false"/>
        <a:lstStyle/>
        <a:p>
          <a:pPr rtl="false"/>
          <a:endParaRPr lang="en-GB"/>
        </a:p>
      </dgm:t>
    </dgm:pt>
    <dgm:pt modelId="{11AD17CD-5D56-4847-B2BB-B362207D2F7E}" type="sibTrans" cxnId="{797FA06B-BEBB-472F-8E55-E8F071688F78}">
      <dgm:prSet/>
      <dgm:spPr/>
      <dgm:t>
        <a:bodyPr rtlCol="false"/>
        <a:lstStyle/>
        <a:p>
          <a:pPr rtl="false"/>
          <a:endParaRPr lang="en-GB"/>
        </a:p>
      </dgm:t>
    </dgm:pt>
    <dgm:pt modelId="{7B76C557-64AB-4EFE-A934-BD361AE9B56B}">
      <dgm:prSet phldrT="[Text]"/>
      <dgm:spPr/>
      <dgm:t>
        <a:bodyPr rtlCol="false"/>
        <a:lstStyle/>
        <a:p>
          <a:pPr rtl="false"/>
          <a:r>
            <a:rPr lang="cy"/>
            <a:t>2. Haen Cyswllt Data</a:t>
          </a:r>
        </a:p>
      </dgm:t>
    </dgm:pt>
    <dgm:pt modelId="{442B994B-A026-44F9-96B5-D31E7FF82B36}" type="parTrans" cxnId="{F206606C-1D86-4ACE-BC37-CCDB9B3749EE}">
      <dgm:prSet/>
      <dgm:spPr/>
      <dgm:t>
        <a:bodyPr rtlCol="false"/>
        <a:lstStyle/>
        <a:p>
          <a:pPr rtl="false"/>
          <a:endParaRPr lang="en-GB"/>
        </a:p>
      </dgm:t>
    </dgm:pt>
    <dgm:pt modelId="{62812101-2D26-41CD-A3B5-786FA0352108}" type="sibTrans" cxnId="{F206606C-1D86-4ACE-BC37-CCDB9B3749EE}">
      <dgm:prSet/>
      <dgm:spPr/>
      <dgm:t>
        <a:bodyPr rtlCol="false"/>
        <a:lstStyle/>
        <a:p>
          <a:pPr rtl="false"/>
          <a:endParaRPr lang="en-GB"/>
        </a:p>
      </dgm:t>
    </dgm:pt>
    <dgm:pt modelId="{6811949D-90C0-4CC4-996B-98CA7E3D2252}">
      <dgm:prSet phldrT="[Text]"/>
      <dgm:spPr/>
      <dgm:t>
        <a:bodyPr rtlCol="false"/>
        <a:lstStyle/>
        <a:p>
          <a:pPr rtl="false"/>
          <a:r>
            <a:rPr lang="cy"/>
            <a:t>1. Haen Ffisegol</a:t>
          </a:r>
        </a:p>
      </dgm:t>
    </dgm:pt>
    <dgm:pt modelId="{14984596-AC2C-496D-BBB0-61940FB6F837}" type="parTrans" cxnId="{AAEBDF75-9B86-4EFD-915C-9B75F4465055}">
      <dgm:prSet/>
      <dgm:spPr/>
      <dgm:t>
        <a:bodyPr rtlCol="false"/>
        <a:lstStyle/>
        <a:p>
          <a:pPr rtl="false"/>
          <a:endParaRPr lang="en-GB"/>
        </a:p>
      </dgm:t>
    </dgm:pt>
    <dgm:pt modelId="{E2DB1F65-CB45-4EA0-AF73-57FC6C0A0CE3}" type="sibTrans" cxnId="{AAEBDF75-9B86-4EFD-915C-9B75F4465055}">
      <dgm:prSet/>
      <dgm:spPr/>
      <dgm:t>
        <a:bodyPr rtlCol="false"/>
        <a:lstStyle/>
        <a:p>
          <a:pPr rtl="false"/>
          <a:endParaRPr lang="en-GB"/>
        </a:p>
      </dgm:t>
    </dgm:pt>
    <dgm:pt modelId="{0F4814B6-0FF2-40EE-A16B-B7DFEE32FC97}" type="pres">
      <dgm:prSet presAssocID="{7897D8AC-3B28-4AD7-93A6-9C2C2714422E}" presName="Name0" presStyleCnt="0">
        <dgm:presLayoutVars>
          <dgm:dir/>
          <dgm:animLvl val="lvl"/>
          <dgm:resizeHandles val="exact"/>
        </dgm:presLayoutVars>
      </dgm:prSet>
      <dgm:spPr/>
    </dgm:pt>
    <dgm:pt modelId="{3EFF2CFE-61C9-4653-950C-A4B0EC8729F8}" type="pres">
      <dgm:prSet presAssocID="{4F6B154C-89E3-44CE-8974-9017C08E7C5B}" presName="linNode" presStyleCnt="0"/>
      <dgm:spPr/>
    </dgm:pt>
    <dgm:pt modelId="{3E7F850B-B02D-4434-803C-23FB56960732}" type="pres">
      <dgm:prSet presAssocID="{4F6B154C-89E3-44CE-8974-9017C08E7C5B}" presName="parentText" presStyleLbl="node1" presStyleIdx="0" presStyleCnt="5">
        <dgm:presLayoutVars>
          <dgm:chMax val="1"/>
          <dgm:bulletEnabled val="1"/>
        </dgm:presLayoutVars>
      </dgm:prSet>
      <dgm:spPr/>
    </dgm:pt>
    <dgm:pt modelId="{6599E61D-712E-4CEF-A2B7-0A0993445D44}" type="pres">
      <dgm:prSet presAssocID="{3BECB8C3-EB12-490E-A9B6-7E3D5D8FF4B8}" presName="sp" presStyleCnt="0"/>
      <dgm:spPr/>
    </dgm:pt>
    <dgm:pt modelId="{960D7FA1-E12F-4764-A782-DFF49AFA146B}" type="pres">
      <dgm:prSet presAssocID="{8CD33B85-F47C-4517-965B-2FE391883978}" presName="linNode" presStyleCnt="0"/>
      <dgm:spPr/>
    </dgm:pt>
    <dgm:pt modelId="{A069E146-EB47-4744-AF8B-3F5824E8A5AC}" type="pres">
      <dgm:prSet presAssocID="{8CD33B85-F47C-4517-965B-2FE391883978}" presName="parentText" presStyleLbl="node1" presStyleIdx="1" presStyleCnt="5">
        <dgm:presLayoutVars>
          <dgm:chMax val="1"/>
          <dgm:bulletEnabled val="1"/>
        </dgm:presLayoutVars>
      </dgm:prSet>
      <dgm:spPr/>
    </dgm:pt>
    <dgm:pt modelId="{8AEC77AD-D556-440C-9BB8-5F985FADBBE3}" type="pres">
      <dgm:prSet presAssocID="{D180CD00-19EB-4AE1-8F61-2A3BE4960BF5}" presName="sp" presStyleCnt="0"/>
      <dgm:spPr/>
    </dgm:pt>
    <dgm:pt modelId="{98B3AA66-750A-4F34-A9A1-19F985ACC4C0}" type="pres">
      <dgm:prSet presAssocID="{CD228035-82C3-4D1C-A45A-E3DC057ACA2D}" presName="linNode" presStyleCnt="0"/>
      <dgm:spPr/>
    </dgm:pt>
    <dgm:pt modelId="{AB332ED7-75CC-4977-A3AE-0618AD60C7DA}" type="pres">
      <dgm:prSet presAssocID="{CD228035-82C3-4D1C-A45A-E3DC057ACA2D}" presName="parentText" presStyleLbl="node1" presStyleIdx="2" presStyleCnt="5">
        <dgm:presLayoutVars>
          <dgm:chMax val="1"/>
          <dgm:bulletEnabled val="1"/>
        </dgm:presLayoutVars>
      </dgm:prSet>
      <dgm:spPr/>
    </dgm:pt>
    <dgm:pt modelId="{B306E08B-6C95-49DB-B296-A0F64EA090F2}" type="pres">
      <dgm:prSet presAssocID="{11AD17CD-5D56-4847-B2BB-B362207D2F7E}" presName="sp" presStyleCnt="0"/>
      <dgm:spPr/>
    </dgm:pt>
    <dgm:pt modelId="{AE0692EC-4160-4573-9490-AAA344961FD2}" type="pres">
      <dgm:prSet presAssocID="{7B76C557-64AB-4EFE-A934-BD361AE9B56B}" presName="linNode" presStyleCnt="0"/>
      <dgm:spPr/>
    </dgm:pt>
    <dgm:pt modelId="{425B6C5F-774F-4388-ADAC-AD2270B6378D}" type="pres">
      <dgm:prSet presAssocID="{7B76C557-64AB-4EFE-A934-BD361AE9B56B}" presName="parentText" presStyleLbl="node1" presStyleIdx="3" presStyleCnt="5">
        <dgm:presLayoutVars>
          <dgm:chMax val="1"/>
          <dgm:bulletEnabled val="1"/>
        </dgm:presLayoutVars>
      </dgm:prSet>
      <dgm:spPr/>
    </dgm:pt>
    <dgm:pt modelId="{E4FCA19F-13BD-4A51-A7E5-24BEFA7F289F}" type="pres">
      <dgm:prSet presAssocID="{62812101-2D26-41CD-A3B5-786FA0352108}" presName="sp" presStyleCnt="0"/>
      <dgm:spPr/>
    </dgm:pt>
    <dgm:pt modelId="{90F8526A-4921-4097-9343-09DF2A310639}" type="pres">
      <dgm:prSet presAssocID="{6811949D-90C0-4CC4-996B-98CA7E3D2252}" presName="linNode" presStyleCnt="0"/>
      <dgm:spPr/>
    </dgm:pt>
    <dgm:pt modelId="{29B7511E-ECCF-4438-885A-1F13F47935F6}" type="pres">
      <dgm:prSet presAssocID="{6811949D-90C0-4CC4-996B-98CA7E3D2252}" presName="parentText" presStyleLbl="node1" presStyleIdx="4" presStyleCnt="5">
        <dgm:presLayoutVars>
          <dgm:chMax val="1"/>
          <dgm:bulletEnabled val="1"/>
        </dgm:presLayoutVars>
      </dgm:prSet>
      <dgm:spPr/>
    </dgm:pt>
  </dgm:ptLst>
  <dgm:cxnLst>
    <dgm:cxn modelId="{71874B08-406D-4AB6-8899-8659435E8472}" type="presOf" srcId="{6811949D-90C0-4CC4-996B-98CA7E3D2252}" destId="{29B7511E-ECCF-4438-885A-1F13F47935F6}" srcOrd="0" destOrd="0" presId="urn:microsoft.com/office/officeart/2005/8/layout/vList5"/>
    <dgm:cxn modelId="{353A8F38-E071-4ADF-9630-164D2730A619}" type="presOf" srcId="{4F6B154C-89E3-44CE-8974-9017C08E7C5B}" destId="{3E7F850B-B02D-4434-803C-23FB56960732}" srcOrd="0" destOrd="0" presId="urn:microsoft.com/office/officeart/2005/8/layout/vList5"/>
    <dgm:cxn modelId="{21D27339-2699-4A7F-8D81-B2A46C4CF9BD}" type="presOf" srcId="{8CD33B85-F47C-4517-965B-2FE391883978}" destId="{A069E146-EB47-4744-AF8B-3F5824E8A5AC}" srcOrd="0" destOrd="0" presId="urn:microsoft.com/office/officeart/2005/8/layout/vList5"/>
    <dgm:cxn modelId="{797FA06B-BEBB-472F-8E55-E8F071688F78}" srcId="{7897D8AC-3B28-4AD7-93A6-9C2C2714422E}" destId="{CD228035-82C3-4D1C-A45A-E3DC057ACA2D}" srcOrd="2" destOrd="0" parTransId="{F2E137CE-AD59-425A-8437-5C20E0EAB2A4}" sibTransId="{11AD17CD-5D56-4847-B2BB-B362207D2F7E}"/>
    <dgm:cxn modelId="{F206606C-1D86-4ACE-BC37-CCDB9B3749EE}" srcId="{7897D8AC-3B28-4AD7-93A6-9C2C2714422E}" destId="{7B76C557-64AB-4EFE-A934-BD361AE9B56B}" srcOrd="3" destOrd="0" parTransId="{442B994B-A026-44F9-96B5-D31E7FF82B36}" sibTransId="{62812101-2D26-41CD-A3B5-786FA0352108}"/>
    <dgm:cxn modelId="{42D9C252-5F4E-4046-A031-837E3EA682B1}" type="presOf" srcId="{7897D8AC-3B28-4AD7-93A6-9C2C2714422E}" destId="{0F4814B6-0FF2-40EE-A16B-B7DFEE32FC97}" srcOrd="0" destOrd="0" presId="urn:microsoft.com/office/officeart/2005/8/layout/vList5"/>
    <dgm:cxn modelId="{CD25A675-A2A8-43A8-9090-5314A3953083}" srcId="{7897D8AC-3B28-4AD7-93A6-9C2C2714422E}" destId="{8CD33B85-F47C-4517-965B-2FE391883978}" srcOrd="1" destOrd="0" parTransId="{DF53EEA1-D33A-4CF3-B74D-D37AD4317A1C}" sibTransId="{D180CD00-19EB-4AE1-8F61-2A3BE4960BF5}"/>
    <dgm:cxn modelId="{AAEBDF75-9B86-4EFD-915C-9B75F4465055}" srcId="{7897D8AC-3B28-4AD7-93A6-9C2C2714422E}" destId="{6811949D-90C0-4CC4-996B-98CA7E3D2252}" srcOrd="4" destOrd="0" parTransId="{14984596-AC2C-496D-BBB0-61940FB6F837}" sibTransId="{E2DB1F65-CB45-4EA0-AF73-57FC6C0A0CE3}"/>
    <dgm:cxn modelId="{0896BF9C-BAD5-4A36-95B5-FC141735DD73}" type="presOf" srcId="{7B76C557-64AB-4EFE-A934-BD361AE9B56B}" destId="{425B6C5F-774F-4388-ADAC-AD2270B6378D}" srcOrd="0" destOrd="0" presId="urn:microsoft.com/office/officeart/2005/8/layout/vList5"/>
    <dgm:cxn modelId="{CFC5C1AE-0A4C-4732-9961-DC6E8A9C3351}" type="presOf" srcId="{CD228035-82C3-4D1C-A45A-E3DC057ACA2D}" destId="{AB332ED7-75CC-4977-A3AE-0618AD60C7DA}" srcOrd="0" destOrd="0" presId="urn:microsoft.com/office/officeart/2005/8/layout/vList5"/>
    <dgm:cxn modelId="{C4944CF6-8C46-4AC6-9733-866E4061ADEF}" srcId="{7897D8AC-3B28-4AD7-93A6-9C2C2714422E}" destId="{4F6B154C-89E3-44CE-8974-9017C08E7C5B}" srcOrd="0" destOrd="0" parTransId="{BF1472CE-954D-47F9-B7B2-BF02697D01BB}" sibTransId="{3BECB8C3-EB12-490E-A9B6-7E3D5D8FF4B8}"/>
    <dgm:cxn modelId="{C07DCAD9-EFD1-4D23-BB3A-F3A02A52FB15}" type="presParOf" srcId="{0F4814B6-0FF2-40EE-A16B-B7DFEE32FC97}" destId="{3EFF2CFE-61C9-4653-950C-A4B0EC8729F8}" srcOrd="0" destOrd="0" presId="urn:microsoft.com/office/officeart/2005/8/layout/vList5"/>
    <dgm:cxn modelId="{DA410E9D-0E5F-4EBE-B12E-65992D0F973E}" type="presParOf" srcId="{3EFF2CFE-61C9-4653-950C-A4B0EC8729F8}" destId="{3E7F850B-B02D-4434-803C-23FB56960732}" srcOrd="0" destOrd="0" presId="urn:microsoft.com/office/officeart/2005/8/layout/vList5"/>
    <dgm:cxn modelId="{C5ED8A3E-A951-421D-866B-4D21BEE88CBC}" type="presParOf" srcId="{0F4814B6-0FF2-40EE-A16B-B7DFEE32FC97}" destId="{6599E61D-712E-4CEF-A2B7-0A0993445D44}" srcOrd="1" destOrd="0" presId="urn:microsoft.com/office/officeart/2005/8/layout/vList5"/>
    <dgm:cxn modelId="{B1D841F9-42CE-4961-A60C-1A1B2BC407F8}" type="presParOf" srcId="{0F4814B6-0FF2-40EE-A16B-B7DFEE32FC97}" destId="{960D7FA1-E12F-4764-A782-DFF49AFA146B}" srcOrd="2" destOrd="0" presId="urn:microsoft.com/office/officeart/2005/8/layout/vList5"/>
    <dgm:cxn modelId="{D32CD7C2-FA63-456D-9DDF-FE808DBFC053}" type="presParOf" srcId="{960D7FA1-E12F-4764-A782-DFF49AFA146B}" destId="{A069E146-EB47-4744-AF8B-3F5824E8A5AC}" srcOrd="0" destOrd="0" presId="urn:microsoft.com/office/officeart/2005/8/layout/vList5"/>
    <dgm:cxn modelId="{923643E3-FA9C-42B5-8942-DCCFF8341203}" type="presParOf" srcId="{0F4814B6-0FF2-40EE-A16B-B7DFEE32FC97}" destId="{8AEC77AD-D556-440C-9BB8-5F985FADBBE3}" srcOrd="3" destOrd="0" presId="urn:microsoft.com/office/officeart/2005/8/layout/vList5"/>
    <dgm:cxn modelId="{A7BBFD64-BDF5-4348-9851-0FA159E90002}" type="presParOf" srcId="{0F4814B6-0FF2-40EE-A16B-B7DFEE32FC97}" destId="{98B3AA66-750A-4F34-A9A1-19F985ACC4C0}" srcOrd="4" destOrd="0" presId="urn:microsoft.com/office/officeart/2005/8/layout/vList5"/>
    <dgm:cxn modelId="{DC5ABE63-80B2-405C-94C9-00839FE31CD5}" type="presParOf" srcId="{98B3AA66-750A-4F34-A9A1-19F985ACC4C0}" destId="{AB332ED7-75CC-4977-A3AE-0618AD60C7DA}" srcOrd="0" destOrd="0" presId="urn:microsoft.com/office/officeart/2005/8/layout/vList5"/>
    <dgm:cxn modelId="{C5E5FF2F-F60B-4B9D-9A8B-C6DA38D6DF89}" type="presParOf" srcId="{0F4814B6-0FF2-40EE-A16B-B7DFEE32FC97}" destId="{B306E08B-6C95-49DB-B296-A0F64EA090F2}" srcOrd="5" destOrd="0" presId="urn:microsoft.com/office/officeart/2005/8/layout/vList5"/>
    <dgm:cxn modelId="{A8A0EE21-155A-4FA5-A2CA-A38182DB0DE3}" type="presParOf" srcId="{0F4814B6-0FF2-40EE-A16B-B7DFEE32FC97}" destId="{AE0692EC-4160-4573-9490-AAA344961FD2}" srcOrd="6" destOrd="0" presId="urn:microsoft.com/office/officeart/2005/8/layout/vList5"/>
    <dgm:cxn modelId="{D8C0E2C6-918D-466A-8CC1-1E65B54C81BE}" type="presParOf" srcId="{AE0692EC-4160-4573-9490-AAA344961FD2}" destId="{425B6C5F-774F-4388-ADAC-AD2270B6378D}" srcOrd="0" destOrd="0" presId="urn:microsoft.com/office/officeart/2005/8/layout/vList5"/>
    <dgm:cxn modelId="{0F09495B-5758-4BAA-942F-A4E52875A7DE}" type="presParOf" srcId="{0F4814B6-0FF2-40EE-A16B-B7DFEE32FC97}" destId="{E4FCA19F-13BD-4A51-A7E5-24BEFA7F289F}" srcOrd="7" destOrd="0" presId="urn:microsoft.com/office/officeart/2005/8/layout/vList5"/>
    <dgm:cxn modelId="{1524027D-6995-4804-8B74-41AAB1A7266C}" type="presParOf" srcId="{0F4814B6-0FF2-40EE-A16B-B7DFEE32FC97}" destId="{90F8526A-4921-4097-9343-09DF2A310639}" srcOrd="8" destOrd="0" presId="urn:microsoft.com/office/officeart/2005/8/layout/vList5"/>
    <dgm:cxn modelId="{9349CAAA-2FF6-44F4-8425-B66724099B58}" type="presParOf" srcId="{90F8526A-4921-4097-9343-09DF2A310639}" destId="{29B7511E-ECCF-4438-885A-1F13F47935F6}" srcOrd="0"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rtlCol="false"/>
        <a:lstStyle/>
        <a:p>
          <a:pPr rtl="false"/>
          <a:endParaRPr lang="en-GB"/>
        </a:p>
      </dgm:t>
    </dgm:pt>
    <dgm:pt modelId="{ED5104FF-9BAE-44B9-98BC-E8B61AA91F8C}">
      <dgm:prSet custT="1"/>
      <dgm:spPr/>
      <dgm:t>
        <a:bodyPr rtlCol="false"/>
        <a:lstStyle/>
        <a:p>
          <a:pPr algn="ctr" rtl="false"/>
          <a:r>
            <a:rPr lang="cy" sz="600" b="0" i="0" u="none">
              <a:solidFill>
                <a:schemeClr val="tx1"/>
              </a:solidFill>
            </a:rPr>
            <a:t>Rhwydwaith</a:t>
          </a:r>
        </a:p>
      </dgm:t>
    </dgm:pt>
    <dgm:pt modelId="{66F2FFDF-CA7C-4064-A60E-8C6A91F73533}" type="parTrans" cxnId="{DF3C36FE-345E-472E-BFC5-BD6F71D97C42}">
      <dgm:prSet/>
      <dgm:spPr/>
      <dgm:t>
        <a:bodyPr rtlCol="false"/>
        <a:lstStyle/>
        <a:p>
          <a:pPr algn="ctr" rtl="false"/>
          <a:endParaRPr lang="en-GB" sz="600"/>
        </a:p>
      </dgm:t>
    </dgm:pt>
    <dgm:pt modelId="{280CEDC5-2491-48CF-804E-D78EEAE4727F}" type="sibTrans" cxnId="{DF3C36FE-345E-472E-BFC5-BD6F71D97C42}">
      <dgm:prSet/>
      <dgm:spPr/>
      <dgm:t>
        <a:bodyPr rtlCol="false"/>
        <a:lstStyle/>
        <a:p>
          <a:pPr algn="ctr" rtl="false"/>
          <a:endParaRPr lang="en-GB" sz="600"/>
        </a:p>
      </dgm:t>
    </dgm:pt>
    <dgm:pt modelId="{D9B0F987-A02D-4F43-8574-1EDD616B8369}">
      <dgm:prSet custT="1"/>
      <dgm:spPr/>
      <dgm:t>
        <a:bodyPr rtlCol="false"/>
        <a:lstStyle/>
        <a:p>
          <a:pPr algn="ctr" rtl="false"/>
          <a:r>
            <a:rPr lang="cy" sz="600" b="0" i="0" u="none">
              <a:solidFill>
                <a:schemeClr val="tx1"/>
              </a:solidFill>
            </a:rPr>
            <a:t>Cerdyn Rhyngwyneb Rhwydwaith</a:t>
          </a:r>
          <a:endParaRPr lang="en-GB" sz="600" b="0" dirty="0">
            <a:solidFill>
              <a:schemeClr val="tx1"/>
            </a:solidFill>
          </a:endParaRPr>
        </a:p>
      </dgm:t>
    </dgm:pt>
    <dgm:pt modelId="{40F1E98B-3781-4DB3-B83F-B384DC741B81}" type="parTrans" cxnId="{4FE02309-DB9F-4433-9D43-25BFCDA09033}">
      <dgm:prSet/>
      <dgm:spPr/>
      <dgm:t>
        <a:bodyPr rtlCol="false"/>
        <a:lstStyle/>
        <a:p>
          <a:pPr algn="ctr" rtl="false"/>
          <a:endParaRPr lang="en-GB" sz="600"/>
        </a:p>
      </dgm:t>
    </dgm:pt>
    <dgm:pt modelId="{25BC8A54-DAD6-4B84-ACFE-2D5A9E029127}" type="sibTrans" cxnId="{4FE02309-DB9F-4433-9D43-25BFCDA09033}">
      <dgm:prSet/>
      <dgm:spPr/>
      <dgm:t>
        <a:bodyPr rtlCol="false"/>
        <a:lstStyle/>
        <a:p>
          <a:pPr algn="ctr" rtl="false"/>
          <a:endParaRPr lang="en-GB" sz="600"/>
        </a:p>
      </dgm:t>
    </dgm:pt>
    <dgm:pt modelId="{10416E48-8B75-4FE7-87D2-BD2C804DE854}">
      <dgm:prSet custT="1"/>
      <dgm:spPr/>
      <dgm:t>
        <a:bodyPr rtlCol="false"/>
        <a:lstStyle/>
        <a:p>
          <a:pPr algn="ctr" rtl="false"/>
          <a:r>
            <a:rPr lang="cy" sz="600" b="0" i="0" u="none">
              <a:solidFill>
                <a:schemeClr val="tx1"/>
              </a:solidFill>
            </a:rPr>
            <a:t>Mae Cerdyn Rhyngwyneb Rhwydwaith yn galluogi cyfrifiaduron bwrdd gwaith a gliniaduron i gysylltu â rhwydwaith</a:t>
          </a:r>
          <a:r>
            <a:rPr lang="cy" sz="600" b="0" i="0" u="none"/>
            <a:t>. </a:t>
          </a:r>
          <a:endParaRPr lang="en-GB" sz="600" b="0" dirty="0"/>
        </a:p>
      </dgm:t>
    </dgm:pt>
    <dgm:pt modelId="{08E48B27-BFFF-4647-865A-341C6E02FD21}" type="parTrans" cxnId="{DD9AEF98-6E75-4A99-AD7C-DEDB3C766E22}">
      <dgm:prSet/>
      <dgm:spPr/>
      <dgm:t>
        <a:bodyPr rtlCol="false"/>
        <a:lstStyle/>
        <a:p>
          <a:pPr algn="ctr" rtl="false"/>
          <a:endParaRPr lang="en-GB" sz="600"/>
        </a:p>
      </dgm:t>
    </dgm:pt>
    <dgm:pt modelId="{1DA86A92-0D84-491E-85BA-CE4D2BC4CE52}" type="sibTrans" cxnId="{DD9AEF98-6E75-4A99-AD7C-DEDB3C766E22}">
      <dgm:prSet/>
      <dgm:spPr/>
      <dgm:t>
        <a:bodyPr rtlCol="false"/>
        <a:lstStyle/>
        <a:p>
          <a:pPr algn="ctr" rtl="false"/>
          <a:endParaRPr lang="en-GB" sz="600"/>
        </a:p>
      </dgm:t>
    </dgm:pt>
    <dgm:pt modelId="{775CBC49-0ABD-40C0-9520-4846996BD540}">
      <dgm:prSet custT="1"/>
      <dgm:spPr/>
      <dgm:t>
        <a:bodyPr rtlCol="false"/>
        <a:lstStyle/>
        <a:p>
          <a:pPr algn="ctr" rtl="false"/>
          <a:r>
            <a:rPr lang="cy" sz="600" b="0" i="0" u="none">
              <a:solidFill>
                <a:schemeClr val="tx1"/>
              </a:solidFill>
            </a:rPr>
            <a:t>LAN</a:t>
          </a:r>
          <a:endParaRPr lang="en-GB" sz="600" b="0" dirty="0">
            <a:solidFill>
              <a:schemeClr val="tx1"/>
            </a:solidFill>
          </a:endParaRPr>
        </a:p>
      </dgm:t>
    </dgm:pt>
    <dgm:pt modelId="{632CC8BA-52F9-4A2D-8DE9-303BDD5193AA}" type="parTrans" cxnId="{41A0A707-C07C-4513-98C2-DCCF36422D57}">
      <dgm:prSet/>
      <dgm:spPr/>
      <dgm:t>
        <a:bodyPr rtlCol="false"/>
        <a:lstStyle/>
        <a:p>
          <a:pPr algn="ctr" rtl="false"/>
          <a:endParaRPr lang="en-GB" sz="600"/>
        </a:p>
      </dgm:t>
    </dgm:pt>
    <dgm:pt modelId="{15157423-6235-43B9-89A6-2C9EB1814ABA}" type="sibTrans" cxnId="{41A0A707-C07C-4513-98C2-DCCF36422D57}">
      <dgm:prSet/>
      <dgm:spPr/>
      <dgm:t>
        <a:bodyPr rtlCol="false"/>
        <a:lstStyle/>
        <a:p>
          <a:pPr algn="ctr" rtl="false"/>
          <a:endParaRPr lang="en-GB" sz="600"/>
        </a:p>
      </dgm:t>
    </dgm:pt>
    <dgm:pt modelId="{3F267A98-13B0-425F-A176-6A5AA26C88DD}">
      <dgm:prSet custT="1"/>
      <dgm:spPr/>
      <dgm:t>
        <a:bodyPr rtlCol="false"/>
        <a:lstStyle/>
        <a:p>
          <a:pPr algn="ctr" rtl="false"/>
          <a:r>
            <a:rPr lang="cy" sz="600" b="0" i="0" u="none">
              <a:solidFill>
                <a:schemeClr val="tx1"/>
              </a:solidFill>
            </a:rPr>
            <a:t>Gellir gosod rhwydwaith fel rhwydwaith ardal leol (LAN), sy’n golygu ei fod yn gweithredu dros ardal ddaearyddol cymharol fach e.e. un adeilad.</a:t>
          </a:r>
          <a:endParaRPr lang="en-GB" sz="600" b="0" dirty="0">
            <a:solidFill>
              <a:schemeClr val="tx1"/>
            </a:solidFill>
          </a:endParaRPr>
        </a:p>
      </dgm:t>
    </dgm:pt>
    <dgm:pt modelId="{1FC14361-23B2-4390-8C59-316B8E730DD2}" type="parTrans" cxnId="{08364A85-EDF9-47E1-AFFD-9D6A1CC0CF02}">
      <dgm:prSet/>
      <dgm:spPr/>
      <dgm:t>
        <a:bodyPr rtlCol="false"/>
        <a:lstStyle/>
        <a:p>
          <a:pPr algn="ctr" rtl="false"/>
          <a:endParaRPr lang="en-GB" sz="600"/>
        </a:p>
      </dgm:t>
    </dgm:pt>
    <dgm:pt modelId="{CC95D1E4-992B-490D-A88C-E661AF589E9E}" type="sibTrans" cxnId="{08364A85-EDF9-47E1-AFFD-9D6A1CC0CF02}">
      <dgm:prSet/>
      <dgm:spPr/>
      <dgm:t>
        <a:bodyPr rtlCol="false"/>
        <a:lstStyle/>
        <a:p>
          <a:pPr algn="ctr" rtl="false"/>
          <a:endParaRPr lang="en-GB" sz="600"/>
        </a:p>
      </dgm:t>
    </dgm:pt>
    <dgm:pt modelId="{B2650A0A-74B9-4120-B7C4-C475608EC2EB}">
      <dgm:prSet custT="1"/>
      <dgm:spPr/>
      <dgm:t>
        <a:bodyPr rtlCol="false"/>
        <a:lstStyle/>
        <a:p>
          <a:pPr algn="ctr" rtl="false"/>
          <a:r>
            <a:rPr lang="cy" sz="600" b="0" i="0" u="none">
              <a:solidFill>
                <a:schemeClr val="tx1"/>
              </a:solidFill>
            </a:rPr>
            <a:t>WAN</a:t>
          </a:r>
          <a:endParaRPr lang="en-GB" sz="600" b="0" dirty="0">
            <a:solidFill>
              <a:schemeClr val="tx1"/>
            </a:solidFill>
          </a:endParaRPr>
        </a:p>
      </dgm:t>
    </dgm:pt>
    <dgm:pt modelId="{F790D2A7-DE73-4B5F-8BB9-215C5A650DBA}" type="parTrans" cxnId="{3615C773-EF81-4BCA-ACE7-B2D628C37710}">
      <dgm:prSet/>
      <dgm:spPr/>
      <dgm:t>
        <a:bodyPr rtlCol="false"/>
        <a:lstStyle/>
        <a:p>
          <a:pPr algn="ctr" rtl="false"/>
          <a:endParaRPr lang="en-GB" sz="600"/>
        </a:p>
      </dgm:t>
    </dgm:pt>
    <dgm:pt modelId="{B68B4E90-252F-424D-8EDB-C54A1BEBF851}" type="sibTrans" cxnId="{3615C773-EF81-4BCA-ACE7-B2D628C37710}">
      <dgm:prSet/>
      <dgm:spPr/>
      <dgm:t>
        <a:bodyPr rtlCol="false"/>
        <a:lstStyle/>
        <a:p>
          <a:pPr algn="ctr" rtl="false"/>
          <a:endParaRPr lang="en-GB" sz="600"/>
        </a:p>
      </dgm:t>
    </dgm:pt>
    <dgm:pt modelId="{4D0F7EB2-1208-4B7C-B96E-CA6E41451F61}">
      <dgm:prSet custT="1"/>
      <dgm:spPr/>
      <dgm:t>
        <a:bodyPr rtlCol="false"/>
        <a:lstStyle/>
        <a:p>
          <a:pPr algn="ctr" rtl="false"/>
          <a:r>
            <a:rPr lang="cy" sz="600" b="0" i="0" u="none">
              <a:solidFill>
                <a:schemeClr val="tx1"/>
              </a:solidFill>
            </a:rPr>
            <a:t>Crëir rhwydwaith ardal eang (WAN) pan gysylltir sawl LAN at ei gilydd.</a:t>
          </a:r>
          <a:endParaRPr lang="en-GB" sz="600" b="0" dirty="0">
            <a:solidFill>
              <a:schemeClr val="tx1"/>
            </a:solidFill>
          </a:endParaRPr>
        </a:p>
      </dgm:t>
    </dgm:pt>
    <dgm:pt modelId="{FBF08A91-F273-47C6-8150-A364FF93D88A}" type="parTrans" cxnId="{B56507F8-F1D3-4AF9-8FDD-2806D5EC419C}">
      <dgm:prSet/>
      <dgm:spPr/>
      <dgm:t>
        <a:bodyPr rtlCol="false"/>
        <a:lstStyle/>
        <a:p>
          <a:pPr algn="ctr" rtl="false"/>
          <a:endParaRPr lang="en-GB" sz="600"/>
        </a:p>
      </dgm:t>
    </dgm:pt>
    <dgm:pt modelId="{C2536C91-71B5-454E-AF09-98A849FC5A99}" type="sibTrans" cxnId="{B56507F8-F1D3-4AF9-8FDD-2806D5EC419C}">
      <dgm:prSet/>
      <dgm:spPr/>
      <dgm:t>
        <a:bodyPr rtlCol="false"/>
        <a:lstStyle/>
        <a:p>
          <a:pPr algn="ctr" rtl="false"/>
          <a:endParaRPr lang="en-GB" sz="600"/>
        </a:p>
      </dgm:t>
    </dgm:pt>
    <dgm:pt modelId="{3175CAFE-0C2A-447D-97FE-01D66E152F43}">
      <dgm:prSet custT="1"/>
      <dgm:spPr/>
      <dgm:t>
        <a:bodyPr rtlCol="false"/>
        <a:lstStyle/>
        <a:p>
          <a:pPr algn="ctr" rtl="false"/>
          <a:r>
            <a:rPr lang="cy" sz="600" b="0" i="0" u="none">
              <a:solidFill>
                <a:schemeClr val="tx1"/>
              </a:solidFill>
            </a:rPr>
            <a:t>Swits</a:t>
          </a:r>
          <a:endParaRPr lang="en-GB" sz="600" b="0" dirty="0">
            <a:solidFill>
              <a:schemeClr val="tx1"/>
            </a:solidFill>
          </a:endParaRPr>
        </a:p>
      </dgm:t>
    </dgm:pt>
    <dgm:pt modelId="{9E3B4950-E3F0-4080-9C84-4F080ECC025F}" type="parTrans" cxnId="{166E1720-2ED9-4377-B4B8-E9163E828C90}">
      <dgm:prSet/>
      <dgm:spPr/>
      <dgm:t>
        <a:bodyPr rtlCol="false"/>
        <a:lstStyle/>
        <a:p>
          <a:pPr algn="ctr" rtl="false"/>
          <a:endParaRPr lang="en-GB" sz="600"/>
        </a:p>
      </dgm:t>
    </dgm:pt>
    <dgm:pt modelId="{0365E52C-B824-46BA-AF74-7B1F3166436B}" type="sibTrans" cxnId="{166E1720-2ED9-4377-B4B8-E9163E828C90}">
      <dgm:prSet/>
      <dgm:spPr/>
      <dgm:t>
        <a:bodyPr rtlCol="false"/>
        <a:lstStyle/>
        <a:p>
          <a:pPr algn="ctr" rtl="false"/>
          <a:endParaRPr lang="en-GB" sz="600"/>
        </a:p>
      </dgm:t>
    </dgm:pt>
    <dgm:pt modelId="{AEC1BBD2-9C58-46C6-A736-A40DF6389ED3}">
      <dgm:prSet custT="1"/>
      <dgm:spPr/>
      <dgm:t>
        <a:bodyPr rtlCol="false"/>
        <a:lstStyle/>
        <a:p>
          <a:pPr algn="ctr" rtl="false"/>
          <a:r>
            <a:rPr lang="cy" sz="600" b="0" i="0" u="none">
              <a:solidFill>
                <a:schemeClr val="tx1"/>
              </a:solidFill>
            </a:rPr>
            <a:t>Defnyddir swits i gysylltu sawl cyfrifiadur at yr un rhwydwaith</a:t>
          </a:r>
          <a:r>
            <a:rPr lang="cy" sz="600" b="0" i="0" u="none"/>
            <a:t>.</a:t>
          </a:r>
          <a:endParaRPr lang="en-GB" sz="600" b="0" dirty="0"/>
        </a:p>
      </dgm:t>
    </dgm:pt>
    <dgm:pt modelId="{BC5D8CB2-3773-4E69-9D0E-F2ACAB143297}" type="parTrans" cxnId="{D17AFC2E-C80D-465D-B1B6-2A4027B30FF1}">
      <dgm:prSet/>
      <dgm:spPr/>
      <dgm:t>
        <a:bodyPr rtlCol="false"/>
        <a:lstStyle/>
        <a:p>
          <a:pPr algn="ctr" rtl="false"/>
          <a:endParaRPr lang="en-GB" sz="600"/>
        </a:p>
      </dgm:t>
    </dgm:pt>
    <dgm:pt modelId="{575B7731-969E-48E3-A27D-C58C3C003649}" type="sibTrans" cxnId="{D17AFC2E-C80D-465D-B1B6-2A4027B30FF1}">
      <dgm:prSet/>
      <dgm:spPr/>
      <dgm:t>
        <a:bodyPr rtlCol="false"/>
        <a:lstStyle/>
        <a:p>
          <a:pPr algn="ctr" rtl="false"/>
          <a:endParaRPr lang="en-GB" sz="600"/>
        </a:p>
      </dgm:t>
    </dgm:pt>
    <dgm:pt modelId="{0C4A3F50-4A02-476A-B29E-7BB2EFABD980}">
      <dgm:prSet custT="1"/>
      <dgm:spPr/>
      <dgm:t>
        <a:bodyPr rtlCol="false"/>
        <a:lstStyle/>
        <a:p>
          <a:pPr algn="ctr" rtl="false"/>
          <a:r>
            <a:rPr lang="cy" sz="600" b="0" i="0" u="none">
              <a:solidFill>
                <a:schemeClr val="tx1"/>
              </a:solidFill>
            </a:rPr>
            <a:t>Hyb</a:t>
          </a:r>
          <a:endParaRPr lang="en-GB" sz="600" b="0" dirty="0">
            <a:solidFill>
              <a:schemeClr val="tx1"/>
            </a:solidFill>
          </a:endParaRPr>
        </a:p>
      </dgm:t>
    </dgm:pt>
    <dgm:pt modelId="{8056FA7F-53A7-4BC3-93CD-B3F773B5EB99}" type="parTrans" cxnId="{2D841116-FFDE-44B7-9192-AF3E947C7B7B}">
      <dgm:prSet/>
      <dgm:spPr/>
      <dgm:t>
        <a:bodyPr rtlCol="false"/>
        <a:lstStyle/>
        <a:p>
          <a:pPr algn="ctr" rtl="false"/>
          <a:endParaRPr lang="en-GB" sz="600"/>
        </a:p>
      </dgm:t>
    </dgm:pt>
    <dgm:pt modelId="{384E87C6-1877-4A6B-B46D-F90DB7050376}" type="sibTrans" cxnId="{2D841116-FFDE-44B7-9192-AF3E947C7B7B}">
      <dgm:prSet/>
      <dgm:spPr/>
      <dgm:t>
        <a:bodyPr rtlCol="false"/>
        <a:lstStyle/>
        <a:p>
          <a:pPr algn="ctr" rtl="false"/>
          <a:endParaRPr lang="en-GB" sz="600"/>
        </a:p>
      </dgm:t>
    </dgm:pt>
    <dgm:pt modelId="{651CD76F-3613-4160-A57C-B0926A86CC40}">
      <dgm:prSet custT="1"/>
      <dgm:spPr/>
      <dgm:t>
        <a:bodyPr rtlCol="false"/>
        <a:lstStyle/>
        <a:p>
          <a:pPr algn="ctr" rtl="false"/>
          <a:r>
            <a:rPr lang="cy" sz="600" b="0" i="0" u="none">
              <a:solidFill>
                <a:schemeClr val="tx1"/>
              </a:solidFill>
            </a:rPr>
            <a:t>Mae hyb rhwydwaith yn ddyfais sy’n galluogi sawl cyfrifiadur i gyfathrebu â’i gilydd dros rwydwaith</a:t>
          </a:r>
          <a:r>
            <a:rPr lang="cy" sz="600" b="0" i="0" u="none"/>
            <a:t>.</a:t>
          </a:r>
          <a:endParaRPr lang="en-GB" sz="600" b="0" dirty="0"/>
        </a:p>
      </dgm:t>
    </dgm:pt>
    <dgm:pt modelId="{30ED95B6-BA74-455D-90B9-AF089490A420}" type="parTrans" cxnId="{9FC296F9-B212-4087-AFA2-173EEAD47D0C}">
      <dgm:prSet/>
      <dgm:spPr/>
      <dgm:t>
        <a:bodyPr rtlCol="false"/>
        <a:lstStyle/>
        <a:p>
          <a:pPr algn="ctr" rtl="false"/>
          <a:endParaRPr lang="en-GB" sz="600"/>
        </a:p>
      </dgm:t>
    </dgm:pt>
    <dgm:pt modelId="{EC5D937B-62F5-4368-B189-F28BCE75A40D}" type="sibTrans" cxnId="{9FC296F9-B212-4087-AFA2-173EEAD47D0C}">
      <dgm:prSet/>
      <dgm:spPr/>
      <dgm:t>
        <a:bodyPr rtlCol="false"/>
        <a:lstStyle/>
        <a:p>
          <a:pPr algn="ctr" rtl="false"/>
          <a:endParaRPr lang="en-GB" sz="600"/>
        </a:p>
      </dgm:t>
    </dgm:pt>
    <dgm:pt modelId="{CC47B08F-16A3-4575-9EB3-722791B099E8}">
      <dgm:prSet custT="1"/>
      <dgm:spPr/>
      <dgm:t>
        <a:bodyPr rtlCol="false"/>
        <a:lstStyle/>
        <a:p>
          <a:pPr algn="ctr" rtl="false"/>
          <a:r>
            <a:rPr lang="cy" sz="600" b="0" i="0" u="none">
              <a:solidFill>
                <a:schemeClr val="tx1"/>
              </a:solidFill>
            </a:rPr>
            <a:t>Llwybrydd</a:t>
          </a:r>
          <a:endParaRPr lang="en-GB" sz="600" b="0" dirty="0">
            <a:solidFill>
              <a:schemeClr val="tx1"/>
            </a:solidFill>
          </a:endParaRPr>
        </a:p>
      </dgm:t>
    </dgm:pt>
    <dgm:pt modelId="{B35DEB91-3FCC-467F-B434-3656327FF449}" type="parTrans" cxnId="{69ACC608-51A8-462A-B157-11DFFF47A8DE}">
      <dgm:prSet/>
      <dgm:spPr/>
      <dgm:t>
        <a:bodyPr rtlCol="false"/>
        <a:lstStyle/>
        <a:p>
          <a:pPr algn="ctr" rtl="false"/>
          <a:endParaRPr lang="en-GB" sz="600"/>
        </a:p>
      </dgm:t>
    </dgm:pt>
    <dgm:pt modelId="{8EE0E75B-2B8C-48A5-826C-44B6FF22F4AF}" type="sibTrans" cxnId="{69ACC608-51A8-462A-B157-11DFFF47A8DE}">
      <dgm:prSet/>
      <dgm:spPr/>
      <dgm:t>
        <a:bodyPr rtlCol="false"/>
        <a:lstStyle/>
        <a:p>
          <a:pPr algn="ctr" rtl="false"/>
          <a:endParaRPr lang="en-GB" sz="600"/>
        </a:p>
      </dgm:t>
    </dgm:pt>
    <dgm:pt modelId="{A447BCD2-E47F-4270-B9D1-92AEC4DADAA0}">
      <dgm:prSet custT="1"/>
      <dgm:spPr/>
      <dgm:t>
        <a:bodyPr rtlCol="false"/>
        <a:lstStyle/>
        <a:p>
          <a:pPr algn="ctr" rtl="false"/>
          <a:r>
            <a:rPr lang="cy" sz="600" b="0" i="0" u="none">
              <a:solidFill>
                <a:schemeClr val="tx1"/>
              </a:solidFill>
            </a:rPr>
            <a:t>Mae llwybrydd yn ddyfais caledwedd sy’n mynd â data o LAN i gysylltiad rhwydwaith arall</a:t>
          </a:r>
          <a:r>
            <a:rPr lang="cy" sz="600" b="0" i="0" u="none"/>
            <a:t>.</a:t>
          </a:r>
          <a:endParaRPr lang="en-GB" sz="600" b="0" dirty="0"/>
        </a:p>
      </dgm:t>
    </dgm:pt>
    <dgm:pt modelId="{6B239A4E-04DB-46DA-A661-9FE30D3DFF21}" type="parTrans" cxnId="{9B767BE7-A8CF-4166-B373-7DC366DA8605}">
      <dgm:prSet/>
      <dgm:spPr/>
      <dgm:t>
        <a:bodyPr rtlCol="false"/>
        <a:lstStyle/>
        <a:p>
          <a:pPr algn="ctr" rtl="false"/>
          <a:endParaRPr lang="en-GB" sz="600"/>
        </a:p>
      </dgm:t>
    </dgm:pt>
    <dgm:pt modelId="{12A4014F-FB10-4373-BBA3-9D4C2921AFB8}" type="sibTrans" cxnId="{9B767BE7-A8CF-4166-B373-7DC366DA8605}">
      <dgm:prSet/>
      <dgm:spPr/>
      <dgm:t>
        <a:bodyPr rtlCol="false"/>
        <a:lstStyle/>
        <a:p>
          <a:pPr algn="ctr" rtl="false"/>
          <a:endParaRPr lang="en-GB" sz="600"/>
        </a:p>
      </dgm:t>
    </dgm:pt>
    <dgm:pt modelId="{5C1D8DB2-5962-4A3A-B3A8-7DB5690DD646}">
      <dgm:prSet custT="1"/>
      <dgm:spPr/>
      <dgm:t>
        <a:bodyPr rtlCol="false"/>
        <a:lstStyle/>
        <a:p>
          <a:pPr algn="ctr" rtl="false"/>
          <a:r>
            <a:rPr lang="cy" sz="600" b="0" i="0" u="none"/>
            <a:t>Adwy</a:t>
          </a:r>
          <a:endParaRPr lang="en-GB" sz="600" b="0" dirty="0"/>
        </a:p>
      </dgm:t>
    </dgm:pt>
    <dgm:pt modelId="{F819087A-CDA3-46BF-ADC5-4A91029C0885}" type="parTrans" cxnId="{5A14AC84-56D5-4036-8BD8-03671E75AC83}">
      <dgm:prSet/>
      <dgm:spPr/>
      <dgm:t>
        <a:bodyPr rtlCol="false"/>
        <a:lstStyle/>
        <a:p>
          <a:pPr algn="ctr" rtl="false"/>
          <a:endParaRPr lang="en-GB" sz="600"/>
        </a:p>
      </dgm:t>
    </dgm:pt>
    <dgm:pt modelId="{38816420-4EBE-47CB-8B24-47625EAA5BFC}" type="sibTrans" cxnId="{5A14AC84-56D5-4036-8BD8-03671E75AC83}">
      <dgm:prSet/>
      <dgm:spPr/>
      <dgm:t>
        <a:bodyPr rtlCol="false"/>
        <a:lstStyle/>
        <a:p>
          <a:pPr algn="ctr" rtl="false"/>
          <a:endParaRPr lang="en-GB" sz="600"/>
        </a:p>
      </dgm:t>
    </dgm:pt>
    <dgm:pt modelId="{CF4E21C1-1BAA-4C9E-B583-64137E1CAB32}">
      <dgm:prSet custT="1"/>
      <dgm:spPr/>
      <dgm:t>
        <a:bodyPr rtlCol="false"/>
        <a:lstStyle/>
        <a:p>
          <a:pPr algn="ctr" rtl="false"/>
          <a:r>
            <a:rPr lang="cy" sz="600" b="0" i="0" u="none"/>
            <a:t>Mae adwy yn ddyfais caledwedd sy’n gweithredu fel “gât” rhwng dau rwydwaith cyfrifiadurol.</a:t>
          </a:r>
          <a:endParaRPr lang="en-GB" sz="600" b="0" dirty="0"/>
        </a:p>
      </dgm:t>
    </dgm:pt>
    <dgm:pt modelId="{D5463FED-BA6E-4F4F-AAAC-920C3A2E43F7}" type="parTrans" cxnId="{FBA98CB9-F6AA-4A8C-A654-B9F40595A0F0}">
      <dgm:prSet/>
      <dgm:spPr/>
      <dgm:t>
        <a:bodyPr rtlCol="false"/>
        <a:lstStyle/>
        <a:p>
          <a:pPr algn="ctr" rtl="false"/>
          <a:endParaRPr lang="en-GB" sz="600"/>
        </a:p>
      </dgm:t>
    </dgm:pt>
    <dgm:pt modelId="{4DFB4C0F-410D-47B3-965F-61F2287B1BB0}" type="sibTrans" cxnId="{FBA98CB9-F6AA-4A8C-A654-B9F40595A0F0}">
      <dgm:prSet/>
      <dgm:spPr/>
      <dgm:t>
        <a:bodyPr rtlCol="false"/>
        <a:lstStyle/>
        <a:p>
          <a:pPr algn="ctr" rtl="false"/>
          <a:endParaRPr lang="en-GB" sz="600"/>
        </a:p>
      </dgm:t>
    </dgm:pt>
    <dgm:pt modelId="{0CA299E9-D253-4E2C-BEE5-AA26EE813363}">
      <dgm:prSet custT="1"/>
      <dgm:spPr/>
      <dgm:t>
        <a:bodyPr rtlCol="false"/>
        <a:lstStyle/>
        <a:p>
          <a:pPr algn="ctr" rtl="false"/>
          <a:r>
            <a:rPr lang="cy" sz="600" b="0" i="0" u="none">
              <a:solidFill>
                <a:schemeClr val="tx1"/>
              </a:solidFill>
            </a:rPr>
            <a:t>Pont</a:t>
          </a:r>
          <a:endParaRPr lang="en-GB" sz="600" b="0" dirty="0">
            <a:solidFill>
              <a:schemeClr val="tx1"/>
            </a:solidFill>
          </a:endParaRPr>
        </a:p>
      </dgm:t>
    </dgm:pt>
    <dgm:pt modelId="{83F30A95-3636-4A83-A94D-B8399BF91CB9}" type="parTrans" cxnId="{4961735B-E6BF-4321-BEB5-12A1001756FB}">
      <dgm:prSet/>
      <dgm:spPr/>
      <dgm:t>
        <a:bodyPr rtlCol="false"/>
        <a:lstStyle/>
        <a:p>
          <a:pPr algn="ctr" rtl="false"/>
          <a:endParaRPr lang="en-GB" sz="600"/>
        </a:p>
      </dgm:t>
    </dgm:pt>
    <dgm:pt modelId="{A2A3AFA5-E7FC-4F0F-A350-177B5A01C9F9}" type="sibTrans" cxnId="{4961735B-E6BF-4321-BEB5-12A1001756FB}">
      <dgm:prSet/>
      <dgm:spPr/>
      <dgm:t>
        <a:bodyPr rtlCol="false"/>
        <a:lstStyle/>
        <a:p>
          <a:pPr algn="ctr" rtl="false"/>
          <a:endParaRPr lang="en-GB" sz="600"/>
        </a:p>
      </dgm:t>
    </dgm:pt>
    <dgm:pt modelId="{0EC56255-0904-4311-971C-3401BC4668EB}">
      <dgm:prSet custT="1"/>
      <dgm:spPr/>
      <dgm:t>
        <a:bodyPr rtlCol="false"/>
        <a:lstStyle/>
        <a:p>
          <a:pPr algn="ctr" rtl="false"/>
          <a:r>
            <a:rPr lang="cy" sz="600" b="0" i="0" u="none">
              <a:solidFill>
                <a:schemeClr val="tx1"/>
              </a:solidFill>
            </a:rPr>
            <a:t>Mae pont yn cysylltu dau neu fwy o rwydweithiau ardal leol (LAN) at ei gilydd</a:t>
          </a:r>
          <a:r>
            <a:rPr lang="cy" sz="600" b="0" i="0" u="none"/>
            <a:t>.</a:t>
          </a:r>
          <a:endParaRPr lang="en-GB" sz="600" b="0" dirty="0"/>
        </a:p>
      </dgm:t>
    </dgm:pt>
    <dgm:pt modelId="{8D883408-7561-4534-8988-5FAD508A8693}" type="parTrans" cxnId="{9962CD94-B2A9-494A-BC09-9BB1FA2259B9}">
      <dgm:prSet/>
      <dgm:spPr/>
      <dgm:t>
        <a:bodyPr rtlCol="false"/>
        <a:lstStyle/>
        <a:p>
          <a:pPr algn="ctr" rtl="false"/>
          <a:endParaRPr lang="en-GB" sz="600"/>
        </a:p>
      </dgm:t>
    </dgm:pt>
    <dgm:pt modelId="{492E96F1-08C0-4B49-96C2-4148EA0B71B4}" type="sibTrans" cxnId="{9962CD94-B2A9-494A-BC09-9BB1FA2259B9}">
      <dgm:prSet/>
      <dgm:spPr/>
      <dgm:t>
        <a:bodyPr rtlCol="false"/>
        <a:lstStyle/>
        <a:p>
          <a:pPr algn="ctr" rtl="false"/>
          <a:endParaRPr lang="en-GB" sz="600"/>
        </a:p>
      </dgm:t>
    </dgm:pt>
    <dgm:pt modelId="{1DD757DD-12D5-4F3B-81D1-A37473884D26}">
      <dgm:prSet custT="1"/>
      <dgm:spPr/>
      <dgm:t>
        <a:bodyPr rtlCol="false"/>
        <a:lstStyle/>
        <a:p>
          <a:pPr algn="ctr" rtl="false"/>
          <a:r>
            <a:rPr lang="cy" sz="600" b="0" i="0" u="none">
              <a:solidFill>
                <a:schemeClr val="tx1"/>
              </a:solidFill>
            </a:rPr>
            <a:t>Pwynt Mynediad</a:t>
          </a:r>
          <a:endParaRPr lang="en-GB" sz="600" b="0" dirty="0">
            <a:solidFill>
              <a:schemeClr val="tx1"/>
            </a:solidFill>
          </a:endParaRPr>
        </a:p>
      </dgm:t>
    </dgm:pt>
    <dgm:pt modelId="{89ABB571-C91D-4B2E-83A0-B92CE93391BA}" type="parTrans" cxnId="{220084E5-6D61-4B31-9649-4DDBCBE236F2}">
      <dgm:prSet/>
      <dgm:spPr/>
      <dgm:t>
        <a:bodyPr rtlCol="false"/>
        <a:lstStyle/>
        <a:p>
          <a:pPr algn="ctr" rtl="false"/>
          <a:endParaRPr lang="en-GB" sz="600"/>
        </a:p>
      </dgm:t>
    </dgm:pt>
    <dgm:pt modelId="{250D7F6C-AF3C-4C9B-AE81-984AE9F7ACAD}" type="sibTrans" cxnId="{220084E5-6D61-4B31-9649-4DDBCBE236F2}">
      <dgm:prSet/>
      <dgm:spPr/>
      <dgm:t>
        <a:bodyPr rtlCol="false"/>
        <a:lstStyle/>
        <a:p>
          <a:pPr algn="ctr" rtl="false"/>
          <a:endParaRPr lang="en-GB" sz="600"/>
        </a:p>
      </dgm:t>
    </dgm:pt>
    <dgm:pt modelId="{56DB1397-D34A-41B9-9625-F291F8A17E73}">
      <dgm:prSet custT="1"/>
      <dgm:spPr/>
      <dgm:t>
        <a:bodyPr rtlCol="false"/>
        <a:lstStyle/>
        <a:p>
          <a:pPr algn="ctr" rtl="false"/>
          <a:r>
            <a:rPr lang="cy" sz="600" b="0" i="0" u="none">
              <a:solidFill>
                <a:schemeClr val="tx1"/>
              </a:solidFill>
            </a:rPr>
            <a:t>Mae pwynt mynediad yn ddyfais, fel llwybrydd di-wifr, sy’n caniatáu i ddyfeisiau di-wifr gysylltu â rhwydwaith</a:t>
          </a:r>
          <a:r>
            <a:rPr lang="cy" sz="600" b="0" i="0" u="none"/>
            <a:t>.</a:t>
          </a:r>
          <a:endParaRPr lang="en-GB" sz="600" b="0" dirty="0"/>
        </a:p>
      </dgm:t>
    </dgm:pt>
    <dgm:pt modelId="{022063D3-1216-4429-857D-E6C2E92A7144}" type="parTrans" cxnId="{8AF70F63-DB47-403B-B9B5-91AD831679F9}">
      <dgm:prSet/>
      <dgm:spPr/>
      <dgm:t>
        <a:bodyPr rtlCol="false"/>
        <a:lstStyle/>
        <a:p>
          <a:pPr algn="ctr" rtl="false"/>
          <a:endParaRPr lang="en-GB" sz="600"/>
        </a:p>
      </dgm:t>
    </dgm:pt>
    <dgm:pt modelId="{FF1D4FE6-5CE6-43F6-97E2-E2499BEE81FE}" type="sibTrans" cxnId="{8AF70F63-DB47-403B-B9B5-91AD831679F9}">
      <dgm:prSet/>
      <dgm:spPr/>
      <dgm:t>
        <a:bodyPr rtlCol="false"/>
        <a:lstStyle/>
        <a:p>
          <a:pPr algn="ctr" rtl="false"/>
          <a:endParaRPr lang="en-GB" sz="600"/>
        </a:p>
      </dgm:t>
    </dgm:pt>
    <dgm:pt modelId="{CFACBBAE-4FCD-48A2-B4B2-41B6E4E34692}">
      <dgm:prSet custT="1"/>
      <dgm:spPr/>
      <dgm:t>
        <a:bodyPr rtlCol="false"/>
        <a:lstStyle/>
        <a:p>
          <a:pPr algn="ctr" rtl="false"/>
          <a:r>
            <a:rPr lang="cy" sz="600" b="0" i="0" u="none">
              <a:solidFill>
                <a:schemeClr val="tx1"/>
              </a:solidFill>
            </a:rPr>
            <a:t>PAN</a:t>
          </a:r>
          <a:endParaRPr lang="en-GB" sz="600" b="0" dirty="0">
            <a:solidFill>
              <a:schemeClr val="tx1"/>
            </a:solidFill>
          </a:endParaRPr>
        </a:p>
      </dgm:t>
    </dgm:pt>
    <dgm:pt modelId="{EB47F509-C2F2-49D1-93DD-0D07CCF79FDF}" type="parTrans" cxnId="{8F6F8CDB-FA92-464C-8E09-93EA0EC17ED2}">
      <dgm:prSet/>
      <dgm:spPr/>
      <dgm:t>
        <a:bodyPr rtlCol="false"/>
        <a:lstStyle/>
        <a:p>
          <a:pPr algn="ctr" rtl="false"/>
          <a:endParaRPr lang="en-GB" sz="600"/>
        </a:p>
      </dgm:t>
    </dgm:pt>
    <dgm:pt modelId="{9455D4D6-99EF-4E97-BB46-D2F695D753CD}" type="sibTrans" cxnId="{8F6F8CDB-FA92-464C-8E09-93EA0EC17ED2}">
      <dgm:prSet/>
      <dgm:spPr/>
      <dgm:t>
        <a:bodyPr rtlCol="false"/>
        <a:lstStyle/>
        <a:p>
          <a:pPr algn="ctr" rtl="false"/>
          <a:endParaRPr lang="en-GB" sz="600"/>
        </a:p>
      </dgm:t>
    </dgm:pt>
    <dgm:pt modelId="{F0DD8A3A-B59A-4E9E-A9B6-67A843A5D70D}">
      <dgm:prSet custT="1"/>
      <dgm:spPr/>
      <dgm:t>
        <a:bodyPr rtlCol="false"/>
        <a:lstStyle/>
        <a:p>
          <a:pPr algn="ctr" rtl="false"/>
          <a:r>
            <a:rPr lang="cy" sz="600" b="0" i="0" u="none">
              <a:solidFill>
                <a:schemeClr val="tx1"/>
              </a:solidFill>
            </a:rPr>
            <a:t>Mae rhwydwaith ardal bersonol (PAN) yn cyfeirio at ryng-gysylltiad dyfeisiau o fewn amgylchedd defnyddiwr unigol</a:t>
          </a:r>
          <a:r>
            <a:rPr lang="cy" sz="600" b="0" i="0" u="none"/>
            <a:t>.</a:t>
          </a:r>
          <a:endParaRPr lang="en-GB" sz="600" b="0" dirty="0"/>
        </a:p>
      </dgm:t>
    </dgm:pt>
    <dgm:pt modelId="{E4FFDD13-53BA-4224-9C76-EE42FF441C96}" type="parTrans" cxnId="{44031EEF-A3BC-4BAF-B7F6-E548541AE94B}">
      <dgm:prSet/>
      <dgm:spPr/>
      <dgm:t>
        <a:bodyPr rtlCol="false"/>
        <a:lstStyle/>
        <a:p>
          <a:pPr algn="ctr" rtl="false"/>
          <a:endParaRPr lang="en-GB" sz="600"/>
        </a:p>
      </dgm:t>
    </dgm:pt>
    <dgm:pt modelId="{F04106C0-AA81-4182-A6F4-88295777B876}" type="sibTrans" cxnId="{44031EEF-A3BC-4BAF-B7F6-E548541AE94B}">
      <dgm:prSet/>
      <dgm:spPr/>
      <dgm:t>
        <a:bodyPr rtlCol="false"/>
        <a:lstStyle/>
        <a:p>
          <a:pPr algn="ctr" rtl="false"/>
          <a:endParaRPr lang="en-GB" sz="600"/>
        </a:p>
      </dgm:t>
    </dgm:pt>
    <dgm:pt modelId="{CA9D60CA-B9E5-470E-A047-88AD814EAD9E}">
      <dgm:prSet custT="1"/>
      <dgm:spPr/>
      <dgm:t>
        <a:bodyPr rtlCol="false"/>
        <a:lstStyle/>
        <a:p>
          <a:pPr algn="ctr" rtl="false"/>
          <a:r>
            <a:rPr lang="cy" sz="600" b="0" i="0" u="none">
              <a:solidFill>
                <a:schemeClr val="tx1"/>
              </a:solidFill>
            </a:rPr>
            <a:t>MAN</a:t>
          </a:r>
          <a:endParaRPr lang="en-GB" sz="600" b="0" dirty="0">
            <a:solidFill>
              <a:schemeClr val="tx1"/>
            </a:solidFill>
          </a:endParaRPr>
        </a:p>
      </dgm:t>
    </dgm:pt>
    <dgm:pt modelId="{0EDB34EC-61DD-40D5-B815-A03ABD971938}" type="parTrans" cxnId="{0A3B0254-E7D9-4D33-989A-507BE2C565FF}">
      <dgm:prSet/>
      <dgm:spPr/>
      <dgm:t>
        <a:bodyPr rtlCol="false"/>
        <a:lstStyle/>
        <a:p>
          <a:pPr algn="ctr" rtl="false"/>
          <a:endParaRPr lang="en-GB" sz="600"/>
        </a:p>
      </dgm:t>
    </dgm:pt>
    <dgm:pt modelId="{C417376C-3303-4D27-BC75-979A93EDB934}" type="sibTrans" cxnId="{0A3B0254-E7D9-4D33-989A-507BE2C565FF}">
      <dgm:prSet/>
      <dgm:spPr/>
      <dgm:t>
        <a:bodyPr rtlCol="false"/>
        <a:lstStyle/>
        <a:p>
          <a:pPr algn="ctr" rtl="false"/>
          <a:endParaRPr lang="en-GB" sz="600"/>
        </a:p>
      </dgm:t>
    </dgm:pt>
    <dgm:pt modelId="{03A5E5F8-84E5-4E03-8C50-83078C1F5404}">
      <dgm:prSet custT="1"/>
      <dgm:spPr/>
      <dgm:t>
        <a:bodyPr rtlCol="false"/>
        <a:lstStyle/>
        <a:p>
          <a:pPr algn="ctr" rtl="false"/>
          <a:r>
            <a:rPr lang="cy" sz="600" b="0" i="0" u="none">
              <a:solidFill>
                <a:schemeClr val="tx1"/>
              </a:solidFill>
            </a:rPr>
            <a:t>Mae rhwydwaith ardal metropolitan (MAN) yn debyg i rwydwaith ardal leol ond, yn wahanol i LAN, mae’n gallu cwmpasu dinas gyfan neu gampws</a:t>
          </a:r>
          <a:r>
            <a:rPr lang="cy" sz="600" b="0" i="0" u="none"/>
            <a:t>.</a:t>
          </a:r>
          <a:endParaRPr lang="en-GB" sz="600" b="0" dirty="0"/>
        </a:p>
      </dgm:t>
    </dgm:pt>
    <dgm:pt modelId="{21DA8861-A1B9-42D4-9F29-BBC525B6BA60}" type="parTrans" cxnId="{CBAB5420-BDD2-43E6-8A8C-4F28FE1DED75}">
      <dgm:prSet/>
      <dgm:spPr/>
      <dgm:t>
        <a:bodyPr rtlCol="false"/>
        <a:lstStyle/>
        <a:p>
          <a:pPr algn="ctr" rtl="false"/>
          <a:endParaRPr lang="en-GB" sz="600"/>
        </a:p>
      </dgm:t>
    </dgm:pt>
    <dgm:pt modelId="{059CD990-881B-467F-816B-8D3CE925A047}" type="sibTrans" cxnId="{CBAB5420-BDD2-43E6-8A8C-4F28FE1DED75}">
      <dgm:prSet/>
      <dgm:spPr/>
      <dgm:t>
        <a:bodyPr rtlCol="false"/>
        <a:lstStyle/>
        <a:p>
          <a:pPr algn="ctr" rtl="false"/>
          <a:endParaRPr lang="en-GB" sz="600"/>
        </a:p>
      </dgm:t>
    </dgm:pt>
    <dgm:pt modelId="{F47A9068-0A4C-448E-9851-7A67D4416F97}">
      <dgm:prSet custT="1"/>
      <dgm:spPr/>
      <dgm:t>
        <a:bodyPr rtlCol="false"/>
        <a:lstStyle/>
        <a:p>
          <a:pPr algn="ctr" rtl="false"/>
          <a:r>
            <a:rPr lang="cy" sz="600" b="0" i="0" u="none">
              <a:solidFill>
                <a:schemeClr val="tx1"/>
              </a:solidFill>
            </a:rPr>
            <a:t>VPN</a:t>
          </a:r>
          <a:endParaRPr lang="en-GB" sz="600" b="0" dirty="0">
            <a:solidFill>
              <a:schemeClr val="tx1"/>
            </a:solidFill>
          </a:endParaRPr>
        </a:p>
      </dgm:t>
    </dgm:pt>
    <dgm:pt modelId="{E181431E-2920-4B7B-9E9F-E2B8CC556A7C}" type="parTrans" cxnId="{6B860DEA-298F-42DD-96BE-4AB236547EED}">
      <dgm:prSet/>
      <dgm:spPr/>
      <dgm:t>
        <a:bodyPr rtlCol="false"/>
        <a:lstStyle/>
        <a:p>
          <a:pPr algn="ctr" rtl="false"/>
          <a:endParaRPr lang="en-GB" sz="600"/>
        </a:p>
      </dgm:t>
    </dgm:pt>
    <dgm:pt modelId="{088B0BC2-A847-44EF-9F94-F77068103BCD}" type="sibTrans" cxnId="{6B860DEA-298F-42DD-96BE-4AB236547EED}">
      <dgm:prSet/>
      <dgm:spPr/>
      <dgm:t>
        <a:bodyPr rtlCol="false"/>
        <a:lstStyle/>
        <a:p>
          <a:pPr algn="ctr" rtl="false"/>
          <a:endParaRPr lang="en-GB" sz="600"/>
        </a:p>
      </dgm:t>
    </dgm:pt>
    <dgm:pt modelId="{E950E1D5-0C4F-4BA3-A87C-58092590A123}">
      <dgm:prSet custT="1"/>
      <dgm:spPr/>
      <dgm:t>
        <a:bodyPr rtlCol="false"/>
        <a:lstStyle/>
        <a:p>
          <a:pPr algn="ctr" rtl="false"/>
          <a:r>
            <a:rPr lang="cy" sz="600" b="0" i="0" u="none">
              <a:solidFill>
                <a:schemeClr val="tx1"/>
              </a:solidFill>
            </a:rPr>
            <a:t>Mae rhwydwaith rhithwir preifat (VPN) yn gysylltiad wedi’i amgryptio o ddyfais i rwydwaith sy’n digwydd dros y rhyngrwyd.</a:t>
          </a:r>
          <a:endParaRPr lang="en-GB" sz="600" b="0" dirty="0">
            <a:solidFill>
              <a:schemeClr val="tx1"/>
            </a:solidFill>
          </a:endParaRPr>
        </a:p>
      </dgm:t>
    </dgm:pt>
    <dgm:pt modelId="{5AE8BFC4-C218-4A74-993B-AD3F56F411D3}" type="parTrans" cxnId="{2F86CE88-A155-4139-9559-9B089A2251E9}">
      <dgm:prSet/>
      <dgm:spPr/>
      <dgm:t>
        <a:bodyPr rtlCol="false"/>
        <a:lstStyle/>
        <a:p>
          <a:pPr algn="ctr" rtl="false"/>
          <a:endParaRPr lang="en-GB" sz="600"/>
        </a:p>
      </dgm:t>
    </dgm:pt>
    <dgm:pt modelId="{2DC2BB4F-A201-4C1F-A350-BF3969F3F2B6}" type="sibTrans" cxnId="{2F86CE88-A155-4139-9559-9B089A2251E9}">
      <dgm:prSet/>
      <dgm:spPr/>
      <dgm:t>
        <a:bodyPr rtlCol="false"/>
        <a:lstStyle/>
        <a:p>
          <a:pPr algn="ctr" rtl="false"/>
          <a:endParaRPr lang="en-GB" sz="600"/>
        </a:p>
      </dgm:t>
    </dgm:pt>
    <dgm:pt modelId="{231284C9-4373-49BD-A1F4-BF0BC10A7AF3}">
      <dgm:prSet custT="1"/>
      <dgm:spPr/>
      <dgm:t>
        <a:bodyPr rtlCol="false"/>
        <a:lstStyle/>
        <a:p>
          <a:pPr algn="ctr" rtl="false"/>
          <a:r>
            <a:rPr lang="cy" sz="600" b="0" i="0" u="none">
              <a:solidFill>
                <a:schemeClr val="tx1"/>
              </a:solidFill>
            </a:rPr>
            <a:t>Cylch</a:t>
          </a:r>
          <a:endParaRPr lang="en-GB" sz="600" b="0" dirty="0">
            <a:solidFill>
              <a:schemeClr val="tx1"/>
            </a:solidFill>
          </a:endParaRPr>
        </a:p>
      </dgm:t>
    </dgm:pt>
    <dgm:pt modelId="{68BF1236-F95C-4E26-BFD0-51A841A0736F}" type="parTrans" cxnId="{9D3D3D14-60BA-4408-AFF3-ED995B70349A}">
      <dgm:prSet/>
      <dgm:spPr/>
      <dgm:t>
        <a:bodyPr rtlCol="false"/>
        <a:lstStyle/>
        <a:p>
          <a:pPr algn="ctr" rtl="false"/>
          <a:endParaRPr lang="en-GB" sz="600"/>
        </a:p>
      </dgm:t>
    </dgm:pt>
    <dgm:pt modelId="{323C8B57-592A-4201-9CAD-E4643E48D01F}" type="sibTrans" cxnId="{9D3D3D14-60BA-4408-AFF3-ED995B70349A}">
      <dgm:prSet/>
      <dgm:spPr/>
      <dgm:t>
        <a:bodyPr rtlCol="false"/>
        <a:lstStyle/>
        <a:p>
          <a:pPr algn="ctr" rtl="false"/>
          <a:endParaRPr lang="en-GB" sz="600"/>
        </a:p>
      </dgm:t>
    </dgm:pt>
    <dgm:pt modelId="{9A3A34CD-373B-43C4-8A21-D4E41EA94364}">
      <dgm:prSet custT="1"/>
      <dgm:spPr/>
      <dgm:t>
        <a:bodyPr rtlCol="false"/>
        <a:lstStyle/>
        <a:p>
          <a:pPr algn="ctr" rtl="false"/>
          <a:r>
            <a:rPr lang="cy" sz="600" b="0" i="0" u="none">
              <a:solidFill>
                <a:schemeClr val="tx1"/>
              </a:solidFill>
            </a:rPr>
            <a:t>Mae topoleg gylch yn golygu cysylltu pob orsaf waith, gweinydd, peiriant argraffu ac ati at ei gilydd mewn cylch, fel bod pob un wedi’i gysylltu â dwy ddyfais arall. </a:t>
          </a:r>
          <a:endParaRPr lang="en-GB" sz="600" b="0" dirty="0">
            <a:solidFill>
              <a:schemeClr val="tx1"/>
            </a:solidFill>
          </a:endParaRPr>
        </a:p>
      </dgm:t>
    </dgm:pt>
    <dgm:pt modelId="{BB0CF7A9-5E53-4E59-9DB4-E6A5C6CC924A}" type="parTrans" cxnId="{ACAA5060-A511-4292-A2F0-1B65FCA159E0}">
      <dgm:prSet/>
      <dgm:spPr/>
      <dgm:t>
        <a:bodyPr rtlCol="false"/>
        <a:lstStyle/>
        <a:p>
          <a:pPr algn="ctr" rtl="false"/>
          <a:endParaRPr lang="en-GB" sz="600"/>
        </a:p>
      </dgm:t>
    </dgm:pt>
    <dgm:pt modelId="{0A10C6C2-7D30-4592-94CE-3F010A6113ED}" type="sibTrans" cxnId="{ACAA5060-A511-4292-A2F0-1B65FCA159E0}">
      <dgm:prSet/>
      <dgm:spPr/>
      <dgm:t>
        <a:bodyPr rtlCol="false"/>
        <a:lstStyle/>
        <a:p>
          <a:pPr algn="ctr" rtl="false"/>
          <a:endParaRPr lang="en-GB" sz="600"/>
        </a:p>
      </dgm:t>
    </dgm:pt>
    <dgm:pt modelId="{FEFDE308-E221-4C88-86E0-FFFCFF75B6F4}">
      <dgm:prSet custT="1"/>
      <dgm:spPr/>
      <dgm:t>
        <a:bodyPr rtlCol="false"/>
        <a:lstStyle/>
        <a:p>
          <a:pPr algn="ctr" rtl="false"/>
          <a:r>
            <a:rPr lang="cy" sz="600" b="0" i="0" u="none">
              <a:solidFill>
                <a:schemeClr val="tx1"/>
              </a:solidFill>
            </a:rPr>
            <a:t>Bws</a:t>
          </a:r>
          <a:endParaRPr lang="en-GB" sz="600" b="0" dirty="0">
            <a:solidFill>
              <a:schemeClr val="tx1"/>
            </a:solidFill>
          </a:endParaRPr>
        </a:p>
      </dgm:t>
    </dgm:pt>
    <dgm:pt modelId="{2C873EF8-DD66-4A8D-9685-FFCFCD8C5A4F}" type="parTrans" cxnId="{8818D6A5-798F-4131-9612-F24624B56C6E}">
      <dgm:prSet/>
      <dgm:spPr/>
      <dgm:t>
        <a:bodyPr rtlCol="false"/>
        <a:lstStyle/>
        <a:p>
          <a:pPr algn="ctr" rtl="false"/>
          <a:endParaRPr lang="en-GB" sz="600"/>
        </a:p>
      </dgm:t>
    </dgm:pt>
    <dgm:pt modelId="{5D6FB6B6-85F4-4801-96E6-ADA5638FD3AC}" type="sibTrans" cxnId="{8818D6A5-798F-4131-9612-F24624B56C6E}">
      <dgm:prSet/>
      <dgm:spPr/>
      <dgm:t>
        <a:bodyPr rtlCol="false"/>
        <a:lstStyle/>
        <a:p>
          <a:pPr algn="ctr" rtl="false"/>
          <a:endParaRPr lang="en-GB" sz="600"/>
        </a:p>
      </dgm:t>
    </dgm:pt>
    <dgm:pt modelId="{AA12A64C-0E8C-435B-8C3D-38FCB6691377}">
      <dgm:prSet custT="1"/>
      <dgm:spPr/>
      <dgm:t>
        <a:bodyPr rtlCol="false"/>
        <a:lstStyle/>
        <a:p>
          <a:pPr algn="ctr" rtl="false"/>
          <a:r>
            <a:rPr lang="cy" sz="600" b="0" i="0" u="none">
              <a:solidFill>
                <a:schemeClr val="tx1"/>
              </a:solidFill>
            </a:rPr>
            <a:t>Mae topoleg bws yn golygu lle cysylltir pob orsaf waith ag un cebl, a elwir yn asgwrn cefn, sy’n cysylltu pob un ohonynt at ei gilydd</a:t>
          </a:r>
          <a:r>
            <a:rPr lang="cy" sz="600" b="0" i="0" u="none"/>
            <a:t>.</a:t>
          </a:r>
          <a:endParaRPr lang="en-GB" sz="600" b="0" dirty="0"/>
        </a:p>
      </dgm:t>
    </dgm:pt>
    <dgm:pt modelId="{FC97A6AE-DA45-475A-B5BB-5A956FC431EF}" type="parTrans" cxnId="{DE5C88F1-E92A-4FA6-9E94-645145823C19}">
      <dgm:prSet/>
      <dgm:spPr/>
      <dgm:t>
        <a:bodyPr rtlCol="false"/>
        <a:lstStyle/>
        <a:p>
          <a:pPr algn="ctr" rtl="false"/>
          <a:endParaRPr lang="en-GB" sz="600"/>
        </a:p>
      </dgm:t>
    </dgm:pt>
    <dgm:pt modelId="{7B99848F-06CA-498F-B7AC-02F1CBFF7058}" type="sibTrans" cxnId="{DE5C88F1-E92A-4FA6-9E94-645145823C19}">
      <dgm:prSet/>
      <dgm:spPr/>
      <dgm:t>
        <a:bodyPr rtlCol="false"/>
        <a:lstStyle/>
        <a:p>
          <a:pPr algn="ctr" rtl="false"/>
          <a:endParaRPr lang="en-GB" sz="600"/>
        </a:p>
      </dgm:t>
    </dgm:pt>
    <dgm:pt modelId="{2B57E7E1-4D3F-4EB3-95E7-1BE4717A50A9}">
      <dgm:prSet custT="1"/>
      <dgm:spPr/>
      <dgm:t>
        <a:bodyPr rtlCol="false"/>
        <a:lstStyle/>
        <a:p>
          <a:pPr algn="ctr" rtl="false"/>
          <a:r>
            <a:rPr lang="cy" sz="600" b="0" i="0" u="none">
              <a:solidFill>
                <a:schemeClr val="tx1"/>
              </a:solidFill>
            </a:rPr>
            <a:t>Seren </a:t>
          </a:r>
          <a:endParaRPr lang="en-GB" sz="600" b="0" dirty="0">
            <a:solidFill>
              <a:schemeClr val="tx1"/>
            </a:solidFill>
          </a:endParaRPr>
        </a:p>
      </dgm:t>
    </dgm:pt>
    <dgm:pt modelId="{983E1ACB-226B-47D6-B201-263AB09E127F}" type="parTrans" cxnId="{2C4FD303-7C8D-4C1D-8B9B-D0ADBA94FFDE}">
      <dgm:prSet/>
      <dgm:spPr/>
      <dgm:t>
        <a:bodyPr rtlCol="false"/>
        <a:lstStyle/>
        <a:p>
          <a:pPr algn="ctr" rtl="false"/>
          <a:endParaRPr lang="en-GB" sz="600"/>
        </a:p>
      </dgm:t>
    </dgm:pt>
    <dgm:pt modelId="{783E93D9-CFCD-4AA8-AA8D-8F059547D1FC}" type="sibTrans" cxnId="{2C4FD303-7C8D-4C1D-8B9B-D0ADBA94FFDE}">
      <dgm:prSet/>
      <dgm:spPr/>
      <dgm:t>
        <a:bodyPr rtlCol="false"/>
        <a:lstStyle/>
        <a:p>
          <a:pPr algn="ctr" rtl="false"/>
          <a:endParaRPr lang="en-GB" sz="600"/>
        </a:p>
      </dgm:t>
    </dgm:pt>
    <dgm:pt modelId="{F178D44F-A1BD-49D7-93FB-7D840F9D7D05}">
      <dgm:prSet custT="1"/>
      <dgm:spPr/>
      <dgm:t>
        <a:bodyPr rtlCol="false"/>
        <a:lstStyle/>
        <a:p>
          <a:pPr algn="ctr" rtl="false"/>
          <a:r>
            <a:rPr lang="cy" sz="600" b="0" i="0" u="none">
              <a:solidFill>
                <a:schemeClr val="tx1"/>
              </a:solidFill>
            </a:rPr>
            <a:t>Mae topoleg seren yn golygu bod gan bob orsaf waith ei gebl ei hun sy’n cysylltu â swits neu hyb</a:t>
          </a:r>
          <a:r>
            <a:rPr lang="cy" sz="600" b="0" i="0" u="none"/>
            <a:t>.</a:t>
          </a:r>
          <a:endParaRPr lang="en-GB" sz="600" b="0" dirty="0"/>
        </a:p>
      </dgm:t>
    </dgm:pt>
    <dgm:pt modelId="{79D8403D-DF45-46D8-9E38-176F298AC74C}" type="parTrans" cxnId="{4A6681E2-22B6-466B-A9EF-B4DEDE3E23F8}">
      <dgm:prSet/>
      <dgm:spPr/>
      <dgm:t>
        <a:bodyPr rtlCol="false"/>
        <a:lstStyle/>
        <a:p>
          <a:pPr algn="ctr" rtl="false"/>
          <a:endParaRPr lang="en-GB" sz="600"/>
        </a:p>
      </dgm:t>
    </dgm:pt>
    <dgm:pt modelId="{0D06DD58-753D-4480-A2BA-7F107C6CEAC9}" type="sibTrans" cxnId="{4A6681E2-22B6-466B-A9EF-B4DEDE3E23F8}">
      <dgm:prSet/>
      <dgm:spPr/>
      <dgm:t>
        <a:bodyPr rtlCol="false"/>
        <a:lstStyle/>
        <a:p>
          <a:pPr algn="ctr" rtl="false"/>
          <a:endParaRPr lang="en-GB" sz="600"/>
        </a:p>
      </dgm:t>
    </dgm:pt>
    <dgm:pt modelId="{C890D930-00C5-4FC3-9F86-959139210F10}">
      <dgm:prSet custT="1"/>
      <dgm:spPr/>
      <dgm:t>
        <a:bodyPr rtlCol="false"/>
        <a:lstStyle/>
        <a:p>
          <a:pPr algn="ctr" rtl="false"/>
          <a:r>
            <a:rPr lang="cy" sz="600" b="0" i="0" u="none">
              <a:solidFill>
                <a:schemeClr val="tx1"/>
              </a:solidFill>
            </a:rPr>
            <a:t>Rhwyll</a:t>
          </a:r>
          <a:endParaRPr lang="en-GB" sz="600" b="0" dirty="0">
            <a:solidFill>
              <a:schemeClr val="tx1"/>
            </a:solidFill>
          </a:endParaRPr>
        </a:p>
      </dgm:t>
    </dgm:pt>
    <dgm:pt modelId="{F0C035BD-3BA6-4ECB-A86F-C90943CADC71}" type="parTrans" cxnId="{6D664CA0-6D97-4787-AC96-9C406A559ED4}">
      <dgm:prSet/>
      <dgm:spPr/>
      <dgm:t>
        <a:bodyPr rtlCol="false"/>
        <a:lstStyle/>
        <a:p>
          <a:pPr algn="ctr" rtl="false"/>
          <a:endParaRPr lang="en-GB" sz="600"/>
        </a:p>
      </dgm:t>
    </dgm:pt>
    <dgm:pt modelId="{6C125F6B-5244-4B76-9EE0-11B3FEC9AE3C}" type="sibTrans" cxnId="{6D664CA0-6D97-4787-AC96-9C406A559ED4}">
      <dgm:prSet/>
      <dgm:spPr/>
      <dgm:t>
        <a:bodyPr rtlCol="false"/>
        <a:lstStyle/>
        <a:p>
          <a:pPr algn="ctr" rtl="false"/>
          <a:endParaRPr lang="en-GB" sz="600"/>
        </a:p>
      </dgm:t>
    </dgm:pt>
    <dgm:pt modelId="{6222DC79-5514-4AC3-9204-8DB3DA37049E}">
      <dgm:prSet custT="1"/>
      <dgm:spPr/>
      <dgm:t>
        <a:bodyPr rtlCol="false"/>
        <a:lstStyle/>
        <a:p>
          <a:pPr algn="ctr" rtl="false"/>
          <a:r>
            <a:rPr lang="cy" sz="600" b="0" i="0" u="none">
              <a:solidFill>
                <a:schemeClr val="tx1"/>
              </a:solidFill>
            </a:rPr>
            <a:t>Yn y math hwn o dopoleg rhwydwaith, mae pob orsaf waith wedi’i ryng-gysylltu â’i gilydd</a:t>
          </a:r>
          <a:r>
            <a:rPr lang="cy" sz="600" b="0" i="0" u="none"/>
            <a:t>.. </a:t>
          </a:r>
          <a:endParaRPr lang="en-GB" sz="600" b="0" dirty="0"/>
        </a:p>
      </dgm:t>
    </dgm:pt>
    <dgm:pt modelId="{AA337FC0-0D0B-443B-A262-222AB6576D86}" type="parTrans" cxnId="{E239275F-9197-4C09-BFF3-715BB04F6B8D}">
      <dgm:prSet/>
      <dgm:spPr/>
      <dgm:t>
        <a:bodyPr rtlCol="false"/>
        <a:lstStyle/>
        <a:p>
          <a:pPr algn="ctr" rtl="false"/>
          <a:endParaRPr lang="en-GB" sz="600"/>
        </a:p>
      </dgm:t>
    </dgm:pt>
    <dgm:pt modelId="{DB5D3860-0930-4717-B75E-89163CE133D5}" type="sibTrans" cxnId="{E239275F-9197-4C09-BFF3-715BB04F6B8D}">
      <dgm:prSet/>
      <dgm:spPr/>
      <dgm:t>
        <a:bodyPr rtlCol="false"/>
        <a:lstStyle/>
        <a:p>
          <a:pPr algn="ctr" rtl="false"/>
          <a:endParaRPr lang="en-GB" sz="600"/>
        </a:p>
      </dgm:t>
    </dgm:pt>
    <dgm:pt modelId="{026F8823-8F23-40B4-8482-869ADB6C320E}">
      <dgm:prSet custT="1"/>
      <dgm:spPr/>
      <dgm:t>
        <a:bodyPr rtlCol="false"/>
        <a:lstStyle/>
        <a:p>
          <a:pPr algn="ctr" rtl="false"/>
          <a:r>
            <a:rPr lang="cy" sz="600" b="0" i="0" u="none">
              <a:solidFill>
                <a:schemeClr val="tx1"/>
              </a:solidFill>
            </a:rPr>
            <a:t>Pecyn</a:t>
          </a:r>
          <a:endParaRPr lang="en-GB" sz="600" b="0" dirty="0">
            <a:solidFill>
              <a:schemeClr val="tx1"/>
            </a:solidFill>
          </a:endParaRPr>
        </a:p>
      </dgm:t>
    </dgm:pt>
    <dgm:pt modelId="{DC28C467-5D3C-4A0B-AE0F-088EFC50BB7B}" type="parTrans" cxnId="{A2C132DD-F812-4D4C-857A-ED42F410DA02}">
      <dgm:prSet/>
      <dgm:spPr/>
      <dgm:t>
        <a:bodyPr rtlCol="false"/>
        <a:lstStyle/>
        <a:p>
          <a:pPr algn="ctr" rtl="false"/>
          <a:endParaRPr lang="en-GB" sz="600"/>
        </a:p>
      </dgm:t>
    </dgm:pt>
    <dgm:pt modelId="{AF91B6F6-3B3F-4A1E-B326-F93051379C1A}" type="sibTrans" cxnId="{A2C132DD-F812-4D4C-857A-ED42F410DA02}">
      <dgm:prSet/>
      <dgm:spPr/>
      <dgm:t>
        <a:bodyPr rtlCol="false"/>
        <a:lstStyle/>
        <a:p>
          <a:pPr algn="ctr" rtl="false"/>
          <a:endParaRPr lang="en-GB" sz="600"/>
        </a:p>
      </dgm:t>
    </dgm:pt>
    <dgm:pt modelId="{3CC50AE7-BDD6-4995-8816-F0A8B7C5253F}">
      <dgm:prSet custT="1"/>
      <dgm:spPr/>
      <dgm:t>
        <a:bodyPr rtlCol="false"/>
        <a:lstStyle/>
        <a:p>
          <a:pPr algn="ctr" rtl="false"/>
          <a:r>
            <a:rPr lang="cy" sz="600" b="0" i="0" u="none">
              <a:solidFill>
                <a:schemeClr val="tx1"/>
              </a:solidFill>
            </a:rPr>
            <a:t>Mae pecyn yn swm bach o ddata cyfrifiadurol a anfonir dros rwydwaith</a:t>
          </a:r>
          <a:r>
            <a:rPr lang="cy" sz="600" b="0" i="0" u="none"/>
            <a:t>.</a:t>
          </a:r>
          <a:endParaRPr lang="en-GB" sz="600" b="0" dirty="0"/>
        </a:p>
      </dgm:t>
    </dgm:pt>
    <dgm:pt modelId="{FC8D223B-19EB-457F-863B-CE3F7C50ACC2}" type="parTrans" cxnId="{037AF066-6D3F-41D7-9955-0954C4451442}">
      <dgm:prSet/>
      <dgm:spPr/>
      <dgm:t>
        <a:bodyPr rtlCol="false"/>
        <a:lstStyle/>
        <a:p>
          <a:pPr algn="ctr" rtl="false"/>
          <a:endParaRPr lang="en-GB" sz="600"/>
        </a:p>
      </dgm:t>
    </dgm:pt>
    <dgm:pt modelId="{F36AE307-12C9-4904-AC60-153A6F8BA791}" type="sibTrans" cxnId="{037AF066-6D3F-41D7-9955-0954C4451442}">
      <dgm:prSet/>
      <dgm:spPr/>
      <dgm:t>
        <a:bodyPr rtlCol="false"/>
        <a:lstStyle/>
        <a:p>
          <a:pPr algn="ctr" rtl="false"/>
          <a:endParaRPr lang="en-GB" sz="600"/>
        </a:p>
      </dgm:t>
    </dgm:pt>
    <dgm:pt modelId="{65E3E52A-927D-49E9-8ADB-38B7802FD6CC}">
      <dgm:prSet custT="1"/>
      <dgm:spPr/>
      <dgm:t>
        <a:bodyPr rtlCol="false"/>
        <a:lstStyle/>
        <a:p>
          <a:pPr algn="ctr" rtl="false"/>
          <a:r>
            <a:rPr lang="cy" sz="600" b="0" i="0" u="none">
              <a:solidFill>
                <a:schemeClr val="tx1"/>
              </a:solidFill>
            </a:rPr>
            <a:t>Switsio cylched</a:t>
          </a:r>
          <a:endParaRPr lang="en-GB" sz="600" b="0" dirty="0">
            <a:solidFill>
              <a:schemeClr val="tx1"/>
            </a:solidFill>
          </a:endParaRPr>
        </a:p>
      </dgm:t>
    </dgm:pt>
    <dgm:pt modelId="{0901CE89-BBE0-41AD-A9E5-BF3126244674}" type="parTrans" cxnId="{05447D30-166E-4F9C-835B-00D6C8787A48}">
      <dgm:prSet/>
      <dgm:spPr/>
      <dgm:t>
        <a:bodyPr rtlCol="false"/>
        <a:lstStyle/>
        <a:p>
          <a:pPr algn="ctr" rtl="false"/>
          <a:endParaRPr lang="en-GB" sz="600"/>
        </a:p>
      </dgm:t>
    </dgm:pt>
    <dgm:pt modelId="{42901131-4C6F-4D5B-B8E3-4057137A84F7}" type="sibTrans" cxnId="{05447D30-166E-4F9C-835B-00D6C8787A48}">
      <dgm:prSet/>
      <dgm:spPr/>
      <dgm:t>
        <a:bodyPr rtlCol="false"/>
        <a:lstStyle/>
        <a:p>
          <a:pPr algn="ctr" rtl="false"/>
          <a:endParaRPr lang="en-GB" sz="600"/>
        </a:p>
      </dgm:t>
    </dgm:pt>
    <dgm:pt modelId="{15709E16-EEF8-4644-81C6-C905F4D2D12C}">
      <dgm:prSet custT="1"/>
      <dgm:spPr/>
      <dgm:t>
        <a:bodyPr rtlCol="false"/>
        <a:lstStyle/>
        <a:p>
          <a:pPr algn="ctr" rtl="false"/>
          <a:r>
            <a:rPr lang="cy" sz="600" b="0" i="0" u="none">
              <a:solidFill>
                <a:schemeClr val="tx1"/>
              </a:solidFill>
            </a:rPr>
            <a:t>Mae swits cylched yn darparu cysylltiad penodol dros dro rhwng dau gwgn (</a:t>
          </a:r>
          <a:r>
            <a:rPr lang="en-gb" sz="600" b="0" i="1" u="none">
              <a:solidFill>
                <a:schemeClr val="tx1"/>
              </a:solidFill>
            </a:rPr>
            <a:t>node</a:t>
          </a:r>
          <a:r>
            <a:rPr lang="en-gb" sz="600" b="0" i="0" u="none">
              <a:solidFill>
                <a:schemeClr val="tx1"/>
              </a:solidFill>
            </a:rPr>
            <a:t>) sy’n caniatáu trosglwyddo data.</a:t>
          </a:r>
          <a:endParaRPr lang="en-GB" sz="600" b="0" dirty="0">
            <a:solidFill>
              <a:schemeClr val="tx1"/>
            </a:solidFill>
          </a:endParaRPr>
        </a:p>
      </dgm:t>
    </dgm:pt>
    <dgm:pt modelId="{245F48A3-8868-4967-9888-37DAAA69E511}" type="parTrans" cxnId="{C2A0D665-40D1-45CC-A578-328FC89C8869}">
      <dgm:prSet/>
      <dgm:spPr/>
      <dgm:t>
        <a:bodyPr rtlCol="false"/>
        <a:lstStyle/>
        <a:p>
          <a:pPr algn="ctr" rtl="false"/>
          <a:endParaRPr lang="en-GB" sz="600"/>
        </a:p>
      </dgm:t>
    </dgm:pt>
    <dgm:pt modelId="{34810ED1-A6D6-4FAC-919F-DDFC7E267A67}" type="sibTrans" cxnId="{C2A0D665-40D1-45CC-A578-328FC89C8869}">
      <dgm:prSet/>
      <dgm:spPr/>
      <dgm:t>
        <a:bodyPr rtlCol="false"/>
        <a:lstStyle/>
        <a:p>
          <a:pPr algn="ctr" rtl="false"/>
          <a:endParaRPr lang="en-GB" sz="600"/>
        </a:p>
      </dgm:t>
    </dgm:pt>
    <dgm:pt modelId="{0E605FC6-E8FC-4241-9C60-6FBF2AEF27F0}">
      <dgm:prSet custT="1"/>
      <dgm:spPr/>
      <dgm:t>
        <a:bodyPr rtlCol="false"/>
        <a:lstStyle/>
        <a:p>
          <a:pPr algn="ctr" rtl="false"/>
          <a:r>
            <a:rPr lang="cy" sz="600" b="0" i="0" u="none">
              <a:solidFill>
                <a:schemeClr val="tx1"/>
              </a:solidFill>
            </a:rPr>
            <a:t>Switsio pecyn</a:t>
          </a:r>
          <a:endParaRPr lang="en-GB" sz="600" b="0" dirty="0">
            <a:solidFill>
              <a:schemeClr val="tx1"/>
            </a:solidFill>
          </a:endParaRPr>
        </a:p>
      </dgm:t>
    </dgm:pt>
    <dgm:pt modelId="{9406756A-A312-40FB-9FF7-0B632565D899}" type="parTrans" cxnId="{AC351645-FF7F-42D6-BA01-C3CC8A1B5DA6}">
      <dgm:prSet/>
      <dgm:spPr/>
      <dgm:t>
        <a:bodyPr rtlCol="false"/>
        <a:lstStyle/>
        <a:p>
          <a:pPr algn="ctr" rtl="false"/>
          <a:endParaRPr lang="en-GB" sz="600"/>
        </a:p>
      </dgm:t>
    </dgm:pt>
    <dgm:pt modelId="{92F18D01-1667-4B77-B2EF-392F0206D6C7}" type="sibTrans" cxnId="{AC351645-FF7F-42D6-BA01-C3CC8A1B5DA6}">
      <dgm:prSet/>
      <dgm:spPr/>
      <dgm:t>
        <a:bodyPr rtlCol="false"/>
        <a:lstStyle/>
        <a:p>
          <a:pPr algn="ctr" rtl="false"/>
          <a:endParaRPr lang="en-GB" sz="600"/>
        </a:p>
      </dgm:t>
    </dgm:pt>
    <dgm:pt modelId="{3B21CB76-AC64-4018-8F30-BFB2F71E60B5}">
      <dgm:prSet custT="1"/>
      <dgm:spPr/>
      <dgm:t>
        <a:bodyPr rtlCol="false"/>
        <a:lstStyle/>
        <a:p>
          <a:pPr algn="ctr" rtl="false"/>
          <a:r>
            <a:rPr lang="cy" sz="600" b="0" i="0" u="none">
              <a:solidFill>
                <a:schemeClr val="tx1"/>
              </a:solidFill>
            </a:rPr>
            <a:t>Mae’r broses o anfon a derbyn pecynnau yn cael ei alw’n “switsio pecyn”. Mae switsio pecyn yn gweithio trwy ddanfon pecynnau o ddata o un cwgn i’r llall gan ddefnyddio dyfais benodedig fel swits neu lwybrydd.</a:t>
          </a:r>
          <a:endParaRPr lang="en-GB" sz="600" b="0" dirty="0">
            <a:solidFill>
              <a:schemeClr val="tx1"/>
            </a:solidFill>
          </a:endParaRPr>
        </a:p>
      </dgm:t>
    </dgm:pt>
    <dgm:pt modelId="{91D439FC-B282-462D-BDCD-53530A930973}" type="parTrans" cxnId="{F23B3C3E-E2E1-4D48-9E45-272BFB056823}">
      <dgm:prSet/>
      <dgm:spPr/>
      <dgm:t>
        <a:bodyPr rtlCol="false"/>
        <a:lstStyle/>
        <a:p>
          <a:pPr algn="ctr" rtl="false"/>
          <a:endParaRPr lang="en-GB" sz="600"/>
        </a:p>
      </dgm:t>
    </dgm:pt>
    <dgm:pt modelId="{C16FADEF-91F6-4D35-BD27-5D0864A36244}" type="sibTrans" cxnId="{F23B3C3E-E2E1-4D48-9E45-272BFB056823}">
      <dgm:prSet/>
      <dgm:spPr/>
      <dgm:t>
        <a:bodyPr rtlCol="false"/>
        <a:lstStyle/>
        <a:p>
          <a:pPr algn="ctr" rtl="false"/>
          <a:endParaRPr lang="en-GB" sz="600"/>
        </a:p>
      </dgm:t>
    </dgm:pt>
    <dgm:pt modelId="{4A4BCA9B-B83C-4878-A09A-074DF3B533D7}">
      <dgm:prSet custT="1"/>
      <dgm:spPr/>
      <dgm:t>
        <a:bodyPr rtlCol="false"/>
        <a:lstStyle/>
        <a:p>
          <a:pPr algn="ctr" rtl="false"/>
          <a:r>
            <a:rPr lang="cy" sz="600" b="0" i="0" u="none">
              <a:solidFill>
                <a:schemeClr val="tx1"/>
              </a:solidFill>
            </a:rPr>
            <a:t>Protocol</a:t>
          </a:r>
          <a:endParaRPr lang="en-GB" sz="600" b="0" dirty="0">
            <a:solidFill>
              <a:schemeClr val="tx1"/>
            </a:solidFill>
          </a:endParaRPr>
        </a:p>
      </dgm:t>
    </dgm:pt>
    <dgm:pt modelId="{30F1BBEF-0FAB-47F4-9544-ADE8184C1058}" type="parTrans" cxnId="{F6A413C8-A012-4373-8CB5-B515A4373B7E}">
      <dgm:prSet/>
      <dgm:spPr/>
      <dgm:t>
        <a:bodyPr rtlCol="false"/>
        <a:lstStyle/>
        <a:p>
          <a:pPr algn="ctr" rtl="false"/>
          <a:endParaRPr lang="en-GB" sz="600"/>
        </a:p>
      </dgm:t>
    </dgm:pt>
    <dgm:pt modelId="{F1E6AA31-4E3D-4322-B956-5AF15717098B}" type="sibTrans" cxnId="{F6A413C8-A012-4373-8CB5-B515A4373B7E}">
      <dgm:prSet/>
      <dgm:spPr/>
      <dgm:t>
        <a:bodyPr rtlCol="false"/>
        <a:lstStyle/>
        <a:p>
          <a:pPr algn="ctr" rtl="false"/>
          <a:endParaRPr lang="en-GB" sz="600"/>
        </a:p>
      </dgm:t>
    </dgm:pt>
    <dgm:pt modelId="{D7F13B59-182A-4397-BB7B-4EE0010BA525}">
      <dgm:prSet custT="1"/>
      <dgm:spPr/>
      <dgm:t>
        <a:bodyPr rtlCol="false"/>
        <a:lstStyle/>
        <a:p>
          <a:pPr algn="ctr" rtl="false"/>
          <a:r>
            <a:rPr lang="cy" sz="600" b="0" i="0" u="none">
              <a:solidFill>
                <a:schemeClr val="tx1"/>
              </a:solidFill>
            </a:rPr>
            <a:t>Mae protocol yn set gytunedig o reolau sy’n caniatáu i ddwy ddyfais gyfathrebu â’i gilydd</a:t>
          </a:r>
          <a:r>
            <a:rPr lang="cy" sz="600" b="0" i="0" u="none"/>
            <a:t>.</a:t>
          </a:r>
          <a:endParaRPr lang="en-GB" sz="600" b="0" dirty="0"/>
        </a:p>
      </dgm:t>
    </dgm:pt>
    <dgm:pt modelId="{610EFA77-7A7F-48D4-AD2D-BF13CDE9372D}" type="parTrans" cxnId="{3F963A39-1555-4E03-A46A-F9FE29A8E6EA}">
      <dgm:prSet/>
      <dgm:spPr/>
      <dgm:t>
        <a:bodyPr rtlCol="false"/>
        <a:lstStyle/>
        <a:p>
          <a:pPr algn="ctr" rtl="false"/>
          <a:endParaRPr lang="en-GB" sz="600"/>
        </a:p>
      </dgm:t>
    </dgm:pt>
    <dgm:pt modelId="{C3960ED6-03ED-4D27-935E-1F216F20CA48}" type="sibTrans" cxnId="{3F963A39-1555-4E03-A46A-F9FE29A8E6EA}">
      <dgm:prSet/>
      <dgm:spPr/>
      <dgm:t>
        <a:bodyPr rtlCol="false"/>
        <a:lstStyle/>
        <a:p>
          <a:pPr algn="ctr" rtl="false"/>
          <a:endParaRPr lang="en-GB" sz="600"/>
        </a:p>
      </dgm:t>
    </dgm:pt>
    <dgm:pt modelId="{FC1A9CCD-F09E-49BE-B4D6-C6A06056BB9D}">
      <dgm:prSet custT="1"/>
      <dgm:spPr/>
      <dgm:t>
        <a:bodyPr rtlCol="false"/>
        <a:lstStyle/>
        <a:p>
          <a:pPr algn="ctr" rtl="false"/>
          <a:r>
            <a:rPr lang="cy" sz="600" b="0" i="0" u="none">
              <a:solidFill>
                <a:schemeClr val="tx1"/>
              </a:solidFill>
            </a:rPr>
            <a:t>Protocol ether-rwyd</a:t>
          </a:r>
          <a:endParaRPr lang="en-GB" sz="600" b="0" dirty="0">
            <a:solidFill>
              <a:schemeClr val="tx1"/>
            </a:solidFill>
          </a:endParaRPr>
        </a:p>
      </dgm:t>
    </dgm:pt>
    <dgm:pt modelId="{CA2FBE61-53B6-4B3F-BABB-70A9F4273F8E}" type="parTrans" cxnId="{E4062E72-8E10-4716-8DC3-02B861FE4114}">
      <dgm:prSet/>
      <dgm:spPr/>
      <dgm:t>
        <a:bodyPr rtlCol="false"/>
        <a:lstStyle/>
        <a:p>
          <a:pPr algn="ctr" rtl="false"/>
          <a:endParaRPr lang="en-GB" sz="600"/>
        </a:p>
      </dgm:t>
    </dgm:pt>
    <dgm:pt modelId="{139F9F27-737E-40F8-BD07-BF3A230BA4C7}" type="sibTrans" cxnId="{E4062E72-8E10-4716-8DC3-02B861FE4114}">
      <dgm:prSet/>
      <dgm:spPr/>
      <dgm:t>
        <a:bodyPr rtlCol="false"/>
        <a:lstStyle/>
        <a:p>
          <a:pPr algn="ctr" rtl="false"/>
          <a:endParaRPr lang="en-GB" sz="600"/>
        </a:p>
      </dgm:t>
    </dgm:pt>
    <dgm:pt modelId="{B3DEC376-147F-458C-8BDB-BEB39AC40B51}">
      <dgm:prSet custT="1"/>
      <dgm:spPr/>
      <dgm:t>
        <a:bodyPr rtlCol="false"/>
        <a:lstStyle/>
        <a:p>
          <a:pPr algn="ctr" rtl="false"/>
          <a:r>
            <a:rPr lang="cy" sz="600" b="0" i="0" u="none">
              <a:solidFill>
                <a:schemeClr val="tx1"/>
              </a:solidFill>
            </a:rPr>
            <a:t>Cysylltedd wedi’i wifr</a:t>
          </a:r>
          <a:r>
            <a:rPr lang="cy" sz="600" b="0" i="0" u="none"/>
            <a:t>o.</a:t>
          </a:r>
          <a:endParaRPr lang="en-GB" sz="600" b="0" dirty="0"/>
        </a:p>
      </dgm:t>
    </dgm:pt>
    <dgm:pt modelId="{D7417D41-8219-4A3F-81D1-653ED520DAE6}" type="parTrans" cxnId="{43A1BF38-7258-4620-BB1D-0360DB923425}">
      <dgm:prSet/>
      <dgm:spPr/>
      <dgm:t>
        <a:bodyPr rtlCol="false"/>
        <a:lstStyle/>
        <a:p>
          <a:pPr algn="ctr" rtl="false"/>
          <a:endParaRPr lang="en-GB" sz="600"/>
        </a:p>
      </dgm:t>
    </dgm:pt>
    <dgm:pt modelId="{099B97F0-7831-400D-8A89-4DBA9BAF10E7}" type="sibTrans" cxnId="{43A1BF38-7258-4620-BB1D-0360DB923425}">
      <dgm:prSet/>
      <dgm:spPr/>
      <dgm:t>
        <a:bodyPr rtlCol="false"/>
        <a:lstStyle/>
        <a:p>
          <a:pPr algn="ctr" rtl="false"/>
          <a:endParaRPr lang="en-GB" sz="600"/>
        </a:p>
      </dgm:t>
    </dgm:pt>
    <dgm:pt modelId="{815B06DE-206D-4281-81F8-5E449820B38D}">
      <dgm:prSet custT="1"/>
      <dgm:spPr/>
      <dgm:t>
        <a:bodyPr rtlCol="false"/>
        <a:lstStyle/>
        <a:p>
          <a:pPr algn="ctr" rtl="false"/>
          <a:r>
            <a:rPr lang="cy" sz="600" b="0" i="0" u="none">
              <a:solidFill>
                <a:schemeClr val="tx1"/>
              </a:solidFill>
            </a:rPr>
            <a:t>Wi-Fi</a:t>
          </a:r>
          <a:endParaRPr lang="en-GB" sz="600" b="0" dirty="0">
            <a:solidFill>
              <a:schemeClr val="tx1"/>
            </a:solidFill>
          </a:endParaRPr>
        </a:p>
      </dgm:t>
    </dgm:pt>
    <dgm:pt modelId="{424E787C-F7D8-4075-85DA-01084E291B42}" type="parTrans" cxnId="{BC1712C8-2AE2-46E5-92D6-016FF608DA8A}">
      <dgm:prSet/>
      <dgm:spPr/>
      <dgm:t>
        <a:bodyPr rtlCol="false"/>
        <a:lstStyle/>
        <a:p>
          <a:pPr algn="ctr" rtl="false"/>
          <a:endParaRPr lang="en-GB" sz="600"/>
        </a:p>
      </dgm:t>
    </dgm:pt>
    <dgm:pt modelId="{36ED7ABC-7FA0-42E2-A9F5-B37EB9BFB8CF}" type="sibTrans" cxnId="{BC1712C8-2AE2-46E5-92D6-016FF608DA8A}">
      <dgm:prSet/>
      <dgm:spPr/>
      <dgm:t>
        <a:bodyPr rtlCol="false"/>
        <a:lstStyle/>
        <a:p>
          <a:pPr algn="ctr" rtl="false"/>
          <a:endParaRPr lang="en-GB" sz="600"/>
        </a:p>
      </dgm:t>
    </dgm:pt>
    <dgm:pt modelId="{8F846B1F-232C-4F0A-ACFC-3150F2AD147A}">
      <dgm:prSet custT="1"/>
      <dgm:spPr/>
      <dgm:t>
        <a:bodyPr rtlCol="false"/>
        <a:lstStyle/>
        <a:p>
          <a:pPr algn="ctr" rtl="false"/>
          <a:r>
            <a:rPr lang="cy" sz="600" b="0" i="0" u="none">
              <a:solidFill>
                <a:schemeClr val="tx1"/>
              </a:solidFill>
            </a:rPr>
            <a:t>Cysylltiad di-wifr.</a:t>
          </a:r>
          <a:endParaRPr lang="en-GB" sz="600" b="0" dirty="0">
            <a:solidFill>
              <a:schemeClr val="tx1"/>
            </a:solidFill>
          </a:endParaRPr>
        </a:p>
      </dgm:t>
    </dgm:pt>
    <dgm:pt modelId="{81A3C9AA-7F99-43DC-A167-DC3D11CCDC70}" type="parTrans" cxnId="{EA9818B1-9525-47FE-BFD0-6F604CBE8E21}">
      <dgm:prSet/>
      <dgm:spPr/>
      <dgm:t>
        <a:bodyPr rtlCol="false"/>
        <a:lstStyle/>
        <a:p>
          <a:pPr algn="ctr" rtl="false"/>
          <a:endParaRPr lang="en-GB" sz="600"/>
        </a:p>
      </dgm:t>
    </dgm:pt>
    <dgm:pt modelId="{0169755F-4CC9-4BA1-92D2-3DFA81E8CFEB}" type="sibTrans" cxnId="{EA9818B1-9525-47FE-BFD0-6F604CBE8E21}">
      <dgm:prSet/>
      <dgm:spPr/>
      <dgm:t>
        <a:bodyPr rtlCol="false"/>
        <a:lstStyle/>
        <a:p>
          <a:pPr algn="ctr" rtl="false"/>
          <a:endParaRPr lang="en-GB" sz="600"/>
        </a:p>
      </dgm:t>
    </dgm:pt>
    <dgm:pt modelId="{0DC3FC1D-F3DB-4470-B553-873CED398742}">
      <dgm:prSet custT="1"/>
      <dgm:spPr/>
      <dgm:t>
        <a:bodyPr rtlCol="false"/>
        <a:lstStyle/>
        <a:p>
          <a:pPr algn="ctr" rtl="false"/>
          <a:r>
            <a:rPr lang="cy" sz="600" b="0" i="0" u="none">
              <a:solidFill>
                <a:schemeClr val="tx1"/>
              </a:solidFill>
            </a:rPr>
            <a:t>TCP/IP</a:t>
          </a:r>
          <a:endParaRPr lang="en-GB" sz="600" b="0" dirty="0">
            <a:solidFill>
              <a:schemeClr val="tx1"/>
            </a:solidFill>
          </a:endParaRPr>
        </a:p>
      </dgm:t>
    </dgm:pt>
    <dgm:pt modelId="{D7DBE3CF-45CC-4D6C-9634-FC8D136973FA}" type="parTrans" cxnId="{34638F61-B02A-47CC-ACD6-3AEA906F982E}">
      <dgm:prSet/>
      <dgm:spPr/>
      <dgm:t>
        <a:bodyPr rtlCol="false"/>
        <a:lstStyle/>
        <a:p>
          <a:pPr algn="ctr" rtl="false"/>
          <a:endParaRPr lang="en-GB" sz="600"/>
        </a:p>
      </dgm:t>
    </dgm:pt>
    <dgm:pt modelId="{C9F52D30-6E02-4046-A208-A83A4E5522CE}" type="sibTrans" cxnId="{34638F61-B02A-47CC-ACD6-3AEA906F982E}">
      <dgm:prSet/>
      <dgm:spPr/>
      <dgm:t>
        <a:bodyPr rtlCol="false"/>
        <a:lstStyle/>
        <a:p>
          <a:pPr algn="ctr" rtl="false"/>
          <a:endParaRPr lang="en-GB" sz="600"/>
        </a:p>
      </dgm:t>
    </dgm:pt>
    <dgm:pt modelId="{F528466D-0DF6-4917-9E8A-61BD957ABBE1}">
      <dgm:prSet custT="1"/>
      <dgm:spPr/>
      <dgm:t>
        <a:bodyPr rtlCol="false"/>
        <a:lstStyle/>
        <a:p>
          <a:pPr algn="ctr" rtl="false"/>
          <a:r>
            <a:rPr lang="cy" sz="600" b="0" i="0" u="none">
              <a:solidFill>
                <a:schemeClr val="tx1"/>
              </a:solidFill>
            </a:rPr>
            <a:t>Protocol Rheoli Trosglwyddo / Protocol Rhyngrwyd yw’r enw a roddir i’r pentwr protocolau y mae’r Rhyngrwyd wedi’i adeiladu arno.</a:t>
          </a:r>
          <a:endParaRPr lang="en-GB" sz="600" b="0" dirty="0">
            <a:solidFill>
              <a:schemeClr val="tx1"/>
            </a:solidFill>
          </a:endParaRPr>
        </a:p>
      </dgm:t>
    </dgm:pt>
    <dgm:pt modelId="{07D3FE0B-7ADC-4BA8-928F-35E585268F7D}" type="parTrans" cxnId="{C88226DD-5DC0-4A99-A167-BD43C035755F}">
      <dgm:prSet/>
      <dgm:spPr/>
      <dgm:t>
        <a:bodyPr rtlCol="false"/>
        <a:lstStyle/>
        <a:p>
          <a:pPr algn="ctr" rtl="false"/>
          <a:endParaRPr lang="en-GB" sz="600"/>
        </a:p>
      </dgm:t>
    </dgm:pt>
    <dgm:pt modelId="{1BB57513-9E5F-40A2-BC6B-0272A027F6B3}" type="sibTrans" cxnId="{C88226DD-5DC0-4A99-A167-BD43C035755F}">
      <dgm:prSet/>
      <dgm:spPr/>
      <dgm:t>
        <a:bodyPr rtlCol="false"/>
        <a:lstStyle/>
        <a:p>
          <a:pPr algn="ctr" rtl="false"/>
          <a:endParaRPr lang="en-GB" sz="600"/>
        </a:p>
      </dgm:t>
    </dgm:pt>
    <dgm:pt modelId="{EAFEE5E8-6E0C-4D48-8A0A-25B53ECC30AD}">
      <dgm:prSet custT="1"/>
      <dgm:spPr/>
      <dgm:t>
        <a:bodyPr rtlCol="false"/>
        <a:lstStyle/>
        <a:p>
          <a:pPr algn="ctr" rtl="false"/>
          <a:r>
            <a:rPr lang="cy" sz="600" b="0" i="0" u="none">
              <a:solidFill>
                <a:schemeClr val="tx1"/>
              </a:solidFill>
            </a:rPr>
            <a:t>HTTP</a:t>
          </a:r>
          <a:endParaRPr lang="en-GB" sz="600" b="0" dirty="0">
            <a:solidFill>
              <a:schemeClr val="tx1"/>
            </a:solidFill>
          </a:endParaRPr>
        </a:p>
      </dgm:t>
    </dgm:pt>
    <dgm:pt modelId="{08DEBC00-98EF-4DF8-B18A-8B7F54B85130}" type="parTrans" cxnId="{551DB1B4-9931-41FF-8DA7-BE4E6F953752}">
      <dgm:prSet/>
      <dgm:spPr/>
      <dgm:t>
        <a:bodyPr rtlCol="false"/>
        <a:lstStyle/>
        <a:p>
          <a:pPr algn="ctr" rtl="false"/>
          <a:endParaRPr lang="en-GB" sz="600"/>
        </a:p>
      </dgm:t>
    </dgm:pt>
    <dgm:pt modelId="{2C9C93D3-147E-40BF-919F-AED9A604DFA3}" type="sibTrans" cxnId="{551DB1B4-9931-41FF-8DA7-BE4E6F953752}">
      <dgm:prSet/>
      <dgm:spPr/>
      <dgm:t>
        <a:bodyPr rtlCol="false"/>
        <a:lstStyle/>
        <a:p>
          <a:pPr algn="ctr" rtl="false"/>
          <a:endParaRPr lang="en-GB" sz="600"/>
        </a:p>
      </dgm:t>
    </dgm:pt>
    <dgm:pt modelId="{6C0750A9-E56D-4520-855D-3FBAD7E3C11E}">
      <dgm:prSet custT="1"/>
      <dgm:spPr/>
      <dgm:t>
        <a:bodyPr rtlCol="false"/>
        <a:lstStyle/>
        <a:p>
          <a:pPr algn="ctr" rtl="false"/>
          <a:r>
            <a:rPr lang="cy" sz="600" b="0" i="0" u="none">
              <a:solidFill>
                <a:schemeClr val="tx1"/>
              </a:solidFill>
            </a:rPr>
            <a:t>Caniatáu i dudalennau gwe gael eu rhannu ar draws gwahanol gyfrifiaduron a phorwyr.</a:t>
          </a:r>
          <a:endParaRPr lang="en-GB" sz="600" b="0" dirty="0">
            <a:solidFill>
              <a:schemeClr val="tx1"/>
            </a:solidFill>
          </a:endParaRPr>
        </a:p>
      </dgm:t>
    </dgm:pt>
    <dgm:pt modelId="{4125005F-471A-4194-B3E3-D90CA2CF09AA}" type="parTrans" cxnId="{F69261D9-0519-47D8-A783-740B83D31325}">
      <dgm:prSet/>
      <dgm:spPr/>
      <dgm:t>
        <a:bodyPr rtlCol="false"/>
        <a:lstStyle/>
        <a:p>
          <a:pPr algn="ctr" rtl="false"/>
          <a:endParaRPr lang="en-GB" sz="600"/>
        </a:p>
      </dgm:t>
    </dgm:pt>
    <dgm:pt modelId="{2FB5EB2B-8B89-4320-BBD7-EC28FAE0DD15}" type="sibTrans" cxnId="{F69261D9-0519-47D8-A783-740B83D31325}">
      <dgm:prSet/>
      <dgm:spPr/>
      <dgm:t>
        <a:bodyPr rtlCol="false"/>
        <a:lstStyle/>
        <a:p>
          <a:pPr algn="ctr" rtl="false"/>
          <a:endParaRPr lang="en-GB" sz="600"/>
        </a:p>
      </dgm:t>
    </dgm:pt>
    <dgm:pt modelId="{D902C6F0-FE85-46D1-BDB0-C42F3D5CDF82}">
      <dgm:prSet custT="1"/>
      <dgm:spPr/>
      <dgm:t>
        <a:bodyPr rtlCol="false"/>
        <a:lstStyle/>
        <a:p>
          <a:pPr algn="ctr" rtl="false"/>
          <a:r>
            <a:rPr lang="cy" sz="600" b="0" i="0" u="none">
              <a:solidFill>
                <a:schemeClr val="tx1"/>
              </a:solidFill>
            </a:rPr>
            <a:t>HTTPS</a:t>
          </a:r>
          <a:endParaRPr lang="en-GB" sz="600" b="0" dirty="0">
            <a:solidFill>
              <a:schemeClr val="tx1"/>
            </a:solidFill>
          </a:endParaRPr>
        </a:p>
      </dgm:t>
    </dgm:pt>
    <dgm:pt modelId="{361F1AF3-BF1A-4708-A51F-4DB6C0E936A9}" type="parTrans" cxnId="{762864D5-2F37-4AFD-B5DF-404CAC6C7565}">
      <dgm:prSet/>
      <dgm:spPr/>
      <dgm:t>
        <a:bodyPr rtlCol="false"/>
        <a:lstStyle/>
        <a:p>
          <a:pPr algn="ctr" rtl="false"/>
          <a:endParaRPr lang="en-GB" sz="600"/>
        </a:p>
      </dgm:t>
    </dgm:pt>
    <dgm:pt modelId="{9D9C46CA-0CFB-4C7F-A294-B70D01FB273C}" type="sibTrans" cxnId="{762864D5-2F37-4AFD-B5DF-404CAC6C7565}">
      <dgm:prSet/>
      <dgm:spPr/>
      <dgm:t>
        <a:bodyPr rtlCol="false"/>
        <a:lstStyle/>
        <a:p>
          <a:pPr algn="ctr" rtl="false"/>
          <a:endParaRPr lang="en-GB" sz="600"/>
        </a:p>
      </dgm:t>
    </dgm:pt>
    <dgm:pt modelId="{B7C0898E-F07A-48ED-823D-756553CAA6E9}">
      <dgm:prSet custT="1"/>
      <dgm:spPr/>
      <dgm:t>
        <a:bodyPr rtlCol="false"/>
        <a:lstStyle/>
        <a:p>
          <a:pPr algn="ctr" rtl="false"/>
          <a:r>
            <a:rPr lang="cy" sz="600" b="0" i="0" u="none">
              <a:solidFill>
                <a:schemeClr val="tx1"/>
              </a:solidFill>
            </a:rPr>
            <a:t>Fersiwn diogel o HTTP ac mae’n gweithio ar y cyd â phrotocol arall a elwir yn Haen Socedi Diogel (SSL) er mwyn cludo data yn ddiogel</a:t>
          </a:r>
          <a:r>
            <a:rPr lang="cy" sz="600" b="0" i="0" u="none"/>
            <a:t>.</a:t>
          </a:r>
          <a:endParaRPr lang="en-GB" sz="600" b="0" dirty="0"/>
        </a:p>
      </dgm:t>
    </dgm:pt>
    <dgm:pt modelId="{5CDC1546-D972-4B43-8385-7FC5E63548B7}" type="parTrans" cxnId="{CDFA1392-860D-4107-A343-94B6B080190A}">
      <dgm:prSet/>
      <dgm:spPr/>
      <dgm:t>
        <a:bodyPr rtlCol="false"/>
        <a:lstStyle/>
        <a:p>
          <a:pPr algn="ctr" rtl="false"/>
          <a:endParaRPr lang="en-GB" sz="600"/>
        </a:p>
      </dgm:t>
    </dgm:pt>
    <dgm:pt modelId="{5377272E-ED12-42A6-AA7B-BB35E6D4DBFE}" type="sibTrans" cxnId="{CDFA1392-860D-4107-A343-94B6B080190A}">
      <dgm:prSet/>
      <dgm:spPr/>
      <dgm:t>
        <a:bodyPr rtlCol="false"/>
        <a:lstStyle/>
        <a:p>
          <a:pPr algn="ctr" rtl="false"/>
          <a:endParaRPr lang="en-GB" sz="600"/>
        </a:p>
      </dgm:t>
    </dgm:pt>
    <dgm:pt modelId="{9396BCD0-84CA-4CE4-B2BF-712231CE8D1A}">
      <dgm:prSet custT="1"/>
      <dgm:spPr/>
      <dgm:t>
        <a:bodyPr rtlCol="false"/>
        <a:lstStyle/>
        <a:p>
          <a:pPr algn="ctr" rtl="false"/>
          <a:r>
            <a:rPr lang="cy" sz="600" b="0" i="0" u="none">
              <a:solidFill>
                <a:schemeClr val="tx1"/>
              </a:solidFill>
            </a:rPr>
            <a:t>POP3</a:t>
          </a:r>
          <a:endParaRPr lang="en-GB" sz="600" b="0" dirty="0">
            <a:solidFill>
              <a:schemeClr val="tx1"/>
            </a:solidFill>
          </a:endParaRPr>
        </a:p>
      </dgm:t>
    </dgm:pt>
    <dgm:pt modelId="{5CCD6FD8-1444-43F2-9A0C-E2DDF01EEF3F}" type="parTrans" cxnId="{41DE627D-E9F4-4EAB-87AF-513689BE3B0A}">
      <dgm:prSet/>
      <dgm:spPr/>
      <dgm:t>
        <a:bodyPr rtlCol="false"/>
        <a:lstStyle/>
        <a:p>
          <a:pPr algn="ctr" rtl="false"/>
          <a:endParaRPr lang="en-GB" sz="600"/>
        </a:p>
      </dgm:t>
    </dgm:pt>
    <dgm:pt modelId="{D917800E-990D-46B7-A644-0CE87D8058CE}" type="sibTrans" cxnId="{41DE627D-E9F4-4EAB-87AF-513689BE3B0A}">
      <dgm:prSet/>
      <dgm:spPr/>
      <dgm:t>
        <a:bodyPr rtlCol="false"/>
        <a:lstStyle/>
        <a:p>
          <a:pPr algn="ctr" rtl="false"/>
          <a:endParaRPr lang="en-GB" sz="600"/>
        </a:p>
      </dgm:t>
    </dgm:pt>
    <dgm:pt modelId="{7833DC52-9242-4EF9-A26F-BAEA04994CB6}">
      <dgm:prSet custT="1"/>
      <dgm:spPr/>
      <dgm:t>
        <a:bodyPr rtlCol="false"/>
        <a:lstStyle/>
        <a:p>
          <a:pPr algn="ctr" rtl="false"/>
          <a:r>
            <a:rPr lang="cy" sz="600" b="0" i="0" u="none">
              <a:solidFill>
                <a:schemeClr val="tx1"/>
              </a:solidFill>
            </a:rPr>
            <a:t>Mae Protocol Swyddfa Bost 3 yn brotocol ar gyfer derbyn negeseuon e-bost, lle caiff negeseuon eu derbyn a’u storio gan weinydd e-bost gyda chleient yn lawrlwytho negeseuon pan mae’n barod.</a:t>
          </a:r>
          <a:endParaRPr lang="en-GB" sz="600" b="0" dirty="0">
            <a:solidFill>
              <a:schemeClr val="tx1"/>
            </a:solidFill>
          </a:endParaRPr>
        </a:p>
      </dgm:t>
    </dgm:pt>
    <dgm:pt modelId="{61427F92-EBAA-46B7-A650-673BC9826B51}" type="parTrans" cxnId="{44FF5BA5-896C-489E-B74A-82DB65522F16}">
      <dgm:prSet/>
      <dgm:spPr/>
      <dgm:t>
        <a:bodyPr rtlCol="false"/>
        <a:lstStyle/>
        <a:p>
          <a:pPr algn="ctr" rtl="false"/>
          <a:endParaRPr lang="en-GB" sz="600"/>
        </a:p>
      </dgm:t>
    </dgm:pt>
    <dgm:pt modelId="{94822917-CEED-41CB-8EB1-D5004AE42F7F}" type="sibTrans" cxnId="{44FF5BA5-896C-489E-B74A-82DB65522F16}">
      <dgm:prSet/>
      <dgm:spPr/>
      <dgm:t>
        <a:bodyPr rtlCol="false"/>
        <a:lstStyle/>
        <a:p>
          <a:pPr algn="ctr" rtl="false"/>
          <a:endParaRPr lang="en-GB" sz="600"/>
        </a:p>
      </dgm:t>
    </dgm:pt>
    <dgm:pt modelId="{72B02D8D-C401-4628-8044-89395A5DEEA7}">
      <dgm:prSet custT="1"/>
      <dgm:spPr/>
      <dgm:t>
        <a:bodyPr rtlCol="false"/>
        <a:lstStyle/>
        <a:p>
          <a:pPr algn="ctr" rtl="false"/>
          <a:r>
            <a:rPr lang="cy" sz="600" b="0" i="0" u="none">
              <a:solidFill>
                <a:schemeClr val="tx1"/>
              </a:solidFill>
            </a:rPr>
            <a:t>SMTP</a:t>
          </a:r>
          <a:endParaRPr lang="en-GB" sz="600" b="0" dirty="0">
            <a:solidFill>
              <a:schemeClr val="tx1"/>
            </a:solidFill>
          </a:endParaRPr>
        </a:p>
      </dgm:t>
    </dgm:pt>
    <dgm:pt modelId="{3071FBEF-A61A-44AB-BD3D-88497A53E793}" type="parTrans" cxnId="{AAF7A542-D8CB-4506-B054-74A11438E6C7}">
      <dgm:prSet/>
      <dgm:spPr/>
      <dgm:t>
        <a:bodyPr rtlCol="false"/>
        <a:lstStyle/>
        <a:p>
          <a:pPr algn="ctr" rtl="false"/>
          <a:endParaRPr lang="en-GB" sz="600"/>
        </a:p>
      </dgm:t>
    </dgm:pt>
    <dgm:pt modelId="{118A4D70-CCA4-4B09-8DF1-33F7A3850325}" type="sibTrans" cxnId="{AAF7A542-D8CB-4506-B054-74A11438E6C7}">
      <dgm:prSet/>
      <dgm:spPr/>
      <dgm:t>
        <a:bodyPr rtlCol="false"/>
        <a:lstStyle/>
        <a:p>
          <a:pPr algn="ctr" rtl="false"/>
          <a:endParaRPr lang="en-GB" sz="600"/>
        </a:p>
      </dgm:t>
    </dgm:pt>
    <dgm:pt modelId="{05DDCEE9-F1E5-489C-9542-591A9F2A0DD3}">
      <dgm:prSet custT="1"/>
      <dgm:spPr/>
      <dgm:t>
        <a:bodyPr rtlCol="false"/>
        <a:lstStyle/>
        <a:p>
          <a:pPr algn="ctr" rtl="false"/>
          <a:r>
            <a:rPr lang="cy" sz="600" b="0" i="0" u="none">
              <a:solidFill>
                <a:schemeClr val="tx1"/>
              </a:solidFill>
            </a:rPr>
            <a:t>Protocol Trosglwyddo Post Syml, ac o fewn y protocol hwn, mae gweinyddion post yn defnyddio’r protocol hwn i anfon a derbyn negeseuon, ac mae rhaglenni postio yn dueddol o ddefnyddio SMTP yn unig er mwyn anfon negeseuon at weinydd post</a:t>
          </a:r>
          <a:r>
            <a:rPr lang="cy" sz="600" b="0" i="0" u="none"/>
            <a:t>.</a:t>
          </a:r>
          <a:endParaRPr lang="en-GB" sz="600" b="0" dirty="0"/>
        </a:p>
      </dgm:t>
    </dgm:pt>
    <dgm:pt modelId="{1EDDC466-14F4-4DB2-A5DD-833A083298B7}" type="parTrans" cxnId="{B9B6AE00-F505-4298-BB14-DE21BD59E61B}">
      <dgm:prSet/>
      <dgm:spPr/>
      <dgm:t>
        <a:bodyPr rtlCol="false"/>
        <a:lstStyle/>
        <a:p>
          <a:pPr algn="ctr" rtl="false"/>
          <a:endParaRPr lang="en-GB" sz="600"/>
        </a:p>
      </dgm:t>
    </dgm:pt>
    <dgm:pt modelId="{00A5669B-0F03-4A3E-9A9E-56C8EC6EB9FB}" type="sibTrans" cxnId="{B9B6AE00-F505-4298-BB14-DE21BD59E61B}">
      <dgm:prSet/>
      <dgm:spPr/>
      <dgm:t>
        <a:bodyPr rtlCol="false"/>
        <a:lstStyle/>
        <a:p>
          <a:pPr algn="ctr" rtl="false"/>
          <a:endParaRPr lang="en-GB" sz="600"/>
        </a:p>
      </dgm:t>
    </dgm:pt>
    <dgm:pt modelId="{6A04B6DB-EAD9-4891-A2E0-32AF587A3BB2}">
      <dgm:prSet custT="1"/>
      <dgm:spPr/>
      <dgm:t>
        <a:bodyPr rtlCol="false"/>
        <a:lstStyle/>
        <a:p>
          <a:pPr algn="ctr" rtl="false"/>
          <a:r>
            <a:rPr lang="cy" sz="600" b="0" i="0" u="none">
              <a:solidFill>
                <a:schemeClr val="tx1"/>
              </a:solidFill>
            </a:rPr>
            <a:t>IMAP</a:t>
          </a:r>
          <a:endParaRPr lang="en-GB" sz="600" b="0" dirty="0">
            <a:solidFill>
              <a:schemeClr val="tx1"/>
            </a:solidFill>
          </a:endParaRPr>
        </a:p>
      </dgm:t>
    </dgm:pt>
    <dgm:pt modelId="{381531C3-F46D-4E1E-B774-B7A1CEAD3734}" type="parTrans" cxnId="{C1602B66-6510-40EB-93FE-2A45C085A76B}">
      <dgm:prSet/>
      <dgm:spPr/>
      <dgm:t>
        <a:bodyPr rtlCol="false"/>
        <a:lstStyle/>
        <a:p>
          <a:pPr algn="ctr" rtl="false"/>
          <a:endParaRPr lang="en-GB" sz="600"/>
        </a:p>
      </dgm:t>
    </dgm:pt>
    <dgm:pt modelId="{C1178D98-430A-43A7-95F6-CE34EDC36BE4}" type="sibTrans" cxnId="{C1602B66-6510-40EB-93FE-2A45C085A76B}">
      <dgm:prSet/>
      <dgm:spPr/>
      <dgm:t>
        <a:bodyPr rtlCol="false"/>
        <a:lstStyle/>
        <a:p>
          <a:pPr algn="ctr" rtl="false"/>
          <a:endParaRPr lang="en-GB" sz="600"/>
        </a:p>
      </dgm:t>
    </dgm:pt>
    <dgm:pt modelId="{9F9D7F38-2A7D-4258-8D5E-0FEA52D90556}">
      <dgm:prSet custT="1"/>
      <dgm:spPr/>
      <dgm:t>
        <a:bodyPr rtlCol="false"/>
        <a:lstStyle/>
        <a:p>
          <a:pPr algn="ctr" rtl="false"/>
          <a:r>
            <a:rPr lang="cy" sz="600" b="0" i="0" u="none">
              <a:solidFill>
                <a:schemeClr val="tx1"/>
              </a:solidFill>
            </a:rPr>
            <a:t>Mae Protocol Mynediad Negeseuon Rhyngrwyd yn trosglwyddo negeseuon e-bost rhwng systemau cyfrifiadurol trwy’r rhyngrwyd ac, yn gyffredinol, mae’n cael ei ddefnyddio i dderbyn a storio negeseuon e-bost fel system yn lle POP.</a:t>
          </a:r>
          <a:endParaRPr lang="en-GB" sz="600" b="0" dirty="0">
            <a:solidFill>
              <a:schemeClr val="tx1"/>
            </a:solidFill>
          </a:endParaRPr>
        </a:p>
      </dgm:t>
    </dgm:pt>
    <dgm:pt modelId="{5AF251FB-6823-4997-AACC-BD2B8D922249}" type="parTrans" cxnId="{8C1CA0F4-D792-483D-B4B5-06FFE6F2E800}">
      <dgm:prSet/>
      <dgm:spPr/>
      <dgm:t>
        <a:bodyPr rtlCol="false"/>
        <a:lstStyle/>
        <a:p>
          <a:pPr algn="ctr" rtl="false"/>
          <a:endParaRPr lang="en-GB" sz="600"/>
        </a:p>
      </dgm:t>
    </dgm:pt>
    <dgm:pt modelId="{9C8AF491-C0CA-442B-9793-CD1764B5624F}" type="sibTrans" cxnId="{8C1CA0F4-D792-483D-B4B5-06FFE6F2E800}">
      <dgm:prSet/>
      <dgm:spPr/>
      <dgm:t>
        <a:bodyPr rtlCol="false"/>
        <a:lstStyle/>
        <a:p>
          <a:pPr algn="ctr" rtl="false"/>
          <a:endParaRPr lang="en-GB" sz="600"/>
        </a:p>
      </dgm:t>
    </dgm:pt>
    <dgm:pt modelId="{7E05EC5E-53FE-4E1B-B9A6-046514510DF4}">
      <dgm:prSet custT="1"/>
      <dgm:spPr/>
      <dgm:t>
        <a:bodyPr rtlCol="false"/>
        <a:lstStyle/>
        <a:p>
          <a:pPr algn="ctr" rtl="false"/>
          <a:r>
            <a:rPr lang="cy" sz="600" b="0" i="0" u="none">
              <a:solidFill>
                <a:schemeClr val="tx1"/>
              </a:solidFill>
            </a:rPr>
            <a:t>Llwybro</a:t>
          </a:r>
          <a:endParaRPr lang="en-GB" sz="600" b="0" dirty="0">
            <a:solidFill>
              <a:schemeClr val="tx1"/>
            </a:solidFill>
          </a:endParaRPr>
        </a:p>
      </dgm:t>
    </dgm:pt>
    <dgm:pt modelId="{E7F543F9-127D-4B5F-B075-C8ABABB447D5}" type="parTrans" cxnId="{B96F0501-F08D-4B7B-889F-10A0401E5E76}">
      <dgm:prSet/>
      <dgm:spPr/>
      <dgm:t>
        <a:bodyPr rtlCol="false"/>
        <a:lstStyle/>
        <a:p>
          <a:pPr algn="ctr" rtl="false"/>
          <a:endParaRPr lang="en-GB" sz="600"/>
        </a:p>
      </dgm:t>
    </dgm:pt>
    <dgm:pt modelId="{59E0D9E8-6AB2-43DD-8CB3-A2D2228CFA6B}" type="sibTrans" cxnId="{B96F0501-F08D-4B7B-889F-10A0401E5E76}">
      <dgm:prSet/>
      <dgm:spPr/>
      <dgm:t>
        <a:bodyPr rtlCol="false"/>
        <a:lstStyle/>
        <a:p>
          <a:pPr algn="ctr" rtl="false"/>
          <a:endParaRPr lang="en-GB" sz="600"/>
        </a:p>
      </dgm:t>
    </dgm:pt>
    <dgm:pt modelId="{8B867C04-AB5E-4E96-A5E4-7ECFB13EC2E5}">
      <dgm:prSet custT="1"/>
      <dgm:spPr/>
      <dgm:t>
        <a:bodyPr rtlCol="false"/>
        <a:lstStyle/>
        <a:p>
          <a:pPr algn="ctr" rtl="false"/>
          <a:r>
            <a:rPr lang="cy" sz="600" b="0" i="0" u="none">
              <a:solidFill>
                <a:schemeClr val="tx1"/>
              </a:solidFill>
            </a:rPr>
            <a:t>Mae llwybro’n pennu’r llwybr y mae pecynnau data’n eu cymryd er mwyn cyrraedd eu cyrchfan</a:t>
          </a:r>
          <a:r>
            <a:rPr lang="cy" sz="600" b="0" i="0" u="none"/>
            <a:t>.</a:t>
          </a:r>
          <a:endParaRPr lang="en-GB" sz="600" b="0" dirty="0"/>
        </a:p>
      </dgm:t>
    </dgm:pt>
    <dgm:pt modelId="{477B5895-03DF-4DAE-8E50-788226423DD0}" type="parTrans" cxnId="{8A6EB72E-A62B-47B0-B4D8-F804EE57E605}">
      <dgm:prSet/>
      <dgm:spPr/>
      <dgm:t>
        <a:bodyPr rtlCol="false"/>
        <a:lstStyle/>
        <a:p>
          <a:pPr algn="ctr" rtl="false"/>
          <a:endParaRPr lang="en-GB" sz="600"/>
        </a:p>
      </dgm:t>
    </dgm:pt>
    <dgm:pt modelId="{1D09C0C1-36F5-46C7-98DA-E8646CBAB582}" type="sibTrans" cxnId="{8A6EB72E-A62B-47B0-B4D8-F804EE57E605}">
      <dgm:prSet/>
      <dgm:spPr/>
      <dgm:t>
        <a:bodyPr rtlCol="false"/>
        <a:lstStyle/>
        <a:p>
          <a:pPr algn="ctr" rtl="false"/>
          <a:endParaRPr lang="en-GB" sz="600"/>
        </a:p>
      </dgm:t>
    </dgm:pt>
    <dgm:pt modelId="{00F32062-32A6-46DB-8D06-30A7923851C6}">
      <dgm:prSet custT="1"/>
      <dgm:spPr/>
      <dgm:t>
        <a:bodyPr rtlCol="false"/>
        <a:lstStyle/>
        <a:p>
          <a:pPr algn="ctr" rtl="false"/>
          <a:r>
            <a:rPr lang="cy" sz="600" b="0" i="0" u="none">
              <a:solidFill>
                <a:schemeClr val="tx1"/>
              </a:solidFill>
            </a:rPr>
            <a:t>Cwgn</a:t>
          </a:r>
          <a:endParaRPr lang="en-GB" sz="600" b="0" dirty="0">
            <a:solidFill>
              <a:schemeClr val="tx1"/>
            </a:solidFill>
          </a:endParaRPr>
        </a:p>
      </dgm:t>
    </dgm:pt>
    <dgm:pt modelId="{7971DFBC-CF03-424C-BADE-8C369F6B2059}" type="parTrans" cxnId="{7167A221-DCE6-4053-B5FE-3F08B6BE4B75}">
      <dgm:prSet/>
      <dgm:spPr/>
      <dgm:t>
        <a:bodyPr rtlCol="false"/>
        <a:lstStyle/>
        <a:p>
          <a:pPr algn="ctr" rtl="false"/>
          <a:endParaRPr lang="en-GB" sz="600"/>
        </a:p>
      </dgm:t>
    </dgm:pt>
    <dgm:pt modelId="{3E59A312-1347-4A3B-89EC-0FC5B1C90E95}" type="sibTrans" cxnId="{7167A221-DCE6-4053-B5FE-3F08B6BE4B75}">
      <dgm:prSet/>
      <dgm:spPr/>
      <dgm:t>
        <a:bodyPr rtlCol="false"/>
        <a:lstStyle/>
        <a:p>
          <a:pPr algn="ctr" rtl="false"/>
          <a:endParaRPr lang="en-GB" sz="600"/>
        </a:p>
      </dgm:t>
    </dgm:pt>
    <dgm:pt modelId="{93DFC22C-B715-4AD9-A612-BAB0D9DC9D3C}">
      <dgm:prSet custT="1"/>
      <dgm:spPr/>
      <dgm:t>
        <a:bodyPr rtlCol="false"/>
        <a:lstStyle/>
        <a:p>
          <a:pPr algn="ctr" rtl="false"/>
          <a:r>
            <a:rPr lang="cy" sz="600" b="0" i="0" u="none">
              <a:solidFill>
                <a:schemeClr val="tx1"/>
              </a:solidFill>
            </a:rPr>
            <a:t>Mae unrhyw system neu ddyfais sydd wedi’i gysylltu â rhwydwaith yn cael ei galw’n gwgn (</a:t>
          </a:r>
          <a:r>
            <a:rPr lang="en-gb" sz="600" b="0" i="1" u="none">
              <a:solidFill>
                <a:schemeClr val="tx1"/>
              </a:solidFill>
            </a:rPr>
            <a:t>node</a:t>
          </a:r>
          <a:r>
            <a:rPr lang="en-gb" sz="600" b="0" i="0" u="none">
              <a:solidFill>
                <a:schemeClr val="tx1"/>
              </a:solidFill>
            </a:rPr>
            <a:t>).</a:t>
          </a:r>
          <a:endParaRPr lang="en-GB" sz="600" b="0" dirty="0">
            <a:solidFill>
              <a:schemeClr val="tx1"/>
            </a:solidFill>
          </a:endParaRPr>
        </a:p>
      </dgm:t>
    </dgm:pt>
    <dgm:pt modelId="{DE76DF8F-1BF4-45DA-BB6D-2B7EA1A2E8EE}" type="parTrans" cxnId="{BDF9DB6C-400E-4896-9E9B-88D161130CAA}">
      <dgm:prSet/>
      <dgm:spPr/>
      <dgm:t>
        <a:bodyPr rtlCol="false"/>
        <a:lstStyle/>
        <a:p>
          <a:pPr algn="ctr" rtl="false"/>
          <a:endParaRPr lang="en-GB" sz="600"/>
        </a:p>
      </dgm:t>
    </dgm:pt>
    <dgm:pt modelId="{7FF6790E-61C4-4845-A7A3-A62D21611F39}" type="sibTrans" cxnId="{BDF9DB6C-400E-4896-9E9B-88D161130CAA}">
      <dgm:prSet/>
      <dgm:spPr/>
      <dgm:t>
        <a:bodyPr rtlCol="false"/>
        <a:lstStyle/>
        <a:p>
          <a:pPr algn="ctr" rtl="false"/>
          <a:endParaRPr lang="en-GB" sz="600"/>
        </a:p>
      </dgm:t>
    </dgm:pt>
    <dgm:pt modelId="{4CC41FCA-4C8E-43D2-B115-609C5B4A9EB8}">
      <dgm:prSet custT="1"/>
      <dgm:spPr/>
      <dgm:t>
        <a:bodyPr rtlCol="false"/>
        <a:lstStyle/>
        <a:p>
          <a:pPr algn="ctr" rtl="false"/>
          <a:r>
            <a:rPr lang="cy" sz="600" b="0" i="0" u="none">
              <a:solidFill>
                <a:schemeClr val="tx1"/>
              </a:solidFill>
            </a:rPr>
            <a:t>System Enw Parth</a:t>
          </a:r>
          <a:endParaRPr lang="en-GB" sz="600" b="0" dirty="0">
            <a:solidFill>
              <a:schemeClr val="tx1"/>
            </a:solidFill>
          </a:endParaRPr>
        </a:p>
      </dgm:t>
    </dgm:pt>
    <dgm:pt modelId="{2EF9F6FC-A988-47A0-80F8-D6830F016930}" type="parTrans" cxnId="{1002110D-AFAE-4794-B045-B5B88190AA19}">
      <dgm:prSet/>
      <dgm:spPr/>
      <dgm:t>
        <a:bodyPr rtlCol="false"/>
        <a:lstStyle/>
        <a:p>
          <a:pPr algn="ctr" rtl="false"/>
          <a:endParaRPr lang="en-GB" sz="600"/>
        </a:p>
      </dgm:t>
    </dgm:pt>
    <dgm:pt modelId="{9CEA5F60-2373-4554-94D8-897E535722BD}" type="sibTrans" cxnId="{1002110D-AFAE-4794-B045-B5B88190AA19}">
      <dgm:prSet/>
      <dgm:spPr/>
      <dgm:t>
        <a:bodyPr rtlCol="false"/>
        <a:lstStyle/>
        <a:p>
          <a:pPr algn="ctr" rtl="false"/>
          <a:endParaRPr lang="en-GB" sz="600"/>
        </a:p>
      </dgm:t>
    </dgm:pt>
    <dgm:pt modelId="{CB321931-1A44-4112-8AC1-753984C04E44}">
      <dgm:prSet custT="1"/>
      <dgm:spPr/>
      <dgm:t>
        <a:bodyPr rtlCol="false"/>
        <a:lstStyle/>
        <a:p>
          <a:pPr algn="ctr" rtl="false"/>
          <a:r>
            <a:rPr lang="cy" sz="600" b="0" i="0" u="none">
              <a:solidFill>
                <a:schemeClr val="tx1"/>
              </a:solidFill>
            </a:rPr>
            <a:t>Mae’r System Enw Parth (DNS) yn trosi enwau parth ac enwau lletywyr y Rhyngrwyd fel y rheiny mewn URL o borwr gwe i gyfeiriadau IP.</a:t>
          </a:r>
          <a:endParaRPr lang="en-GB" sz="600" b="0" dirty="0">
            <a:solidFill>
              <a:schemeClr val="tx1"/>
            </a:solidFill>
          </a:endParaRPr>
        </a:p>
      </dgm:t>
    </dgm:pt>
    <dgm:pt modelId="{1E7D5454-10B9-42B4-9A8E-CB5BCB4410E3}" type="parTrans" cxnId="{E94EA60D-B08F-4A1E-9501-14EF1ED7920D}">
      <dgm:prSet/>
      <dgm:spPr/>
      <dgm:t>
        <a:bodyPr rtlCol="false"/>
        <a:lstStyle/>
        <a:p>
          <a:pPr algn="ctr" rtl="false"/>
          <a:endParaRPr lang="en-GB" sz="600"/>
        </a:p>
      </dgm:t>
    </dgm:pt>
    <dgm:pt modelId="{EF712E78-0B14-4AE4-A6A4-0854B71FB52C}" type="sibTrans" cxnId="{E94EA60D-B08F-4A1E-9501-14EF1ED7920D}">
      <dgm:prSet/>
      <dgm:spPr/>
      <dgm:t>
        <a:bodyPr rtlCol="false"/>
        <a:lstStyle/>
        <a:p>
          <a:pPr algn="ctr" rtl="false"/>
          <a:endParaRPr lang="en-GB" sz="600"/>
        </a:p>
      </dgm:t>
    </dgm:pt>
    <dgm:pt modelId="{7D1A3C01-0A20-4FEC-A5D1-D2ED373E6D7F}">
      <dgm:prSet custT="1"/>
      <dgm:spPr/>
      <dgm:t>
        <a:bodyPr rtlCol="false"/>
        <a:lstStyle/>
        <a:p>
          <a:pPr algn="ctr" rtl="false"/>
          <a:r>
            <a:rPr lang="cy" sz="600" b="0" i="0" u="none">
              <a:solidFill>
                <a:schemeClr val="tx1"/>
              </a:solidFill>
            </a:rPr>
            <a:t>Cyfeiriad IP</a:t>
          </a:r>
          <a:endParaRPr lang="en-GB" sz="600" b="0" dirty="0">
            <a:solidFill>
              <a:schemeClr val="tx1"/>
            </a:solidFill>
          </a:endParaRPr>
        </a:p>
      </dgm:t>
    </dgm:pt>
    <dgm:pt modelId="{57715930-56C3-44B7-ABE8-083F6AAA1A0F}" type="parTrans" cxnId="{AA307489-2188-4B52-B379-4795901EBDB6}">
      <dgm:prSet/>
      <dgm:spPr/>
      <dgm:t>
        <a:bodyPr rtlCol="false"/>
        <a:lstStyle/>
        <a:p>
          <a:pPr algn="ctr" rtl="false"/>
          <a:endParaRPr lang="en-GB" sz="600"/>
        </a:p>
      </dgm:t>
    </dgm:pt>
    <dgm:pt modelId="{0F3650E7-55C1-4F9A-BCD2-5F56BF767044}" type="sibTrans" cxnId="{AA307489-2188-4B52-B379-4795901EBDB6}">
      <dgm:prSet/>
      <dgm:spPr/>
      <dgm:t>
        <a:bodyPr rtlCol="false"/>
        <a:lstStyle/>
        <a:p>
          <a:pPr algn="ctr" rtl="false"/>
          <a:endParaRPr lang="en-GB" sz="600"/>
        </a:p>
      </dgm:t>
    </dgm:pt>
    <dgm:pt modelId="{94408192-B5A2-4564-9490-C0FE2610728A}">
      <dgm:prSet custT="1"/>
      <dgm:spPr/>
      <dgm:t>
        <a:bodyPr rtlCol="false"/>
        <a:lstStyle/>
        <a:p>
          <a:pPr algn="ctr" rtl="false"/>
          <a:r>
            <a:rPr lang="cy" sz="600" b="0" i="0" u="none">
              <a:solidFill>
                <a:schemeClr val="tx1"/>
              </a:solidFill>
            </a:rPr>
            <a:t>Mae angen enw unigryw ar bob dyfais ar rwydwaith er mwyn sicrhau yr anfonir data at y cyfrifiadur penodol hwnnw sy’n gofyn amdano. Yr enw unigryw hwn ar system cyfrifiadurol ar rwydwaith yw cyfeiriad IP</a:t>
          </a:r>
          <a:r>
            <a:rPr lang="cy" sz="600" b="0" i="0" u="none"/>
            <a:t>.</a:t>
          </a:r>
          <a:endParaRPr lang="en-GB" sz="600" b="0" dirty="0"/>
        </a:p>
      </dgm:t>
    </dgm:pt>
    <dgm:pt modelId="{B8D1757A-AC09-478E-B567-5075EA7B416E}" type="parTrans" cxnId="{32267E69-D17D-4FDD-9C89-304A4CCC73DC}">
      <dgm:prSet/>
      <dgm:spPr/>
      <dgm:t>
        <a:bodyPr rtlCol="false"/>
        <a:lstStyle/>
        <a:p>
          <a:pPr algn="ctr" rtl="false"/>
          <a:endParaRPr lang="en-GB" sz="600"/>
        </a:p>
      </dgm:t>
    </dgm:pt>
    <dgm:pt modelId="{4B7D9FD7-0B32-413B-AA00-7F177B086FFA}" type="sibTrans" cxnId="{32267E69-D17D-4FDD-9C89-304A4CCC73DC}">
      <dgm:prSet/>
      <dgm:spPr/>
      <dgm:t>
        <a:bodyPr rtlCol="false"/>
        <a:lstStyle/>
        <a:p>
          <a:pPr algn="ctr" rtl="false"/>
          <a:endParaRPr lang="en-GB" sz="600"/>
        </a:p>
      </dgm:t>
    </dgm:pt>
    <dgm:pt modelId="{A9C08481-D213-4E3D-A642-1CA2F9970FA1}">
      <dgm:prSet custT="1"/>
      <dgm:spPr/>
      <dgm:t>
        <a:bodyPr rtlCol="false"/>
        <a:lstStyle/>
        <a:p>
          <a:pPr algn="ctr" rtl="false"/>
          <a:r>
            <a:rPr lang="cy" sz="600" b="0" i="0" u="none">
              <a:solidFill>
                <a:schemeClr val="tx1"/>
              </a:solidFill>
            </a:rPr>
            <a:t>Haen Ffisegol</a:t>
          </a:r>
          <a:endParaRPr lang="en-GB" sz="600" b="0" dirty="0">
            <a:solidFill>
              <a:schemeClr val="tx1"/>
            </a:solidFill>
          </a:endParaRPr>
        </a:p>
      </dgm:t>
    </dgm:pt>
    <dgm:pt modelId="{B525DDE9-B371-4BD2-BBB1-65FD52FBE2D5}" type="parTrans" cxnId="{6AD00053-35A5-4582-92EF-68EFEC6E39A8}">
      <dgm:prSet/>
      <dgm:spPr/>
      <dgm:t>
        <a:bodyPr rtlCol="false"/>
        <a:lstStyle/>
        <a:p>
          <a:pPr algn="ctr" rtl="false"/>
          <a:endParaRPr lang="en-GB" sz="600"/>
        </a:p>
      </dgm:t>
    </dgm:pt>
    <dgm:pt modelId="{1620C5B0-4784-423D-9F6A-6A289418C712}" type="sibTrans" cxnId="{6AD00053-35A5-4582-92EF-68EFEC6E39A8}">
      <dgm:prSet/>
      <dgm:spPr/>
      <dgm:t>
        <a:bodyPr rtlCol="false"/>
        <a:lstStyle/>
        <a:p>
          <a:pPr algn="ctr" rtl="false"/>
          <a:endParaRPr lang="en-GB" sz="600"/>
        </a:p>
      </dgm:t>
    </dgm:pt>
    <dgm:pt modelId="{254FCE6E-D76C-4123-981E-A9F61101C5C0}">
      <dgm:prSet custT="1"/>
      <dgm:spPr/>
      <dgm:t>
        <a:bodyPr rtlCol="false"/>
        <a:lstStyle/>
        <a:p>
          <a:pPr algn="ctr" rtl="false"/>
          <a:r>
            <a:rPr lang="cy" sz="600" b="0" i="0" u="none">
              <a:solidFill>
                <a:schemeClr val="tx1"/>
              </a:solidFill>
            </a:rPr>
            <a:t>Yn y model TCP/IP, yr haen ffisegol sy’n trosglwyddo’r data crai. Mae’n cynnwys caledwedd fel switsys a llwybryddion. </a:t>
          </a:r>
          <a:endParaRPr lang="en-GB" sz="600" b="0" dirty="0">
            <a:solidFill>
              <a:schemeClr val="tx1"/>
            </a:solidFill>
          </a:endParaRPr>
        </a:p>
      </dgm:t>
    </dgm:pt>
    <dgm:pt modelId="{1934ED70-3A7E-44E6-98C3-F68C083DDA77}" type="parTrans" cxnId="{6C981DCD-0242-4AC6-983E-F63D8DAB2341}">
      <dgm:prSet/>
      <dgm:spPr/>
      <dgm:t>
        <a:bodyPr rtlCol="false"/>
        <a:lstStyle/>
        <a:p>
          <a:pPr algn="ctr" rtl="false"/>
          <a:endParaRPr lang="en-GB" sz="600"/>
        </a:p>
      </dgm:t>
    </dgm:pt>
    <dgm:pt modelId="{C35B614A-D7C6-4E12-BE28-C311E083C189}" type="sibTrans" cxnId="{6C981DCD-0242-4AC6-983E-F63D8DAB2341}">
      <dgm:prSet/>
      <dgm:spPr/>
      <dgm:t>
        <a:bodyPr rtlCol="false"/>
        <a:lstStyle/>
        <a:p>
          <a:pPr algn="ctr" rtl="false"/>
          <a:endParaRPr lang="en-GB" sz="600"/>
        </a:p>
      </dgm:t>
    </dgm:pt>
    <dgm:pt modelId="{8EB64C4A-4EE4-4D63-95BE-A78E40115E2C}">
      <dgm:prSet custT="1"/>
      <dgm:spPr/>
      <dgm:t>
        <a:bodyPr rtlCol="false"/>
        <a:lstStyle/>
        <a:p>
          <a:pPr algn="ctr" rtl="false"/>
          <a:r>
            <a:rPr lang="cy" sz="600" b="0" i="0" u="none">
              <a:solidFill>
                <a:schemeClr val="tx1"/>
              </a:solidFill>
            </a:rPr>
            <a:t>Haen Cyswllt Data</a:t>
          </a:r>
          <a:endParaRPr lang="en-GB" sz="600" b="0" dirty="0">
            <a:solidFill>
              <a:schemeClr val="tx1"/>
            </a:solidFill>
          </a:endParaRPr>
        </a:p>
      </dgm:t>
    </dgm:pt>
    <dgm:pt modelId="{510D24EA-54E2-4D0F-B875-FE469ACE076E}" type="parTrans" cxnId="{839D795A-1E27-41DE-B908-2B5E3C1662B3}">
      <dgm:prSet/>
      <dgm:spPr/>
      <dgm:t>
        <a:bodyPr rtlCol="false"/>
        <a:lstStyle/>
        <a:p>
          <a:pPr algn="ctr" rtl="false"/>
          <a:endParaRPr lang="en-GB" sz="600"/>
        </a:p>
      </dgm:t>
    </dgm:pt>
    <dgm:pt modelId="{BF67CFDC-FC69-452F-9E3B-C762D8944306}" type="sibTrans" cxnId="{839D795A-1E27-41DE-B908-2B5E3C1662B3}">
      <dgm:prSet/>
      <dgm:spPr/>
      <dgm:t>
        <a:bodyPr rtlCol="false"/>
        <a:lstStyle/>
        <a:p>
          <a:pPr algn="ctr" rtl="false"/>
          <a:endParaRPr lang="en-GB" sz="600"/>
        </a:p>
      </dgm:t>
    </dgm:pt>
    <dgm:pt modelId="{9D64E018-44DB-41D6-ADBB-60D7E817D1B3}">
      <dgm:prSet custT="1"/>
      <dgm:spPr/>
      <dgm:t>
        <a:bodyPr rtlCol="false"/>
        <a:lstStyle/>
        <a:p>
          <a:pPr algn="ctr" rtl="false"/>
          <a:r>
            <a:rPr lang="cy" sz="600" b="0" i="0" u="none">
              <a:solidFill>
                <a:schemeClr val="tx1"/>
              </a:solidFill>
            </a:rPr>
            <a:t>Yn y model TCP/IP, mae’r haen cyswllt data yn anfon data o haen y rhwydwaith at yr haen ffisegol. Mae’n gwahanu’r data i’w anfon at fframiau data. </a:t>
          </a:r>
          <a:endParaRPr lang="en-GB" sz="600" b="0" dirty="0">
            <a:solidFill>
              <a:schemeClr val="tx1"/>
            </a:solidFill>
          </a:endParaRPr>
        </a:p>
      </dgm:t>
    </dgm:pt>
    <dgm:pt modelId="{C3D4B9B9-E7D6-4537-828F-603BAEF9D1EE}" type="parTrans" cxnId="{F1C6A1BB-F5C0-4748-B709-812853E0C443}">
      <dgm:prSet/>
      <dgm:spPr/>
      <dgm:t>
        <a:bodyPr rtlCol="false"/>
        <a:lstStyle/>
        <a:p>
          <a:pPr algn="ctr" rtl="false"/>
          <a:endParaRPr lang="en-GB" sz="600"/>
        </a:p>
      </dgm:t>
    </dgm:pt>
    <dgm:pt modelId="{0F6BF525-E735-46A3-8460-6634E93CFC6B}" type="sibTrans" cxnId="{F1C6A1BB-F5C0-4748-B709-812853E0C443}">
      <dgm:prSet/>
      <dgm:spPr/>
      <dgm:t>
        <a:bodyPr rtlCol="false"/>
        <a:lstStyle/>
        <a:p>
          <a:pPr algn="ctr" rtl="false"/>
          <a:endParaRPr lang="en-GB" sz="600"/>
        </a:p>
      </dgm:t>
    </dgm:pt>
    <dgm:pt modelId="{AD0C14CF-11C8-414C-9B67-63D0DF3441E6}">
      <dgm:prSet custT="1"/>
      <dgm:spPr/>
      <dgm:t>
        <a:bodyPr rtlCol="false"/>
        <a:lstStyle/>
        <a:p>
          <a:pPr algn="ctr" rtl="false"/>
          <a:r>
            <a:rPr lang="cy" sz="600" b="0" i="0" u="none">
              <a:solidFill>
                <a:schemeClr val="tx1"/>
              </a:solidFill>
            </a:rPr>
            <a:t>Haen Rhwydwaith</a:t>
          </a:r>
          <a:endParaRPr lang="en-GB" sz="600" b="0" dirty="0">
            <a:solidFill>
              <a:schemeClr val="tx1"/>
            </a:solidFill>
          </a:endParaRPr>
        </a:p>
      </dgm:t>
    </dgm:pt>
    <dgm:pt modelId="{64E4586E-6D50-4422-BAA2-B7D458BB96E5}" type="parTrans" cxnId="{C356B8B3-FEE6-4E6E-957A-3B9803206485}">
      <dgm:prSet/>
      <dgm:spPr/>
      <dgm:t>
        <a:bodyPr rtlCol="false"/>
        <a:lstStyle/>
        <a:p>
          <a:pPr algn="ctr" rtl="false"/>
          <a:endParaRPr lang="en-GB" sz="600"/>
        </a:p>
      </dgm:t>
    </dgm:pt>
    <dgm:pt modelId="{1A38EA69-9BA8-416D-A0B1-3F457474EF78}" type="sibTrans" cxnId="{C356B8B3-FEE6-4E6E-957A-3B9803206485}">
      <dgm:prSet/>
      <dgm:spPr/>
      <dgm:t>
        <a:bodyPr rtlCol="false"/>
        <a:lstStyle/>
        <a:p>
          <a:pPr algn="ctr" rtl="false"/>
          <a:endParaRPr lang="en-GB" sz="600"/>
        </a:p>
      </dgm:t>
    </dgm:pt>
    <dgm:pt modelId="{F6DBC402-3C96-4EA8-96A9-7CD13754353B}">
      <dgm:prSet custT="1"/>
      <dgm:spPr/>
      <dgm:t>
        <a:bodyPr rtlCol="false"/>
        <a:lstStyle/>
        <a:p>
          <a:pPr algn="ctr" rtl="false"/>
          <a:r>
            <a:rPr lang="cy" sz="600" b="0" i="0" u="none">
              <a:solidFill>
                <a:schemeClr val="tx1"/>
              </a:solidFill>
            </a:rPr>
            <a:t>Yn y model TCP/IP, mae haen y rhwydwaith yn gyfrifol am gyfeirio a llwybro data</a:t>
          </a:r>
          <a:r>
            <a:rPr lang="cy" sz="600" b="0" i="0" u="none"/>
            <a:t>. </a:t>
          </a:r>
          <a:endParaRPr lang="en-GB" sz="600" b="0" dirty="0"/>
        </a:p>
      </dgm:t>
    </dgm:pt>
    <dgm:pt modelId="{5E7DA3CE-E434-47FA-BA1D-94BDB0DB0CE1}" type="parTrans" cxnId="{5D1A4796-D96A-4954-B345-E5BBF718A4AE}">
      <dgm:prSet/>
      <dgm:spPr/>
      <dgm:t>
        <a:bodyPr rtlCol="false"/>
        <a:lstStyle/>
        <a:p>
          <a:pPr algn="ctr" rtl="false"/>
          <a:endParaRPr lang="en-GB" sz="600"/>
        </a:p>
      </dgm:t>
    </dgm:pt>
    <dgm:pt modelId="{E800FDE8-836F-4540-8209-BA6571A6D503}" type="sibTrans" cxnId="{5D1A4796-D96A-4954-B345-E5BBF718A4AE}">
      <dgm:prSet/>
      <dgm:spPr/>
      <dgm:t>
        <a:bodyPr rtlCol="false"/>
        <a:lstStyle/>
        <a:p>
          <a:pPr algn="ctr" rtl="false"/>
          <a:endParaRPr lang="en-GB" sz="600"/>
        </a:p>
      </dgm:t>
    </dgm:pt>
    <dgm:pt modelId="{0F8A76CE-A676-4700-9762-AAC58B47DDCB}">
      <dgm:prSet custT="1"/>
      <dgm:spPr/>
      <dgm:t>
        <a:bodyPr rtlCol="false"/>
        <a:lstStyle/>
        <a:p>
          <a:pPr algn="ctr" rtl="false"/>
          <a:r>
            <a:rPr lang="cy" sz="600" b="0" i="0" u="none">
              <a:solidFill>
                <a:schemeClr val="tx1"/>
              </a:solidFill>
            </a:rPr>
            <a:t>Haen Gludo</a:t>
          </a:r>
          <a:endParaRPr lang="en-GB" sz="600" b="0" dirty="0">
            <a:solidFill>
              <a:schemeClr val="tx1"/>
            </a:solidFill>
          </a:endParaRPr>
        </a:p>
      </dgm:t>
    </dgm:pt>
    <dgm:pt modelId="{E1B9A534-C655-4731-AF8B-83F664E3F601}" type="parTrans" cxnId="{60282AAD-5732-40F3-90CC-12C49BE62301}">
      <dgm:prSet/>
      <dgm:spPr/>
      <dgm:t>
        <a:bodyPr rtlCol="false"/>
        <a:lstStyle/>
        <a:p>
          <a:pPr algn="ctr" rtl="false"/>
          <a:endParaRPr lang="en-GB" sz="600"/>
        </a:p>
      </dgm:t>
    </dgm:pt>
    <dgm:pt modelId="{580D4EFF-9F82-4C06-AE3E-365867B425F5}" type="sibTrans" cxnId="{60282AAD-5732-40F3-90CC-12C49BE62301}">
      <dgm:prSet/>
      <dgm:spPr/>
      <dgm:t>
        <a:bodyPr rtlCol="false"/>
        <a:lstStyle/>
        <a:p>
          <a:pPr algn="ctr" rtl="false"/>
          <a:endParaRPr lang="en-GB" sz="600"/>
        </a:p>
      </dgm:t>
    </dgm:pt>
    <dgm:pt modelId="{9B33F4EA-BCB6-44F3-AB25-A8101CD421BC}">
      <dgm:prSet custT="1"/>
      <dgm:spPr/>
      <dgm:t>
        <a:bodyPr rtlCol="false"/>
        <a:lstStyle/>
        <a:p>
          <a:pPr algn="ctr" rtl="false"/>
          <a:r>
            <a:rPr lang="cy" sz="600" b="0" i="0" u="none">
              <a:solidFill>
                <a:schemeClr val="tx1"/>
              </a:solidFill>
            </a:rPr>
            <a:t>Yn y model TCP/IP, mae’r haen gludo’n sicrhau bod data’n cael ei drosglwyddo o un man i’r llall yn ddibynadwy a heb wallau</a:t>
          </a:r>
          <a:r>
            <a:rPr lang="cy" sz="600" b="0" i="0" u="none"/>
            <a:t>. </a:t>
          </a:r>
          <a:endParaRPr lang="en-GB" sz="600" b="0" dirty="0"/>
        </a:p>
      </dgm:t>
    </dgm:pt>
    <dgm:pt modelId="{D2E66854-7983-4C93-A7A2-708AC7E2604B}" type="parTrans" cxnId="{9F691BA5-B570-4449-9411-64BEF3860AE3}">
      <dgm:prSet/>
      <dgm:spPr/>
      <dgm:t>
        <a:bodyPr rtlCol="false"/>
        <a:lstStyle/>
        <a:p>
          <a:pPr algn="ctr" rtl="false"/>
          <a:endParaRPr lang="en-GB" sz="600"/>
        </a:p>
      </dgm:t>
    </dgm:pt>
    <dgm:pt modelId="{2431E832-EC23-4473-9237-8F43C6ADAD14}" type="sibTrans" cxnId="{9F691BA5-B570-4449-9411-64BEF3860AE3}">
      <dgm:prSet/>
      <dgm:spPr/>
      <dgm:t>
        <a:bodyPr rtlCol="false"/>
        <a:lstStyle/>
        <a:p>
          <a:pPr algn="ctr" rtl="false"/>
          <a:endParaRPr lang="en-GB" sz="600"/>
        </a:p>
      </dgm:t>
    </dgm:pt>
    <dgm:pt modelId="{49F19782-37C8-4BB6-B7F8-D471D7BC2BCD}">
      <dgm:prSet custT="1"/>
      <dgm:spPr/>
      <dgm:t>
        <a:bodyPr rtlCol="false"/>
        <a:lstStyle/>
        <a:p>
          <a:pPr algn="ctr" rtl="false"/>
          <a:r>
            <a:rPr lang="cy" sz="600" b="0" i="0" u="none">
              <a:solidFill>
                <a:schemeClr val="tx1"/>
              </a:solidFill>
            </a:rPr>
            <a:t>Haen Gymhwyso</a:t>
          </a:r>
          <a:endParaRPr lang="en-GB" sz="600" b="0" dirty="0">
            <a:solidFill>
              <a:schemeClr val="tx1"/>
            </a:solidFill>
          </a:endParaRPr>
        </a:p>
      </dgm:t>
    </dgm:pt>
    <dgm:pt modelId="{0D13E403-6111-4ED0-AC0C-6D44C434F7AB}" type="parTrans" cxnId="{29EC155A-884A-4733-BFF4-9A0C8A8F7EE5}">
      <dgm:prSet/>
      <dgm:spPr/>
      <dgm:t>
        <a:bodyPr rtlCol="false"/>
        <a:lstStyle/>
        <a:p>
          <a:pPr algn="ctr" rtl="false"/>
          <a:endParaRPr lang="en-GB" sz="600"/>
        </a:p>
      </dgm:t>
    </dgm:pt>
    <dgm:pt modelId="{4E1EDEED-5641-421A-B865-A031FC0044ED}" type="sibTrans" cxnId="{29EC155A-884A-4733-BFF4-9A0C8A8F7EE5}">
      <dgm:prSet/>
      <dgm:spPr/>
      <dgm:t>
        <a:bodyPr rtlCol="false"/>
        <a:lstStyle/>
        <a:p>
          <a:pPr algn="ctr" rtl="false"/>
          <a:endParaRPr lang="en-GB" sz="600"/>
        </a:p>
      </dgm:t>
    </dgm:pt>
    <dgm:pt modelId="{058C4D70-B6B6-4ECD-BD2B-428EF53B52F6}">
      <dgm:prSet custT="1"/>
      <dgm:spPr/>
      <dgm:t>
        <a:bodyPr rtlCol="false"/>
        <a:lstStyle/>
        <a:p>
          <a:pPr algn="ctr" rtl="false"/>
          <a:r>
            <a:rPr lang="cy" sz="600" b="0" i="0" u="none">
              <a:solidFill>
                <a:schemeClr val="tx1"/>
              </a:solidFill>
            </a:rPr>
            <a:t>Yn y model TCP/IP, mae’r haen gymhwyso’n darparu rhyngwynebau i’r feddalwedd i’w ganiatáu i ddefnyddio’r rhwydwaith. Mae enghreifftiau o feddalwedd yn cynnwys e-bost, protocol trosglwyddo ffeiliau a’r We Fyd-Eang.</a:t>
          </a:r>
          <a:endParaRPr lang="en-GB" sz="600" b="0" dirty="0">
            <a:solidFill>
              <a:schemeClr val="tx1"/>
            </a:solidFill>
          </a:endParaRPr>
        </a:p>
      </dgm:t>
    </dgm:pt>
    <dgm:pt modelId="{F23934FB-9C88-4549-ADBA-36F55EFE747E}" type="parTrans" cxnId="{C704C0B6-1E60-4EE2-91B1-96B0E212E980}">
      <dgm:prSet/>
      <dgm:spPr/>
      <dgm:t>
        <a:bodyPr rtlCol="false"/>
        <a:lstStyle/>
        <a:p>
          <a:pPr algn="ctr" rtl="false"/>
          <a:endParaRPr lang="en-GB" sz="600"/>
        </a:p>
      </dgm:t>
    </dgm:pt>
    <dgm:pt modelId="{34E615C4-FCC1-4E12-8581-0515B7DD0768}" type="sibTrans" cxnId="{C704C0B6-1E60-4EE2-91B1-96B0E212E980}">
      <dgm:prSet/>
      <dgm:spPr/>
      <dgm:t>
        <a:bodyPr rtlCol="false"/>
        <a:lstStyle/>
        <a:p>
          <a:pPr algn="ctr" rtl="false"/>
          <a:endParaRPr lang="en-GB" sz="600"/>
        </a:p>
      </dgm:t>
    </dgm:pt>
    <dgm:pt modelId="{46F27B88-852C-40E6-B9F7-F44D1A2238CD}">
      <dgm:prSet custT="1"/>
      <dgm:spPr/>
      <dgm:t>
        <a:bodyPr rtlCol="false"/>
        <a:lstStyle/>
        <a:p>
          <a:pPr algn="ctr" rtl="false"/>
          <a:r>
            <a:rPr lang="cy" sz="600" b="0" i="0" u="none">
              <a:solidFill>
                <a:schemeClr val="tx1"/>
              </a:solidFill>
            </a:rPr>
            <a:t>Pentwr Protocolau</a:t>
          </a:r>
          <a:endParaRPr lang="en-GB" sz="600" b="0" dirty="0">
            <a:solidFill>
              <a:schemeClr val="tx1"/>
            </a:solidFill>
          </a:endParaRPr>
        </a:p>
      </dgm:t>
    </dgm:pt>
    <dgm:pt modelId="{568CAA74-A940-4844-BE5A-47A668B04924}" type="parTrans" cxnId="{C8A036BC-82AD-420B-9383-6AEA6302E560}">
      <dgm:prSet/>
      <dgm:spPr/>
      <dgm:t>
        <a:bodyPr rtlCol="false"/>
        <a:lstStyle/>
        <a:p>
          <a:pPr algn="ctr" rtl="false"/>
          <a:endParaRPr lang="en-GB" sz="600"/>
        </a:p>
      </dgm:t>
    </dgm:pt>
    <dgm:pt modelId="{9D4AF116-F130-4908-81BB-FE8CF5F67E0C}" type="sibTrans" cxnId="{C8A036BC-82AD-420B-9383-6AEA6302E560}">
      <dgm:prSet/>
      <dgm:spPr/>
      <dgm:t>
        <a:bodyPr rtlCol="false"/>
        <a:lstStyle/>
        <a:p>
          <a:pPr algn="ctr" rtl="false"/>
          <a:endParaRPr lang="en-GB" sz="600"/>
        </a:p>
      </dgm:t>
    </dgm:pt>
    <dgm:pt modelId="{5FAD3483-EA53-4C1C-9D82-D84C1F37C0A6}">
      <dgm:prSet custT="1"/>
      <dgm:spPr/>
      <dgm:t>
        <a:bodyPr rtlCol="false"/>
        <a:lstStyle/>
        <a:p>
          <a:pPr algn="ctr" rtl="false"/>
          <a:r>
            <a:rPr lang="cy" sz="600" b="0" i="0" u="none">
              <a:solidFill>
                <a:schemeClr val="tx1"/>
              </a:solidFill>
            </a:rPr>
            <a:t>Mae pentwr protocolau’n set o brotocolau sy’n gweithio gyda’i gilydd i ddarparu galluoedd rhwydweithio</a:t>
          </a:r>
          <a:r>
            <a:rPr lang="cy" sz="600" b="0" i="0" u="none"/>
            <a:t>.</a:t>
          </a:r>
          <a:endParaRPr lang="en-GB" sz="600" b="0" dirty="0"/>
        </a:p>
      </dgm:t>
    </dgm:pt>
    <dgm:pt modelId="{C1098DC0-BF1A-491B-972D-310884BF5979}" type="parTrans" cxnId="{A1B92041-B7C6-4CE7-9972-4A5BBD0502EE}">
      <dgm:prSet/>
      <dgm:spPr/>
      <dgm:t>
        <a:bodyPr rtlCol="false"/>
        <a:lstStyle/>
        <a:p>
          <a:pPr algn="ctr" rtl="false"/>
          <a:endParaRPr lang="en-GB" sz="600"/>
        </a:p>
      </dgm:t>
    </dgm:pt>
    <dgm:pt modelId="{ADDB1D3B-D985-44D4-ABEF-93F4CE02DE4B}" type="sibTrans" cxnId="{A1B92041-B7C6-4CE7-9972-4A5BBD0502EE}">
      <dgm:prSet/>
      <dgm:spPr/>
      <dgm:t>
        <a:bodyPr rtlCol="false"/>
        <a:lstStyle/>
        <a:p>
          <a:pPr algn="ctr" rtl="false"/>
          <a:endParaRPr lang="en-GB" sz="600"/>
        </a:p>
      </dgm:t>
    </dgm:pt>
    <dgm:pt modelId="{457DC5E0-38F7-4CAD-99C3-9A25A709E22F}">
      <dgm:prSet custT="1"/>
      <dgm:spPr/>
      <dgm:t>
        <a:bodyPr rtlCol="false"/>
        <a:lstStyle/>
        <a:p>
          <a:pPr algn="ctr" rtl="false"/>
          <a:r>
            <a:rPr lang="cy" sz="600" b="0" i="0" u="none">
              <a:solidFill>
                <a:schemeClr val="tx1"/>
              </a:solidFill>
            </a:rPr>
            <a:t>Mae rhwydwaith cyfrifiaduron yn grŵp o systemau cyfrifiadurol a dyfeisiau caledwedd cyfrifiadurol eraill sydd wedi’u cysylltu â’i gilydd</a:t>
          </a:r>
          <a:r>
            <a:rPr lang="cy" sz="600" b="0" i="0" u="none"/>
            <a:t>.</a:t>
          </a:r>
          <a:endParaRPr lang="en-GB" sz="600" dirty="0"/>
        </a:p>
      </dgm:t>
    </dgm:pt>
    <dgm:pt modelId="{0251A95E-27F7-4BD6-B343-60A011A962CF}" type="parTrans" cxnId="{A0861BF9-B0B6-45DE-9755-A214B9BC1627}">
      <dgm:prSet/>
      <dgm:spPr/>
      <dgm:t>
        <a:bodyPr rtlCol="false"/>
        <a:lstStyle/>
        <a:p>
          <a:pPr algn="ctr" rtl="false"/>
          <a:endParaRPr lang="en-GB" sz="600"/>
        </a:p>
      </dgm:t>
    </dgm:pt>
    <dgm:pt modelId="{DE297A3F-2D57-4BA9-B06A-537662B71C2C}" type="sibTrans" cxnId="{A0861BF9-B0B6-45DE-9755-A214B9BC1627}">
      <dgm:prSet/>
      <dgm:spPr/>
      <dgm:t>
        <a:bodyPr rtlCol="false"/>
        <a:lstStyle/>
        <a:p>
          <a:pPr algn="ctr" rtl="false"/>
          <a:endParaRPr lang="en-GB" sz="600"/>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39">
        <dgm:presLayoutVars>
          <dgm:bulletEnabled val="1"/>
        </dgm:presLayoutVars>
      </dgm:prSet>
      <dgm:spPr/>
    </dgm:pt>
    <dgm:pt modelId="{87AD910B-792D-41CD-9A40-337088926521}" type="pres">
      <dgm:prSet presAssocID="{280CEDC5-2491-48CF-804E-D78EEAE4727F}" presName="sibTrans" presStyleCnt="0"/>
      <dgm:spPr/>
    </dgm:pt>
    <dgm:pt modelId="{68048080-25BB-4FDC-B48F-87545332A307}" type="pres">
      <dgm:prSet presAssocID="{D9B0F987-A02D-4F43-8574-1EDD616B8369}" presName="node" presStyleLbl="node1" presStyleIdx="1" presStyleCnt="39">
        <dgm:presLayoutVars>
          <dgm:bulletEnabled val="1"/>
        </dgm:presLayoutVars>
      </dgm:prSet>
      <dgm:spPr/>
    </dgm:pt>
    <dgm:pt modelId="{411A8E5D-00D0-417C-A104-6B5ED48D5970}" type="pres">
      <dgm:prSet presAssocID="{25BC8A54-DAD6-4B84-ACFE-2D5A9E029127}" presName="sibTrans" presStyleCnt="0"/>
      <dgm:spPr/>
    </dgm:pt>
    <dgm:pt modelId="{BFADE0FE-E71A-49E6-AC41-AC7F8DC10D51}" type="pres">
      <dgm:prSet presAssocID="{775CBC49-0ABD-40C0-9520-4846996BD540}" presName="node" presStyleLbl="node1" presStyleIdx="2" presStyleCnt="39">
        <dgm:presLayoutVars>
          <dgm:bulletEnabled val="1"/>
        </dgm:presLayoutVars>
      </dgm:prSet>
      <dgm:spPr/>
    </dgm:pt>
    <dgm:pt modelId="{DC9C89AB-C5B3-47D7-B1FD-D8838E28D88E}" type="pres">
      <dgm:prSet presAssocID="{15157423-6235-43B9-89A6-2C9EB1814ABA}" presName="sibTrans" presStyleCnt="0"/>
      <dgm:spPr/>
    </dgm:pt>
    <dgm:pt modelId="{B7CA9E74-B123-424D-92DA-3EB684743D06}" type="pres">
      <dgm:prSet presAssocID="{B2650A0A-74B9-4120-B7C4-C475608EC2EB}" presName="node" presStyleLbl="node1" presStyleIdx="3" presStyleCnt="39">
        <dgm:presLayoutVars>
          <dgm:bulletEnabled val="1"/>
        </dgm:presLayoutVars>
      </dgm:prSet>
      <dgm:spPr/>
    </dgm:pt>
    <dgm:pt modelId="{5E0A89C5-384F-4537-922A-58DC210FFA89}" type="pres">
      <dgm:prSet presAssocID="{B68B4E90-252F-424D-8EDB-C54A1BEBF851}" presName="sibTrans" presStyleCnt="0"/>
      <dgm:spPr/>
    </dgm:pt>
    <dgm:pt modelId="{B10FB76A-1FCC-4E91-A0D1-7063D8B66751}" type="pres">
      <dgm:prSet presAssocID="{3175CAFE-0C2A-447D-97FE-01D66E152F43}" presName="node" presStyleLbl="node1" presStyleIdx="4" presStyleCnt="39">
        <dgm:presLayoutVars>
          <dgm:bulletEnabled val="1"/>
        </dgm:presLayoutVars>
      </dgm:prSet>
      <dgm:spPr/>
    </dgm:pt>
    <dgm:pt modelId="{C3B5EC40-0758-490D-9CAB-81DCCEAD824D}" type="pres">
      <dgm:prSet presAssocID="{0365E52C-B824-46BA-AF74-7B1F3166436B}" presName="sibTrans" presStyleCnt="0"/>
      <dgm:spPr/>
    </dgm:pt>
    <dgm:pt modelId="{9352D503-8D46-42EE-B384-FA296D70A114}" type="pres">
      <dgm:prSet presAssocID="{0C4A3F50-4A02-476A-B29E-7BB2EFABD980}" presName="node" presStyleLbl="node1" presStyleIdx="5" presStyleCnt="39">
        <dgm:presLayoutVars>
          <dgm:bulletEnabled val="1"/>
        </dgm:presLayoutVars>
      </dgm:prSet>
      <dgm:spPr/>
    </dgm:pt>
    <dgm:pt modelId="{5749F75A-6133-4410-973F-15C24B301BE8}" type="pres">
      <dgm:prSet presAssocID="{384E87C6-1877-4A6B-B46D-F90DB7050376}" presName="sibTrans" presStyleCnt="0"/>
      <dgm:spPr/>
    </dgm:pt>
    <dgm:pt modelId="{FEE023E8-F491-413B-9301-6CF9130D2355}" type="pres">
      <dgm:prSet presAssocID="{CC47B08F-16A3-4575-9EB3-722791B099E8}" presName="node" presStyleLbl="node1" presStyleIdx="6" presStyleCnt="39">
        <dgm:presLayoutVars>
          <dgm:bulletEnabled val="1"/>
        </dgm:presLayoutVars>
      </dgm:prSet>
      <dgm:spPr/>
    </dgm:pt>
    <dgm:pt modelId="{2F124C7F-C526-4F66-A1A1-0772960F87CD}" type="pres">
      <dgm:prSet presAssocID="{8EE0E75B-2B8C-48A5-826C-44B6FF22F4AF}" presName="sibTrans" presStyleCnt="0"/>
      <dgm:spPr/>
    </dgm:pt>
    <dgm:pt modelId="{2C9045C1-CFD8-43DF-B70F-A05BE8FEFDAF}" type="pres">
      <dgm:prSet presAssocID="{5C1D8DB2-5962-4A3A-B3A8-7DB5690DD646}" presName="node" presStyleLbl="node1" presStyleIdx="7" presStyleCnt="39">
        <dgm:presLayoutVars>
          <dgm:bulletEnabled val="1"/>
        </dgm:presLayoutVars>
      </dgm:prSet>
      <dgm:spPr/>
    </dgm:pt>
    <dgm:pt modelId="{DEF7CF7E-39C4-485F-ABD7-4284262849CE}" type="pres">
      <dgm:prSet presAssocID="{38816420-4EBE-47CB-8B24-47625EAA5BFC}" presName="sibTrans" presStyleCnt="0"/>
      <dgm:spPr/>
    </dgm:pt>
    <dgm:pt modelId="{571A32A7-272C-4A9D-898F-EAFF9B7F2B6D}" type="pres">
      <dgm:prSet presAssocID="{0CA299E9-D253-4E2C-BEE5-AA26EE813363}" presName="node" presStyleLbl="node1" presStyleIdx="8" presStyleCnt="39">
        <dgm:presLayoutVars>
          <dgm:bulletEnabled val="1"/>
        </dgm:presLayoutVars>
      </dgm:prSet>
      <dgm:spPr/>
    </dgm:pt>
    <dgm:pt modelId="{44D6BCAA-41B0-4F27-9409-65A99D865A97}" type="pres">
      <dgm:prSet presAssocID="{A2A3AFA5-E7FC-4F0F-A350-177B5A01C9F9}" presName="sibTrans" presStyleCnt="0"/>
      <dgm:spPr/>
    </dgm:pt>
    <dgm:pt modelId="{6A76B895-4AF8-44FC-B367-88FE3B9BA862}" type="pres">
      <dgm:prSet presAssocID="{1DD757DD-12D5-4F3B-81D1-A37473884D26}" presName="node" presStyleLbl="node1" presStyleIdx="9" presStyleCnt="39">
        <dgm:presLayoutVars>
          <dgm:bulletEnabled val="1"/>
        </dgm:presLayoutVars>
      </dgm:prSet>
      <dgm:spPr/>
    </dgm:pt>
    <dgm:pt modelId="{2242B70B-419F-4D0C-9A75-05975A36023D}" type="pres">
      <dgm:prSet presAssocID="{250D7F6C-AF3C-4C9B-AE81-984AE9F7ACAD}" presName="sibTrans" presStyleCnt="0"/>
      <dgm:spPr/>
    </dgm:pt>
    <dgm:pt modelId="{8DF8BE5A-D842-4C10-B6BE-B7C3A2586839}" type="pres">
      <dgm:prSet presAssocID="{CFACBBAE-4FCD-48A2-B4B2-41B6E4E34692}" presName="node" presStyleLbl="node1" presStyleIdx="10" presStyleCnt="39">
        <dgm:presLayoutVars>
          <dgm:bulletEnabled val="1"/>
        </dgm:presLayoutVars>
      </dgm:prSet>
      <dgm:spPr/>
    </dgm:pt>
    <dgm:pt modelId="{72250D2F-8AC3-47F6-B062-01191DF929A1}" type="pres">
      <dgm:prSet presAssocID="{9455D4D6-99EF-4E97-BB46-D2F695D753CD}" presName="sibTrans" presStyleCnt="0"/>
      <dgm:spPr/>
    </dgm:pt>
    <dgm:pt modelId="{9C09866C-6336-4336-A1C1-FE41E8910D13}" type="pres">
      <dgm:prSet presAssocID="{CA9D60CA-B9E5-470E-A047-88AD814EAD9E}" presName="node" presStyleLbl="node1" presStyleIdx="11" presStyleCnt="39">
        <dgm:presLayoutVars>
          <dgm:bulletEnabled val="1"/>
        </dgm:presLayoutVars>
      </dgm:prSet>
      <dgm:spPr/>
    </dgm:pt>
    <dgm:pt modelId="{2FCFDDFF-8189-4EA0-B02B-78A31943B0FA}" type="pres">
      <dgm:prSet presAssocID="{C417376C-3303-4D27-BC75-979A93EDB934}" presName="sibTrans" presStyleCnt="0"/>
      <dgm:spPr/>
    </dgm:pt>
    <dgm:pt modelId="{779BB38A-EE58-4FA5-B6E7-7CF82635CCF2}" type="pres">
      <dgm:prSet presAssocID="{F47A9068-0A4C-448E-9851-7A67D4416F97}" presName="node" presStyleLbl="node1" presStyleIdx="12" presStyleCnt="39">
        <dgm:presLayoutVars>
          <dgm:bulletEnabled val="1"/>
        </dgm:presLayoutVars>
      </dgm:prSet>
      <dgm:spPr/>
    </dgm:pt>
    <dgm:pt modelId="{177B01B2-1708-4C0E-8116-CB46297F3C62}" type="pres">
      <dgm:prSet presAssocID="{088B0BC2-A847-44EF-9F94-F77068103BCD}" presName="sibTrans" presStyleCnt="0"/>
      <dgm:spPr/>
    </dgm:pt>
    <dgm:pt modelId="{720B6808-7250-4B1F-B6C9-444B8B4E5D90}" type="pres">
      <dgm:prSet presAssocID="{231284C9-4373-49BD-A1F4-BF0BC10A7AF3}" presName="node" presStyleLbl="node1" presStyleIdx="13" presStyleCnt="39">
        <dgm:presLayoutVars>
          <dgm:bulletEnabled val="1"/>
        </dgm:presLayoutVars>
      </dgm:prSet>
      <dgm:spPr/>
    </dgm:pt>
    <dgm:pt modelId="{710AB17F-FDC3-4BE9-BD61-68B1A8E342A1}" type="pres">
      <dgm:prSet presAssocID="{323C8B57-592A-4201-9CAD-E4643E48D01F}" presName="sibTrans" presStyleCnt="0"/>
      <dgm:spPr/>
    </dgm:pt>
    <dgm:pt modelId="{B17078B8-6BE4-4F89-BBF9-1B2B8E8A8E93}" type="pres">
      <dgm:prSet presAssocID="{FEFDE308-E221-4C88-86E0-FFFCFF75B6F4}" presName="node" presStyleLbl="node1" presStyleIdx="14" presStyleCnt="39">
        <dgm:presLayoutVars>
          <dgm:bulletEnabled val="1"/>
        </dgm:presLayoutVars>
      </dgm:prSet>
      <dgm:spPr/>
    </dgm:pt>
    <dgm:pt modelId="{E3D3A42D-8F49-40E7-A9B3-A10CD11F0DC8}" type="pres">
      <dgm:prSet presAssocID="{5D6FB6B6-85F4-4801-96E6-ADA5638FD3AC}" presName="sibTrans" presStyleCnt="0"/>
      <dgm:spPr/>
    </dgm:pt>
    <dgm:pt modelId="{A0EEA286-35E4-4C75-B9A5-F479CCC47F51}" type="pres">
      <dgm:prSet presAssocID="{2B57E7E1-4D3F-4EB3-95E7-1BE4717A50A9}" presName="node" presStyleLbl="node1" presStyleIdx="15" presStyleCnt="39">
        <dgm:presLayoutVars>
          <dgm:bulletEnabled val="1"/>
        </dgm:presLayoutVars>
      </dgm:prSet>
      <dgm:spPr/>
    </dgm:pt>
    <dgm:pt modelId="{61F49079-A2DE-42DD-A158-34D03104CF8E}" type="pres">
      <dgm:prSet presAssocID="{783E93D9-CFCD-4AA8-AA8D-8F059547D1FC}" presName="sibTrans" presStyleCnt="0"/>
      <dgm:spPr/>
    </dgm:pt>
    <dgm:pt modelId="{1A338908-C409-4AA2-8E84-CF67DDFBEF70}" type="pres">
      <dgm:prSet presAssocID="{C890D930-00C5-4FC3-9F86-959139210F10}" presName="node" presStyleLbl="node1" presStyleIdx="16" presStyleCnt="39">
        <dgm:presLayoutVars>
          <dgm:bulletEnabled val="1"/>
        </dgm:presLayoutVars>
      </dgm:prSet>
      <dgm:spPr/>
    </dgm:pt>
    <dgm:pt modelId="{F2981F2C-3E62-4134-B07C-3423091EBF3A}" type="pres">
      <dgm:prSet presAssocID="{6C125F6B-5244-4B76-9EE0-11B3FEC9AE3C}" presName="sibTrans" presStyleCnt="0"/>
      <dgm:spPr/>
    </dgm:pt>
    <dgm:pt modelId="{00DEF959-5BD7-43E5-9A05-3673484A05BC}" type="pres">
      <dgm:prSet presAssocID="{026F8823-8F23-40B4-8482-869ADB6C320E}" presName="node" presStyleLbl="node1" presStyleIdx="17" presStyleCnt="39">
        <dgm:presLayoutVars>
          <dgm:bulletEnabled val="1"/>
        </dgm:presLayoutVars>
      </dgm:prSet>
      <dgm:spPr/>
    </dgm:pt>
    <dgm:pt modelId="{26F04EA6-9BE4-4E12-9D81-30C2B08DA53D}" type="pres">
      <dgm:prSet presAssocID="{AF91B6F6-3B3F-4A1E-B326-F93051379C1A}" presName="sibTrans" presStyleCnt="0"/>
      <dgm:spPr/>
    </dgm:pt>
    <dgm:pt modelId="{C0CD19BA-53F0-48C2-A8E2-49E67A22F2D9}" type="pres">
      <dgm:prSet presAssocID="{65E3E52A-927D-49E9-8ADB-38B7802FD6CC}" presName="node" presStyleLbl="node1" presStyleIdx="18" presStyleCnt="39">
        <dgm:presLayoutVars>
          <dgm:bulletEnabled val="1"/>
        </dgm:presLayoutVars>
      </dgm:prSet>
      <dgm:spPr/>
    </dgm:pt>
    <dgm:pt modelId="{2610BDF6-9A11-4576-B728-EF932244AA10}" type="pres">
      <dgm:prSet presAssocID="{42901131-4C6F-4D5B-B8E3-4057137A84F7}" presName="sibTrans" presStyleCnt="0"/>
      <dgm:spPr/>
    </dgm:pt>
    <dgm:pt modelId="{49C117DD-81DD-4D7B-98A7-DF7AC7313DF9}" type="pres">
      <dgm:prSet presAssocID="{0E605FC6-E8FC-4241-9C60-6FBF2AEF27F0}" presName="node" presStyleLbl="node1" presStyleIdx="19" presStyleCnt="39">
        <dgm:presLayoutVars>
          <dgm:bulletEnabled val="1"/>
        </dgm:presLayoutVars>
      </dgm:prSet>
      <dgm:spPr/>
    </dgm:pt>
    <dgm:pt modelId="{208F4BD4-5833-4C35-88AC-0D41724EEC07}" type="pres">
      <dgm:prSet presAssocID="{92F18D01-1667-4B77-B2EF-392F0206D6C7}" presName="sibTrans" presStyleCnt="0"/>
      <dgm:spPr/>
    </dgm:pt>
    <dgm:pt modelId="{A7E9D275-071C-4C41-BD84-9E6C024F395A}" type="pres">
      <dgm:prSet presAssocID="{4A4BCA9B-B83C-4878-A09A-074DF3B533D7}" presName="node" presStyleLbl="node1" presStyleIdx="20" presStyleCnt="39">
        <dgm:presLayoutVars>
          <dgm:bulletEnabled val="1"/>
        </dgm:presLayoutVars>
      </dgm:prSet>
      <dgm:spPr/>
    </dgm:pt>
    <dgm:pt modelId="{2741A1B6-879D-4D6E-8A3A-0CD198A17EB4}" type="pres">
      <dgm:prSet presAssocID="{F1E6AA31-4E3D-4322-B956-5AF15717098B}" presName="sibTrans" presStyleCnt="0"/>
      <dgm:spPr/>
    </dgm:pt>
    <dgm:pt modelId="{D38CA15E-8D39-4B2D-BFBB-3C99065C40AD}" type="pres">
      <dgm:prSet presAssocID="{FC1A9CCD-F09E-49BE-B4D6-C6A06056BB9D}" presName="node" presStyleLbl="node1" presStyleIdx="21" presStyleCnt="39">
        <dgm:presLayoutVars>
          <dgm:bulletEnabled val="1"/>
        </dgm:presLayoutVars>
      </dgm:prSet>
      <dgm:spPr/>
    </dgm:pt>
    <dgm:pt modelId="{534E0729-B9CD-43A6-B284-92FA526D496E}" type="pres">
      <dgm:prSet presAssocID="{139F9F27-737E-40F8-BD07-BF3A230BA4C7}" presName="sibTrans" presStyleCnt="0"/>
      <dgm:spPr/>
    </dgm:pt>
    <dgm:pt modelId="{B89482B8-9C09-4CD9-8FBC-951233FD9D1F}" type="pres">
      <dgm:prSet presAssocID="{815B06DE-206D-4281-81F8-5E449820B38D}" presName="node" presStyleLbl="node1" presStyleIdx="22" presStyleCnt="39">
        <dgm:presLayoutVars>
          <dgm:bulletEnabled val="1"/>
        </dgm:presLayoutVars>
      </dgm:prSet>
      <dgm:spPr/>
    </dgm:pt>
    <dgm:pt modelId="{CFD13CF4-21CC-4316-93D2-309BAF1AAE91}" type="pres">
      <dgm:prSet presAssocID="{36ED7ABC-7FA0-42E2-A9F5-B37EB9BFB8CF}" presName="sibTrans" presStyleCnt="0"/>
      <dgm:spPr/>
    </dgm:pt>
    <dgm:pt modelId="{E6815697-2952-44CB-B742-6D442A9C25D7}" type="pres">
      <dgm:prSet presAssocID="{0DC3FC1D-F3DB-4470-B553-873CED398742}" presName="node" presStyleLbl="node1" presStyleIdx="23" presStyleCnt="39">
        <dgm:presLayoutVars>
          <dgm:bulletEnabled val="1"/>
        </dgm:presLayoutVars>
      </dgm:prSet>
      <dgm:spPr/>
    </dgm:pt>
    <dgm:pt modelId="{07330207-270A-4A01-9F6E-E0F1A266438B}" type="pres">
      <dgm:prSet presAssocID="{C9F52D30-6E02-4046-A208-A83A4E5522CE}" presName="sibTrans" presStyleCnt="0"/>
      <dgm:spPr/>
    </dgm:pt>
    <dgm:pt modelId="{7131FA04-7502-401F-9D49-7DD7A7EFDCB5}" type="pres">
      <dgm:prSet presAssocID="{EAFEE5E8-6E0C-4D48-8A0A-25B53ECC30AD}" presName="node" presStyleLbl="node1" presStyleIdx="24" presStyleCnt="39">
        <dgm:presLayoutVars>
          <dgm:bulletEnabled val="1"/>
        </dgm:presLayoutVars>
      </dgm:prSet>
      <dgm:spPr/>
    </dgm:pt>
    <dgm:pt modelId="{D20DA314-6DCC-4587-80D6-C4800474C516}" type="pres">
      <dgm:prSet presAssocID="{2C9C93D3-147E-40BF-919F-AED9A604DFA3}" presName="sibTrans" presStyleCnt="0"/>
      <dgm:spPr/>
    </dgm:pt>
    <dgm:pt modelId="{DACD2DC4-DD56-47D3-9228-9A1E017C4A38}" type="pres">
      <dgm:prSet presAssocID="{D902C6F0-FE85-46D1-BDB0-C42F3D5CDF82}" presName="node" presStyleLbl="node1" presStyleIdx="25" presStyleCnt="39">
        <dgm:presLayoutVars>
          <dgm:bulletEnabled val="1"/>
        </dgm:presLayoutVars>
      </dgm:prSet>
      <dgm:spPr/>
    </dgm:pt>
    <dgm:pt modelId="{3EB9BC12-174D-4510-B71B-8849685E00B1}" type="pres">
      <dgm:prSet presAssocID="{9D9C46CA-0CFB-4C7F-A294-B70D01FB273C}" presName="sibTrans" presStyleCnt="0"/>
      <dgm:spPr/>
    </dgm:pt>
    <dgm:pt modelId="{20EA5F36-2077-43E0-B998-E11C2AAD3C84}" type="pres">
      <dgm:prSet presAssocID="{9396BCD0-84CA-4CE4-B2BF-712231CE8D1A}" presName="node" presStyleLbl="node1" presStyleIdx="26" presStyleCnt="39">
        <dgm:presLayoutVars>
          <dgm:bulletEnabled val="1"/>
        </dgm:presLayoutVars>
      </dgm:prSet>
      <dgm:spPr/>
    </dgm:pt>
    <dgm:pt modelId="{764710DD-15B8-4423-9E15-DCA8F0FBE0BD}" type="pres">
      <dgm:prSet presAssocID="{D917800E-990D-46B7-A644-0CE87D8058CE}" presName="sibTrans" presStyleCnt="0"/>
      <dgm:spPr/>
    </dgm:pt>
    <dgm:pt modelId="{37F98A3B-8349-45D1-9489-EB547E3739DF}" type="pres">
      <dgm:prSet presAssocID="{72B02D8D-C401-4628-8044-89395A5DEEA7}" presName="node" presStyleLbl="node1" presStyleIdx="27" presStyleCnt="39">
        <dgm:presLayoutVars>
          <dgm:bulletEnabled val="1"/>
        </dgm:presLayoutVars>
      </dgm:prSet>
      <dgm:spPr/>
    </dgm:pt>
    <dgm:pt modelId="{1495688E-9A91-4B9F-B45F-8D3A6D824947}" type="pres">
      <dgm:prSet presAssocID="{118A4D70-CCA4-4B09-8DF1-33F7A3850325}" presName="sibTrans" presStyleCnt="0"/>
      <dgm:spPr/>
    </dgm:pt>
    <dgm:pt modelId="{E6B15FF9-48AA-4805-BAAA-B20BE54A2012}" type="pres">
      <dgm:prSet presAssocID="{6A04B6DB-EAD9-4891-A2E0-32AF587A3BB2}" presName="node" presStyleLbl="node1" presStyleIdx="28" presStyleCnt="39">
        <dgm:presLayoutVars>
          <dgm:bulletEnabled val="1"/>
        </dgm:presLayoutVars>
      </dgm:prSet>
      <dgm:spPr/>
    </dgm:pt>
    <dgm:pt modelId="{D5595C92-4B28-4841-8509-5597F50628EB}" type="pres">
      <dgm:prSet presAssocID="{C1178D98-430A-43A7-95F6-CE34EDC36BE4}" presName="sibTrans" presStyleCnt="0"/>
      <dgm:spPr/>
    </dgm:pt>
    <dgm:pt modelId="{AF144BE7-07B9-4FE9-AE67-78F3C334C03F}" type="pres">
      <dgm:prSet presAssocID="{7E05EC5E-53FE-4E1B-B9A6-046514510DF4}" presName="node" presStyleLbl="node1" presStyleIdx="29" presStyleCnt="39">
        <dgm:presLayoutVars>
          <dgm:bulletEnabled val="1"/>
        </dgm:presLayoutVars>
      </dgm:prSet>
      <dgm:spPr/>
    </dgm:pt>
    <dgm:pt modelId="{FC5BE392-C16F-4DA4-9E31-19F6B0A85AD4}" type="pres">
      <dgm:prSet presAssocID="{59E0D9E8-6AB2-43DD-8CB3-A2D2228CFA6B}" presName="sibTrans" presStyleCnt="0"/>
      <dgm:spPr/>
    </dgm:pt>
    <dgm:pt modelId="{5ED0FA6E-3AA1-496A-81C5-1549A6E2B823}" type="pres">
      <dgm:prSet presAssocID="{00F32062-32A6-46DB-8D06-30A7923851C6}" presName="node" presStyleLbl="node1" presStyleIdx="30" presStyleCnt="39">
        <dgm:presLayoutVars>
          <dgm:bulletEnabled val="1"/>
        </dgm:presLayoutVars>
      </dgm:prSet>
      <dgm:spPr/>
    </dgm:pt>
    <dgm:pt modelId="{E87145CB-6D52-438F-BE3E-E2D3345AC3F4}" type="pres">
      <dgm:prSet presAssocID="{3E59A312-1347-4A3B-89EC-0FC5B1C90E95}" presName="sibTrans" presStyleCnt="0"/>
      <dgm:spPr/>
    </dgm:pt>
    <dgm:pt modelId="{B445E080-A408-48A5-ACD5-4FD36EE17808}" type="pres">
      <dgm:prSet presAssocID="{4CC41FCA-4C8E-43D2-B115-609C5B4A9EB8}" presName="node" presStyleLbl="node1" presStyleIdx="31" presStyleCnt="39">
        <dgm:presLayoutVars>
          <dgm:bulletEnabled val="1"/>
        </dgm:presLayoutVars>
      </dgm:prSet>
      <dgm:spPr/>
    </dgm:pt>
    <dgm:pt modelId="{E3B12479-B7F9-49BF-B3AF-508E152EBB23}" type="pres">
      <dgm:prSet presAssocID="{9CEA5F60-2373-4554-94D8-897E535722BD}" presName="sibTrans" presStyleCnt="0"/>
      <dgm:spPr/>
    </dgm:pt>
    <dgm:pt modelId="{0D855CA8-C31A-4162-808E-DD778A22AEC7}" type="pres">
      <dgm:prSet presAssocID="{7D1A3C01-0A20-4FEC-A5D1-D2ED373E6D7F}" presName="node" presStyleLbl="node1" presStyleIdx="32" presStyleCnt="39">
        <dgm:presLayoutVars>
          <dgm:bulletEnabled val="1"/>
        </dgm:presLayoutVars>
      </dgm:prSet>
      <dgm:spPr/>
    </dgm:pt>
    <dgm:pt modelId="{B5A61574-3FF6-4048-8905-8C8D54397CE0}" type="pres">
      <dgm:prSet presAssocID="{0F3650E7-55C1-4F9A-BCD2-5F56BF767044}" presName="sibTrans" presStyleCnt="0"/>
      <dgm:spPr/>
    </dgm:pt>
    <dgm:pt modelId="{48283FE5-4CC9-445B-A663-20B12F1B1298}" type="pres">
      <dgm:prSet presAssocID="{A9C08481-D213-4E3D-A642-1CA2F9970FA1}" presName="node" presStyleLbl="node1" presStyleIdx="33" presStyleCnt="39">
        <dgm:presLayoutVars>
          <dgm:bulletEnabled val="1"/>
        </dgm:presLayoutVars>
      </dgm:prSet>
      <dgm:spPr/>
    </dgm:pt>
    <dgm:pt modelId="{B862ECFC-7330-47DB-9639-1AAE13921874}" type="pres">
      <dgm:prSet presAssocID="{1620C5B0-4784-423D-9F6A-6A289418C712}" presName="sibTrans" presStyleCnt="0"/>
      <dgm:spPr/>
    </dgm:pt>
    <dgm:pt modelId="{B2195327-1F27-4B1C-ACB5-6B38208C2771}" type="pres">
      <dgm:prSet presAssocID="{8EB64C4A-4EE4-4D63-95BE-A78E40115E2C}" presName="node" presStyleLbl="node1" presStyleIdx="34" presStyleCnt="39">
        <dgm:presLayoutVars>
          <dgm:bulletEnabled val="1"/>
        </dgm:presLayoutVars>
      </dgm:prSet>
      <dgm:spPr/>
    </dgm:pt>
    <dgm:pt modelId="{BCAF50F8-2858-413E-B394-3F9B35392C58}" type="pres">
      <dgm:prSet presAssocID="{BF67CFDC-FC69-452F-9E3B-C762D8944306}" presName="sibTrans" presStyleCnt="0"/>
      <dgm:spPr/>
    </dgm:pt>
    <dgm:pt modelId="{201A0FE9-3132-47BD-B74C-BDAB14F65496}" type="pres">
      <dgm:prSet presAssocID="{AD0C14CF-11C8-414C-9B67-63D0DF3441E6}" presName="node" presStyleLbl="node1" presStyleIdx="35" presStyleCnt="39">
        <dgm:presLayoutVars>
          <dgm:bulletEnabled val="1"/>
        </dgm:presLayoutVars>
      </dgm:prSet>
      <dgm:spPr/>
    </dgm:pt>
    <dgm:pt modelId="{58471B15-9185-4998-996E-809D8BB96DF2}" type="pres">
      <dgm:prSet presAssocID="{1A38EA69-9BA8-416D-A0B1-3F457474EF78}" presName="sibTrans" presStyleCnt="0"/>
      <dgm:spPr/>
    </dgm:pt>
    <dgm:pt modelId="{943BC58B-D355-496C-BFDB-EE287207A88F}" type="pres">
      <dgm:prSet presAssocID="{0F8A76CE-A676-4700-9762-AAC58B47DDCB}" presName="node" presStyleLbl="node1" presStyleIdx="36" presStyleCnt="39">
        <dgm:presLayoutVars>
          <dgm:bulletEnabled val="1"/>
        </dgm:presLayoutVars>
      </dgm:prSet>
      <dgm:spPr/>
    </dgm:pt>
    <dgm:pt modelId="{B2211E31-1C7C-430E-A40A-456FC7CA0B87}" type="pres">
      <dgm:prSet presAssocID="{580D4EFF-9F82-4C06-AE3E-365867B425F5}" presName="sibTrans" presStyleCnt="0"/>
      <dgm:spPr/>
    </dgm:pt>
    <dgm:pt modelId="{64C54B7C-93F8-445B-A77D-B788A0433CEA}" type="pres">
      <dgm:prSet presAssocID="{49F19782-37C8-4BB6-B7F8-D471D7BC2BCD}" presName="node" presStyleLbl="node1" presStyleIdx="37" presStyleCnt="39">
        <dgm:presLayoutVars>
          <dgm:bulletEnabled val="1"/>
        </dgm:presLayoutVars>
      </dgm:prSet>
      <dgm:spPr/>
    </dgm:pt>
    <dgm:pt modelId="{28DDD7B3-9CCE-4A61-9A73-020CD9836776}" type="pres">
      <dgm:prSet presAssocID="{4E1EDEED-5641-421A-B865-A031FC0044ED}" presName="sibTrans" presStyleCnt="0"/>
      <dgm:spPr/>
    </dgm:pt>
    <dgm:pt modelId="{DA3965F2-A2D6-43D3-BAD4-29288A14F655}" type="pres">
      <dgm:prSet presAssocID="{46F27B88-852C-40E6-B9F7-F44D1A2238CD}" presName="node" presStyleLbl="node1" presStyleIdx="38" presStyleCnt="39">
        <dgm:presLayoutVars>
          <dgm:bulletEnabled val="1"/>
        </dgm:presLayoutVars>
      </dgm:prSet>
      <dgm:spPr/>
    </dgm:pt>
  </dgm:ptLst>
  <dgm:cxnLst>
    <dgm:cxn modelId="{B9B6AE00-F505-4298-BB14-DE21BD59E61B}" srcId="{72B02D8D-C401-4628-8044-89395A5DEEA7}" destId="{05DDCEE9-F1E5-489C-9542-591A9F2A0DD3}" srcOrd="0" destOrd="0" parTransId="{1EDDC466-14F4-4DB2-A5DD-833A083298B7}" sibTransId="{00A5669B-0F03-4A3E-9A9E-56C8EC6EB9FB}"/>
    <dgm:cxn modelId="{E597CE00-3D96-4258-BF02-3217EE6B50F5}" type="presOf" srcId="{7D1A3C01-0A20-4FEC-A5D1-D2ED373E6D7F}" destId="{0D855CA8-C31A-4162-808E-DD778A22AEC7}" srcOrd="0" destOrd="0" presId="urn:microsoft.com/office/officeart/2005/8/layout/default"/>
    <dgm:cxn modelId="{B96F0501-F08D-4B7B-889F-10A0401E5E76}" srcId="{697467BF-CAD0-47AF-9F27-0818DC7C6ABE}" destId="{7E05EC5E-53FE-4E1B-B9A6-046514510DF4}" srcOrd="29" destOrd="0" parTransId="{E7F543F9-127D-4B5F-B075-C8ABABB447D5}" sibTransId="{59E0D9E8-6AB2-43DD-8CB3-A2D2228CFA6B}"/>
    <dgm:cxn modelId="{94FB7902-F950-4DEB-B7B2-69057B6B4E02}" type="presOf" srcId="{C890D930-00C5-4FC3-9F86-959139210F10}" destId="{1A338908-C409-4AA2-8E84-CF67DDFBEF70}" srcOrd="0" destOrd="0" presId="urn:microsoft.com/office/officeart/2005/8/layout/default"/>
    <dgm:cxn modelId="{95FAB303-B7C0-4894-BA56-310888FE02D0}" type="presOf" srcId="{CA9D60CA-B9E5-470E-A047-88AD814EAD9E}" destId="{9C09866C-6336-4336-A1C1-FE41E8910D13}" srcOrd="0" destOrd="0" presId="urn:microsoft.com/office/officeart/2005/8/layout/default"/>
    <dgm:cxn modelId="{2C4FD303-7C8D-4C1D-8B9B-D0ADBA94FFDE}" srcId="{697467BF-CAD0-47AF-9F27-0818DC7C6ABE}" destId="{2B57E7E1-4D3F-4EB3-95E7-1BE4717A50A9}" srcOrd="15" destOrd="0" parTransId="{983E1ACB-226B-47D6-B201-263AB09E127F}" sibTransId="{783E93D9-CFCD-4AA8-AA8D-8F059547D1FC}"/>
    <dgm:cxn modelId="{41A0A707-C07C-4513-98C2-DCCF36422D57}" srcId="{697467BF-CAD0-47AF-9F27-0818DC7C6ABE}" destId="{775CBC49-0ABD-40C0-9520-4846996BD540}" srcOrd="2" destOrd="0" parTransId="{632CC8BA-52F9-4A2D-8DE9-303BDD5193AA}" sibTransId="{15157423-6235-43B9-89A6-2C9EB1814ABA}"/>
    <dgm:cxn modelId="{9CFB1B08-B11E-4BB1-897B-878547C79986}" type="presOf" srcId="{46F27B88-852C-40E6-B9F7-F44D1A2238CD}" destId="{DA3965F2-A2D6-43D3-BAD4-29288A14F655}" srcOrd="0" destOrd="0" presId="urn:microsoft.com/office/officeart/2005/8/layout/default"/>
    <dgm:cxn modelId="{69ACC608-51A8-462A-B157-11DFFF47A8DE}" srcId="{697467BF-CAD0-47AF-9F27-0818DC7C6ABE}" destId="{CC47B08F-16A3-4575-9EB3-722791B099E8}" srcOrd="6" destOrd="0" parTransId="{B35DEB91-3FCC-467F-B434-3656327FF449}" sibTransId="{8EE0E75B-2B8C-48A5-826C-44B6FF22F4AF}"/>
    <dgm:cxn modelId="{4FE02309-DB9F-4433-9D43-25BFCDA09033}" srcId="{697467BF-CAD0-47AF-9F27-0818DC7C6ABE}" destId="{D9B0F987-A02D-4F43-8574-1EDD616B8369}" srcOrd="1" destOrd="0" parTransId="{40F1E98B-3781-4DB3-B83F-B384DC741B81}" sibTransId="{25BC8A54-DAD6-4B84-ACFE-2D5A9E029127}"/>
    <dgm:cxn modelId="{3F0CF70A-1355-4A97-95ED-488D862820DD}" type="presOf" srcId="{815B06DE-206D-4281-81F8-5E449820B38D}" destId="{B89482B8-9C09-4CD9-8FBC-951233FD9D1F}" srcOrd="0" destOrd="0" presId="urn:microsoft.com/office/officeart/2005/8/layout/default"/>
    <dgm:cxn modelId="{1002110D-AFAE-4794-B045-B5B88190AA19}" srcId="{697467BF-CAD0-47AF-9F27-0818DC7C6ABE}" destId="{4CC41FCA-4C8E-43D2-B115-609C5B4A9EB8}" srcOrd="31" destOrd="0" parTransId="{2EF9F6FC-A988-47A0-80F8-D6830F016930}" sibTransId="{9CEA5F60-2373-4554-94D8-897E535722BD}"/>
    <dgm:cxn modelId="{E94EA60D-B08F-4A1E-9501-14EF1ED7920D}" srcId="{4CC41FCA-4C8E-43D2-B115-609C5B4A9EB8}" destId="{CB321931-1A44-4112-8AC1-753984C04E44}" srcOrd="0" destOrd="0" parTransId="{1E7D5454-10B9-42B4-9A8E-CB5BCB4410E3}" sibTransId="{EF712E78-0B14-4AE4-A6A4-0854B71FB52C}"/>
    <dgm:cxn modelId="{B5CFD811-02DB-4E48-9420-560B06C16D1E}" type="presOf" srcId="{7833DC52-9242-4EF9-A26F-BAEA04994CB6}" destId="{20EA5F36-2077-43E0-B998-E11C2AAD3C84}" srcOrd="0" destOrd="1" presId="urn:microsoft.com/office/officeart/2005/8/layout/default"/>
    <dgm:cxn modelId="{9D3D3D14-60BA-4408-AFF3-ED995B70349A}" srcId="{697467BF-CAD0-47AF-9F27-0818DC7C6ABE}" destId="{231284C9-4373-49BD-A1F4-BF0BC10A7AF3}" srcOrd="13" destOrd="0" parTransId="{68BF1236-F95C-4E26-BFD0-51A841A0736F}" sibTransId="{323C8B57-592A-4201-9CAD-E4643E48D01F}"/>
    <dgm:cxn modelId="{F0A4AC14-5C43-4586-B696-F58AEB9A5583}" type="presOf" srcId="{8F846B1F-232C-4F0A-ACFC-3150F2AD147A}" destId="{B89482B8-9C09-4CD9-8FBC-951233FD9D1F}" srcOrd="0" destOrd="1" presId="urn:microsoft.com/office/officeart/2005/8/layout/default"/>
    <dgm:cxn modelId="{2D841116-FFDE-44B7-9192-AF3E947C7B7B}" srcId="{697467BF-CAD0-47AF-9F27-0818DC7C6ABE}" destId="{0C4A3F50-4A02-476A-B29E-7BB2EFABD980}" srcOrd="5" destOrd="0" parTransId="{8056FA7F-53A7-4BC3-93CD-B3F773B5EB99}" sibTransId="{384E87C6-1877-4A6B-B46D-F90DB7050376}"/>
    <dgm:cxn modelId="{2560FF1D-D3AE-4C3F-A18E-209BF80CB481}" type="presOf" srcId="{FC1A9CCD-F09E-49BE-B4D6-C6A06056BB9D}" destId="{D38CA15E-8D39-4B2D-BFBB-3C99065C40AD}" srcOrd="0" destOrd="0" presId="urn:microsoft.com/office/officeart/2005/8/layout/default"/>
    <dgm:cxn modelId="{E10B451E-B436-487C-AF95-4D4423B435A8}" type="presOf" srcId="{0F8A76CE-A676-4700-9762-AAC58B47DDCB}" destId="{943BC58B-D355-496C-BFDB-EE287207A88F}" srcOrd="0" destOrd="0" presId="urn:microsoft.com/office/officeart/2005/8/layout/default"/>
    <dgm:cxn modelId="{417BF31F-B42D-4758-91AA-9729B27B7CD8}" type="presOf" srcId="{0C4A3F50-4A02-476A-B29E-7BB2EFABD980}" destId="{9352D503-8D46-42EE-B384-FA296D70A114}" srcOrd="0" destOrd="0" presId="urn:microsoft.com/office/officeart/2005/8/layout/default"/>
    <dgm:cxn modelId="{166E1720-2ED9-4377-B4B8-E9163E828C90}" srcId="{697467BF-CAD0-47AF-9F27-0818DC7C6ABE}" destId="{3175CAFE-0C2A-447D-97FE-01D66E152F43}" srcOrd="4" destOrd="0" parTransId="{9E3B4950-E3F0-4080-9C84-4F080ECC025F}" sibTransId="{0365E52C-B824-46BA-AF74-7B1F3166436B}"/>
    <dgm:cxn modelId="{CBAB5420-BDD2-43E6-8A8C-4F28FE1DED75}" srcId="{CA9D60CA-B9E5-470E-A047-88AD814EAD9E}" destId="{03A5E5F8-84E5-4E03-8C50-83078C1F5404}" srcOrd="0" destOrd="0" parTransId="{21DA8861-A1B9-42D4-9F29-BBC525B6BA60}" sibTransId="{059CD990-881B-467F-816B-8D3CE925A047}"/>
    <dgm:cxn modelId="{7167A221-DCE6-4053-B5FE-3F08B6BE4B75}" srcId="{697467BF-CAD0-47AF-9F27-0818DC7C6ABE}" destId="{00F32062-32A6-46DB-8D06-30A7923851C6}" srcOrd="30" destOrd="0" parTransId="{7971DFBC-CF03-424C-BADE-8C369F6B2059}" sibTransId="{3E59A312-1347-4A3B-89EC-0FC5B1C90E95}"/>
    <dgm:cxn modelId="{7CF1EA21-3473-4D54-8700-14630DA5BFB1}" type="presOf" srcId="{B2650A0A-74B9-4120-B7C4-C475608EC2EB}" destId="{B7CA9E74-B123-424D-92DA-3EB684743D06}" srcOrd="0" destOrd="0" presId="urn:microsoft.com/office/officeart/2005/8/layout/default"/>
    <dgm:cxn modelId="{52CB3D25-1BEB-4C90-8DE3-F61C7D8BC0E0}" type="presOf" srcId="{CC47B08F-16A3-4575-9EB3-722791B099E8}" destId="{FEE023E8-F491-413B-9301-6CF9130D2355}" srcOrd="0" destOrd="0" presId="urn:microsoft.com/office/officeart/2005/8/layout/default"/>
    <dgm:cxn modelId="{0E9AA925-B9F4-4B42-A3DE-B83720A5FE5A}" type="presOf" srcId="{8EB64C4A-4EE4-4D63-95BE-A78E40115E2C}" destId="{B2195327-1F27-4B1C-ACB5-6B38208C2771}" srcOrd="0" destOrd="0" presId="urn:microsoft.com/office/officeart/2005/8/layout/default"/>
    <dgm:cxn modelId="{BE5FDB2C-4C0D-4728-B009-9C3FC24C7D7C}" type="presOf" srcId="{D9B0F987-A02D-4F43-8574-1EDD616B8369}" destId="{68048080-25BB-4FDC-B48F-87545332A307}" srcOrd="0" destOrd="0" presId="urn:microsoft.com/office/officeart/2005/8/layout/default"/>
    <dgm:cxn modelId="{8A6EB72E-A62B-47B0-B4D8-F804EE57E605}" srcId="{7E05EC5E-53FE-4E1B-B9A6-046514510DF4}" destId="{8B867C04-AB5E-4E96-A5E4-7ECFB13EC2E5}" srcOrd="0" destOrd="0" parTransId="{477B5895-03DF-4DAE-8E50-788226423DD0}" sibTransId="{1D09C0C1-36F5-46C7-98DA-E8646CBAB582}"/>
    <dgm:cxn modelId="{D17AFC2E-C80D-465D-B1B6-2A4027B30FF1}" srcId="{3175CAFE-0C2A-447D-97FE-01D66E152F43}" destId="{AEC1BBD2-9C58-46C6-A736-A40DF6389ED3}" srcOrd="0" destOrd="0" parTransId="{BC5D8CB2-3773-4E69-9D0E-F2ACAB143297}" sibTransId="{575B7731-969E-48E3-A27D-C58C3C003649}"/>
    <dgm:cxn modelId="{05447D30-166E-4F9C-835B-00D6C8787A48}" srcId="{697467BF-CAD0-47AF-9F27-0818DC7C6ABE}" destId="{65E3E52A-927D-49E9-8ADB-38B7802FD6CC}" srcOrd="18" destOrd="0" parTransId="{0901CE89-BBE0-41AD-A9E5-BF3126244674}" sibTransId="{42901131-4C6F-4D5B-B8E3-4057137A84F7}"/>
    <dgm:cxn modelId="{54941D34-2737-447E-85B9-589AA3983136}" type="presOf" srcId="{D7F13B59-182A-4397-BB7B-4EE0010BA525}" destId="{A7E9D275-071C-4C41-BD84-9E6C024F395A}" srcOrd="0" destOrd="1" presId="urn:microsoft.com/office/officeart/2005/8/layout/default"/>
    <dgm:cxn modelId="{70302036-1F7A-46F3-B783-9C80AECD78B8}" type="presOf" srcId="{6A04B6DB-EAD9-4891-A2E0-32AF587A3BB2}" destId="{E6B15FF9-48AA-4805-BAAA-B20BE54A2012}" srcOrd="0" destOrd="0" presId="urn:microsoft.com/office/officeart/2005/8/layout/default"/>
    <dgm:cxn modelId="{1BD7B637-7AF7-4643-B4FB-ECF08FF1CD23}" type="presOf" srcId="{93DFC22C-B715-4AD9-A612-BAB0D9DC9D3C}" destId="{5ED0FA6E-3AA1-496A-81C5-1549A6E2B823}" srcOrd="0" destOrd="1" presId="urn:microsoft.com/office/officeart/2005/8/layout/default"/>
    <dgm:cxn modelId="{43A1BF38-7258-4620-BB1D-0360DB923425}" srcId="{FC1A9CCD-F09E-49BE-B4D6-C6A06056BB9D}" destId="{B3DEC376-147F-458C-8BDB-BEB39AC40B51}" srcOrd="0" destOrd="0" parTransId="{D7417D41-8219-4A3F-81D1-653ED520DAE6}" sibTransId="{099B97F0-7831-400D-8A89-4DBA9BAF10E7}"/>
    <dgm:cxn modelId="{149D2B39-1774-4958-8DFE-F32B47E0A365}" type="presOf" srcId="{FEFDE308-E221-4C88-86E0-FFFCFF75B6F4}" destId="{B17078B8-6BE4-4F89-BBF9-1B2B8E8A8E93}" srcOrd="0" destOrd="0" presId="urn:microsoft.com/office/officeart/2005/8/layout/default"/>
    <dgm:cxn modelId="{3F963A39-1555-4E03-A46A-F9FE29A8E6EA}" srcId="{4A4BCA9B-B83C-4878-A09A-074DF3B533D7}" destId="{D7F13B59-182A-4397-BB7B-4EE0010BA525}" srcOrd="0" destOrd="0" parTransId="{610EFA77-7A7F-48D4-AD2D-BF13CDE9372D}" sibTransId="{C3960ED6-03ED-4D27-935E-1F216F20CA48}"/>
    <dgm:cxn modelId="{79973F3A-129B-46B4-8F54-67262A75C048}" type="presOf" srcId="{4D0F7EB2-1208-4B7C-B96E-CA6E41451F61}" destId="{B7CA9E74-B123-424D-92DA-3EB684743D06}" srcOrd="0" destOrd="1" presId="urn:microsoft.com/office/officeart/2005/8/layout/default"/>
    <dgm:cxn modelId="{18A22B3C-D313-4DA2-BA9F-BF0AB71ED28A}" type="presOf" srcId="{9D64E018-44DB-41D6-ADBB-60D7E817D1B3}" destId="{B2195327-1F27-4B1C-ACB5-6B38208C2771}" srcOrd="0" destOrd="1" presId="urn:microsoft.com/office/officeart/2005/8/layout/default"/>
    <dgm:cxn modelId="{F23B3C3E-E2E1-4D48-9E45-272BFB056823}" srcId="{0E605FC6-E8FC-4241-9C60-6FBF2AEF27F0}" destId="{3B21CB76-AC64-4018-8F30-BFB2F71E60B5}" srcOrd="0" destOrd="0" parTransId="{91D439FC-B282-462D-BDCD-53530A930973}" sibTransId="{C16FADEF-91F6-4D35-BD27-5D0864A36244}"/>
    <dgm:cxn modelId="{4961735B-E6BF-4321-BEB5-12A1001756FB}" srcId="{697467BF-CAD0-47AF-9F27-0818DC7C6ABE}" destId="{0CA299E9-D253-4E2C-BEE5-AA26EE813363}" srcOrd="8" destOrd="0" parTransId="{83F30A95-3636-4A83-A94D-B8399BF91CB9}" sibTransId="{A2A3AFA5-E7FC-4F0F-A350-177B5A01C9F9}"/>
    <dgm:cxn modelId="{8A36ED5B-E51A-4CBF-B990-983DE73C3CD9}" type="presOf" srcId="{058C4D70-B6B6-4ECD-BD2B-428EF53B52F6}" destId="{64C54B7C-93F8-445B-A77D-B788A0433CEA}" srcOrd="0" destOrd="1" presId="urn:microsoft.com/office/officeart/2005/8/layout/default"/>
    <dgm:cxn modelId="{E4C3EB5D-4C1C-449E-AC62-37EA79F9F70E}" type="presOf" srcId="{775CBC49-0ABD-40C0-9520-4846996BD540}" destId="{BFADE0FE-E71A-49E6-AC41-AC7F8DC10D51}" srcOrd="0" destOrd="0" presId="urn:microsoft.com/office/officeart/2005/8/layout/default"/>
    <dgm:cxn modelId="{AE90F55E-33F2-4B38-BF1A-4338F70A7E44}" type="presOf" srcId="{9A3A34CD-373B-43C4-8A21-D4E41EA94364}" destId="{720B6808-7250-4B1F-B6C9-444B8B4E5D90}" srcOrd="0" destOrd="1" presId="urn:microsoft.com/office/officeart/2005/8/layout/default"/>
    <dgm:cxn modelId="{E239275F-9197-4C09-BFF3-715BB04F6B8D}" srcId="{C890D930-00C5-4FC3-9F86-959139210F10}" destId="{6222DC79-5514-4AC3-9204-8DB3DA37049E}" srcOrd="0" destOrd="0" parTransId="{AA337FC0-0D0B-443B-A262-222AB6576D86}" sibTransId="{DB5D3860-0930-4717-B75E-89163CE133D5}"/>
    <dgm:cxn modelId="{ACAA5060-A511-4292-A2F0-1B65FCA159E0}" srcId="{231284C9-4373-49BD-A1F4-BF0BC10A7AF3}" destId="{9A3A34CD-373B-43C4-8A21-D4E41EA94364}" srcOrd="0" destOrd="0" parTransId="{BB0CF7A9-5E53-4E59-9DB4-E6A5C6CC924A}" sibTransId="{0A10C6C2-7D30-4592-94CE-3F010A6113ED}"/>
    <dgm:cxn modelId="{A1B92041-B7C6-4CE7-9972-4A5BBD0502EE}" srcId="{46F27B88-852C-40E6-B9F7-F44D1A2238CD}" destId="{5FAD3483-EA53-4C1C-9D82-D84C1F37C0A6}" srcOrd="0" destOrd="0" parTransId="{C1098DC0-BF1A-491B-972D-310884BF5979}" sibTransId="{ADDB1D3B-D985-44D4-ABEF-93F4CE02DE4B}"/>
    <dgm:cxn modelId="{FA623F41-6083-4D37-9AA0-E6B7D9EC5106}" type="presOf" srcId="{9B33F4EA-BCB6-44F3-AB25-A8101CD421BC}" destId="{943BC58B-D355-496C-BFDB-EE287207A88F}" srcOrd="0" destOrd="1" presId="urn:microsoft.com/office/officeart/2005/8/layout/default"/>
    <dgm:cxn modelId="{34638F61-B02A-47CC-ACD6-3AEA906F982E}" srcId="{697467BF-CAD0-47AF-9F27-0818DC7C6ABE}" destId="{0DC3FC1D-F3DB-4470-B553-873CED398742}" srcOrd="23" destOrd="0" parTransId="{D7DBE3CF-45CC-4D6C-9634-FC8D136973FA}" sibTransId="{C9F52D30-6E02-4046-A208-A83A4E5522CE}"/>
    <dgm:cxn modelId="{C8050962-34CF-4145-91F2-A42B07A94112}" type="presOf" srcId="{2B57E7E1-4D3F-4EB3-95E7-1BE4717A50A9}" destId="{A0EEA286-35E4-4C75-B9A5-F479CCC47F51}" srcOrd="0" destOrd="0" presId="urn:microsoft.com/office/officeart/2005/8/layout/default"/>
    <dgm:cxn modelId="{AAF7A542-D8CB-4506-B054-74A11438E6C7}" srcId="{697467BF-CAD0-47AF-9F27-0818DC7C6ABE}" destId="{72B02D8D-C401-4628-8044-89395A5DEEA7}" srcOrd="27" destOrd="0" parTransId="{3071FBEF-A61A-44AB-BD3D-88497A53E793}" sibTransId="{118A4D70-CCA4-4B09-8DF1-33F7A3850325}"/>
    <dgm:cxn modelId="{8AF70F63-DB47-403B-B9B5-91AD831679F9}" srcId="{1DD757DD-12D5-4F3B-81D1-A37473884D26}" destId="{56DB1397-D34A-41B9-9625-F291F8A17E73}" srcOrd="0" destOrd="0" parTransId="{022063D3-1216-4429-857D-E6C2E92A7144}" sibTransId="{FF1D4FE6-5CE6-43F6-97E2-E2499BEE81FE}"/>
    <dgm:cxn modelId="{AC351645-FF7F-42D6-BA01-C3CC8A1B5DA6}" srcId="{697467BF-CAD0-47AF-9F27-0818DC7C6ABE}" destId="{0E605FC6-E8FC-4241-9C60-6FBF2AEF27F0}" srcOrd="19" destOrd="0" parTransId="{9406756A-A312-40FB-9FF7-0B632565D899}" sibTransId="{92F18D01-1667-4B77-B2EF-392F0206D6C7}"/>
    <dgm:cxn modelId="{40004865-55EB-48DB-8F85-D58E1F19245D}" type="presOf" srcId="{00F32062-32A6-46DB-8D06-30A7923851C6}" destId="{5ED0FA6E-3AA1-496A-81C5-1549A6E2B823}" srcOrd="0" destOrd="0" presId="urn:microsoft.com/office/officeart/2005/8/layout/default"/>
    <dgm:cxn modelId="{C2A0D665-40D1-45CC-A578-328FC89C8869}" srcId="{65E3E52A-927D-49E9-8ADB-38B7802FD6CC}" destId="{15709E16-EEF8-4644-81C6-C905F4D2D12C}" srcOrd="0" destOrd="0" parTransId="{245F48A3-8868-4967-9888-37DAAA69E511}" sibTransId="{34810ED1-A6D6-4FAC-919F-DDFC7E267A67}"/>
    <dgm:cxn modelId="{C1602B66-6510-40EB-93FE-2A45C085A76B}" srcId="{697467BF-CAD0-47AF-9F27-0818DC7C6ABE}" destId="{6A04B6DB-EAD9-4891-A2E0-32AF587A3BB2}" srcOrd="28" destOrd="0" parTransId="{381531C3-F46D-4E1E-B774-B7A1CEAD3734}" sibTransId="{C1178D98-430A-43A7-95F6-CE34EDC36BE4}"/>
    <dgm:cxn modelId="{7C59D566-BB38-4A79-A5D8-45CC3BE8F429}" type="presOf" srcId="{10416E48-8B75-4FE7-87D2-BD2C804DE854}" destId="{68048080-25BB-4FDC-B48F-87545332A307}" srcOrd="0" destOrd="1" presId="urn:microsoft.com/office/officeart/2005/8/layout/default"/>
    <dgm:cxn modelId="{037AF066-6D3F-41D7-9955-0954C4451442}" srcId="{026F8823-8F23-40B4-8482-869ADB6C320E}" destId="{3CC50AE7-BDD6-4995-8816-F0A8B7C5253F}" srcOrd="0" destOrd="0" parTransId="{FC8D223B-19EB-457F-863B-CE3F7C50ACC2}" sibTransId="{F36AE307-12C9-4904-AC60-153A6F8BA791}"/>
    <dgm:cxn modelId="{E440BD47-3201-41DE-9404-73C0C4B968AC}" type="presOf" srcId="{5C1D8DB2-5962-4A3A-B3A8-7DB5690DD646}" destId="{2C9045C1-CFD8-43DF-B70F-A05BE8FEFDAF}" srcOrd="0" destOrd="0" presId="urn:microsoft.com/office/officeart/2005/8/layout/default"/>
    <dgm:cxn modelId="{32267E69-D17D-4FDD-9C89-304A4CCC73DC}" srcId="{7D1A3C01-0A20-4FEC-A5D1-D2ED373E6D7F}" destId="{94408192-B5A2-4564-9490-C0FE2610728A}" srcOrd="0" destOrd="0" parTransId="{B8D1757A-AC09-478E-B567-5075EA7B416E}" sibTransId="{4B7D9FD7-0B32-413B-AA00-7F177B086FFA}"/>
    <dgm:cxn modelId="{9A2D416C-BD7F-40B3-B443-84E3DB3AB69C}" type="presOf" srcId="{5FAD3483-EA53-4C1C-9D82-D84C1F37C0A6}" destId="{DA3965F2-A2D6-43D3-BAD4-29288A14F655}" srcOrd="0" destOrd="1" presId="urn:microsoft.com/office/officeart/2005/8/layout/default"/>
    <dgm:cxn modelId="{4A9E436C-4624-4FE4-8E0F-8DD5360DD5F3}" type="presOf" srcId="{254FCE6E-D76C-4123-981E-A9F61101C5C0}" destId="{48283FE5-4CC9-445B-A663-20B12F1B1298}" srcOrd="0" destOrd="1" presId="urn:microsoft.com/office/officeart/2005/8/layout/default"/>
    <dgm:cxn modelId="{D7BACD4C-1EA4-4196-90CA-BF152EB23161}" type="presOf" srcId="{65E3E52A-927D-49E9-8ADB-38B7802FD6CC}" destId="{C0CD19BA-53F0-48C2-A8E2-49E67A22F2D9}" srcOrd="0" destOrd="0" presId="urn:microsoft.com/office/officeart/2005/8/layout/default"/>
    <dgm:cxn modelId="{BDF9DB6C-400E-4896-9E9B-88D161130CAA}" srcId="{00F32062-32A6-46DB-8D06-30A7923851C6}" destId="{93DFC22C-B715-4AD9-A612-BAB0D9DC9D3C}" srcOrd="0" destOrd="0" parTransId="{DE76DF8F-1BF4-45DA-BB6D-2B7EA1A2E8EE}" sibTransId="{7FF6790E-61C4-4845-A7A3-A62D21611F39}"/>
    <dgm:cxn modelId="{28AF6A4D-DAA4-4D00-AC10-BFFD7ED7AF76}" type="presOf" srcId="{9396BCD0-84CA-4CE4-B2BF-712231CE8D1A}" destId="{20EA5F36-2077-43E0-B998-E11C2AAD3C84}" srcOrd="0" destOrd="0" presId="urn:microsoft.com/office/officeart/2005/8/layout/default"/>
    <dgm:cxn modelId="{F0D9056E-25D0-4A58-B854-5BADD3844296}" type="presOf" srcId="{9F9D7F38-2A7D-4258-8D5E-0FEA52D90556}" destId="{E6B15FF9-48AA-4805-BAAA-B20BE54A2012}" srcOrd="0" destOrd="1" presId="urn:microsoft.com/office/officeart/2005/8/layout/default"/>
    <dgm:cxn modelId="{67B69A6E-2D41-4D28-BC5B-20081E60AFB7}" type="presOf" srcId="{4A4BCA9B-B83C-4878-A09A-074DF3B533D7}" destId="{A7E9D275-071C-4C41-BD84-9E6C024F395A}" srcOrd="0" destOrd="0" presId="urn:microsoft.com/office/officeart/2005/8/layout/default"/>
    <dgm:cxn modelId="{E27F2E6F-9591-4888-B355-5C68AD0F57D2}" type="presOf" srcId="{0CA299E9-D253-4E2C-BEE5-AA26EE813363}" destId="{571A32A7-272C-4A9D-898F-EAFF9B7F2B6D}" srcOrd="0" destOrd="0" presId="urn:microsoft.com/office/officeart/2005/8/layout/default"/>
    <dgm:cxn modelId="{81C34B4F-93FD-4FAB-9285-262B0B49F9B2}" type="presOf" srcId="{1DD757DD-12D5-4F3B-81D1-A37473884D26}" destId="{6A76B895-4AF8-44FC-B367-88FE3B9BA862}" srcOrd="0" destOrd="0" presId="urn:microsoft.com/office/officeart/2005/8/layout/default"/>
    <dgm:cxn modelId="{ED72A650-5053-4BF8-B688-9573E2F89EAD}" type="presOf" srcId="{3175CAFE-0C2A-447D-97FE-01D66E152F43}" destId="{B10FB76A-1FCC-4E91-A0D1-7063D8B66751}" srcOrd="0" destOrd="0" presId="urn:microsoft.com/office/officeart/2005/8/layout/default"/>
    <dgm:cxn modelId="{3AF2B171-7B5A-4807-9452-706ABB8C12E0}" type="presOf" srcId="{F0DD8A3A-B59A-4E9E-A9B6-67A843A5D70D}" destId="{8DF8BE5A-D842-4C10-B6BE-B7C3A2586839}" srcOrd="0" destOrd="1" presId="urn:microsoft.com/office/officeart/2005/8/layout/default"/>
    <dgm:cxn modelId="{E4062E72-8E10-4716-8DC3-02B861FE4114}" srcId="{697467BF-CAD0-47AF-9F27-0818DC7C6ABE}" destId="{FC1A9CCD-F09E-49BE-B4D6-C6A06056BB9D}" srcOrd="21" destOrd="0" parTransId="{CA2FBE61-53B6-4B3F-BABB-70A9F4273F8E}" sibTransId="{139F9F27-737E-40F8-BD07-BF3A230BA4C7}"/>
    <dgm:cxn modelId="{6AD00053-35A5-4582-92EF-68EFEC6E39A8}" srcId="{697467BF-CAD0-47AF-9F27-0818DC7C6ABE}" destId="{A9C08481-D213-4E3D-A642-1CA2F9970FA1}" srcOrd="33" destOrd="0" parTransId="{B525DDE9-B371-4BD2-BBB1-65FD52FBE2D5}" sibTransId="{1620C5B0-4784-423D-9F6A-6A289418C712}"/>
    <dgm:cxn modelId="{56857353-33BF-411E-9114-1E990272C5D4}" type="presOf" srcId="{CFACBBAE-4FCD-48A2-B4B2-41B6E4E34692}" destId="{8DF8BE5A-D842-4C10-B6BE-B7C3A2586839}" srcOrd="0" destOrd="0" presId="urn:microsoft.com/office/officeart/2005/8/layout/default"/>
    <dgm:cxn modelId="{3615C773-EF81-4BCA-ACE7-B2D628C37710}" srcId="{697467BF-CAD0-47AF-9F27-0818DC7C6ABE}" destId="{B2650A0A-74B9-4120-B7C4-C475608EC2EB}" srcOrd="3" destOrd="0" parTransId="{F790D2A7-DE73-4B5F-8BB9-215C5A650DBA}" sibTransId="{B68B4E90-252F-424D-8EDB-C54A1BEBF851}"/>
    <dgm:cxn modelId="{0A3B0254-E7D9-4D33-989A-507BE2C565FF}" srcId="{697467BF-CAD0-47AF-9F27-0818DC7C6ABE}" destId="{CA9D60CA-B9E5-470E-A047-88AD814EAD9E}" srcOrd="11" destOrd="0" parTransId="{0EDB34EC-61DD-40D5-B815-A03ABD971938}" sibTransId="{C417376C-3303-4D27-BC75-979A93EDB934}"/>
    <dgm:cxn modelId="{7590B874-E11F-450E-B8D6-D6A7FECD482B}" type="presOf" srcId="{72B02D8D-C401-4628-8044-89395A5DEEA7}" destId="{37F98A3B-8349-45D1-9489-EB547E3739DF}" srcOrd="0" destOrd="0" presId="urn:microsoft.com/office/officeart/2005/8/layout/default"/>
    <dgm:cxn modelId="{CA88D556-1E15-4DA9-88CC-2F42353428F8}" type="presOf" srcId="{6222DC79-5514-4AC3-9204-8DB3DA37049E}" destId="{1A338908-C409-4AA2-8E84-CF67DDFBEF70}" srcOrd="0" destOrd="1" presId="urn:microsoft.com/office/officeart/2005/8/layout/default"/>
    <dgm:cxn modelId="{29EC155A-884A-4733-BFF4-9A0C8A8F7EE5}" srcId="{697467BF-CAD0-47AF-9F27-0818DC7C6ABE}" destId="{49F19782-37C8-4BB6-B7F8-D471D7BC2BCD}" srcOrd="37" destOrd="0" parTransId="{0D13E403-6111-4ED0-AC0C-6D44C434F7AB}" sibTransId="{4E1EDEED-5641-421A-B865-A031FC0044ED}"/>
    <dgm:cxn modelId="{839D795A-1E27-41DE-B908-2B5E3C1662B3}" srcId="{697467BF-CAD0-47AF-9F27-0818DC7C6ABE}" destId="{8EB64C4A-4EE4-4D63-95BE-A78E40115E2C}" srcOrd="34" destOrd="0" parTransId="{510D24EA-54E2-4D0F-B875-FE469ACE076E}" sibTransId="{BF67CFDC-FC69-452F-9E3B-C762D8944306}"/>
    <dgm:cxn modelId="{3CB7127B-2AA3-412F-AD9E-95065C691987}" type="presOf" srcId="{ED5104FF-9BAE-44B9-98BC-E8B61AA91F8C}" destId="{A200FE29-F8CF-4243-A1F0-246C810EB79E}" srcOrd="0" destOrd="0" presId="urn:microsoft.com/office/officeart/2005/8/layout/default"/>
    <dgm:cxn modelId="{95169B7C-7DC5-425D-9335-3DB239D16328}" type="presOf" srcId="{03A5E5F8-84E5-4E03-8C50-83078C1F5404}" destId="{9C09866C-6336-4336-A1C1-FE41E8910D13}" srcOrd="0" destOrd="1" presId="urn:microsoft.com/office/officeart/2005/8/layout/default"/>
    <dgm:cxn modelId="{EF1A5D7D-8167-4969-BB7C-C5776255F33A}" type="presOf" srcId="{AEC1BBD2-9C58-46C6-A736-A40DF6389ED3}" destId="{B10FB76A-1FCC-4E91-A0D1-7063D8B66751}" srcOrd="0" destOrd="1" presId="urn:microsoft.com/office/officeart/2005/8/layout/default"/>
    <dgm:cxn modelId="{41DE627D-E9F4-4EAB-87AF-513689BE3B0A}" srcId="{697467BF-CAD0-47AF-9F27-0818DC7C6ABE}" destId="{9396BCD0-84CA-4CE4-B2BF-712231CE8D1A}" srcOrd="26" destOrd="0" parTransId="{5CCD6FD8-1444-43F2-9A0C-E2DDF01EEF3F}" sibTransId="{D917800E-990D-46B7-A644-0CE87D8058CE}"/>
    <dgm:cxn modelId="{8A595D7F-264B-4A2F-81B2-B4F01FFDC0C1}" type="presOf" srcId="{F178D44F-A1BD-49D7-93FB-7D840F9D7D05}" destId="{A0EEA286-35E4-4C75-B9A5-F479CCC47F51}" srcOrd="0" destOrd="1" presId="urn:microsoft.com/office/officeart/2005/8/layout/default"/>
    <dgm:cxn modelId="{5A14AC84-56D5-4036-8BD8-03671E75AC83}" srcId="{697467BF-CAD0-47AF-9F27-0818DC7C6ABE}" destId="{5C1D8DB2-5962-4A3A-B3A8-7DB5690DD646}" srcOrd="7" destOrd="0" parTransId="{F819087A-CDA3-46BF-ADC5-4A91029C0885}" sibTransId="{38816420-4EBE-47CB-8B24-47625EAA5BFC}"/>
    <dgm:cxn modelId="{08364A85-EDF9-47E1-AFFD-9D6A1CC0CF02}" srcId="{775CBC49-0ABD-40C0-9520-4846996BD540}" destId="{3F267A98-13B0-425F-A176-6A5AA26C88DD}" srcOrd="0" destOrd="0" parTransId="{1FC14361-23B2-4390-8C59-316B8E730DD2}" sibTransId="{CC95D1E4-992B-490D-A88C-E661AF589E9E}"/>
    <dgm:cxn modelId="{762AEB87-C7F6-4E9F-9EA9-B4CB624CE7D8}" type="presOf" srcId="{3CC50AE7-BDD6-4995-8816-F0A8B7C5253F}" destId="{00DEF959-5BD7-43E5-9A05-3673484A05BC}" srcOrd="0" destOrd="1" presId="urn:microsoft.com/office/officeart/2005/8/layout/default"/>
    <dgm:cxn modelId="{2F86CE88-A155-4139-9559-9B089A2251E9}" srcId="{F47A9068-0A4C-448E-9851-7A67D4416F97}" destId="{E950E1D5-0C4F-4BA3-A87C-58092590A123}" srcOrd="0" destOrd="0" parTransId="{5AE8BFC4-C218-4A74-993B-AD3F56F411D3}" sibTransId="{2DC2BB4F-A201-4C1F-A350-BF3969F3F2B6}"/>
    <dgm:cxn modelId="{AA307489-2188-4B52-B379-4795901EBDB6}" srcId="{697467BF-CAD0-47AF-9F27-0818DC7C6ABE}" destId="{7D1A3C01-0A20-4FEC-A5D1-D2ED373E6D7F}" srcOrd="32" destOrd="0" parTransId="{57715930-56C3-44B7-ABE8-083F6AAA1A0F}" sibTransId="{0F3650E7-55C1-4F9A-BCD2-5F56BF767044}"/>
    <dgm:cxn modelId="{F2AC168A-6829-48BE-B222-585A021ED56D}" type="presOf" srcId="{026F8823-8F23-40B4-8482-869ADB6C320E}" destId="{00DEF959-5BD7-43E5-9A05-3673484A05BC}" srcOrd="0" destOrd="0" presId="urn:microsoft.com/office/officeart/2005/8/layout/default"/>
    <dgm:cxn modelId="{28BAF78F-A48D-48E5-BCEB-FBD496DED704}" type="presOf" srcId="{4CC41FCA-4C8E-43D2-B115-609C5B4A9EB8}" destId="{B445E080-A408-48A5-ACD5-4FD36EE17808}" srcOrd="0" destOrd="0" presId="urn:microsoft.com/office/officeart/2005/8/layout/default"/>
    <dgm:cxn modelId="{CDFA1392-860D-4107-A343-94B6B080190A}" srcId="{D902C6F0-FE85-46D1-BDB0-C42F3D5CDF82}" destId="{B7C0898E-F07A-48ED-823D-756553CAA6E9}" srcOrd="0" destOrd="0" parTransId="{5CDC1546-D972-4B43-8385-7FC5E63548B7}" sibTransId="{5377272E-ED12-42A6-AA7B-BB35E6D4DBFE}"/>
    <dgm:cxn modelId="{EB189B92-086D-4F8F-9F47-7AE58C9ED7D1}" type="presOf" srcId="{AA12A64C-0E8C-435B-8C3D-38FCB6691377}" destId="{B17078B8-6BE4-4F89-BBF9-1B2B8E8A8E93}" srcOrd="0" destOrd="1" presId="urn:microsoft.com/office/officeart/2005/8/layout/default"/>
    <dgm:cxn modelId="{F7F0F092-88A6-423D-A602-F0BCD7A58AB6}" type="presOf" srcId="{49F19782-37C8-4BB6-B7F8-D471D7BC2BCD}" destId="{64C54B7C-93F8-445B-A77D-B788A0433CEA}" srcOrd="0" destOrd="0" presId="urn:microsoft.com/office/officeart/2005/8/layout/default"/>
    <dgm:cxn modelId="{54193793-4732-4DF0-B9AF-03CB012A4D75}" type="presOf" srcId="{15709E16-EEF8-4644-81C6-C905F4D2D12C}" destId="{C0CD19BA-53F0-48C2-A8E2-49E67A22F2D9}" srcOrd="0" destOrd="1" presId="urn:microsoft.com/office/officeart/2005/8/layout/default"/>
    <dgm:cxn modelId="{9962CD94-B2A9-494A-BC09-9BB1FA2259B9}" srcId="{0CA299E9-D253-4E2C-BEE5-AA26EE813363}" destId="{0EC56255-0904-4311-971C-3401BC4668EB}" srcOrd="0" destOrd="0" parTransId="{8D883408-7561-4534-8988-5FAD508A8693}" sibTransId="{492E96F1-08C0-4B49-96C2-4148EA0B71B4}"/>
    <dgm:cxn modelId="{5D1A4796-D96A-4954-B345-E5BBF718A4AE}" srcId="{AD0C14CF-11C8-414C-9B67-63D0DF3441E6}" destId="{F6DBC402-3C96-4EA8-96A9-7CD13754353B}" srcOrd="0" destOrd="0" parTransId="{5E7DA3CE-E434-47FA-BA1D-94BDB0DB0CE1}" sibTransId="{E800FDE8-836F-4540-8209-BA6571A6D503}"/>
    <dgm:cxn modelId="{1960E097-3DC8-44AF-91E0-22DB607B0BAD}" type="presOf" srcId="{3F267A98-13B0-425F-A176-6A5AA26C88DD}" destId="{BFADE0FE-E71A-49E6-AC41-AC7F8DC10D51}" srcOrd="0" destOrd="1" presId="urn:microsoft.com/office/officeart/2005/8/layout/default"/>
    <dgm:cxn modelId="{DD9AEF98-6E75-4A99-AD7C-DEDB3C766E22}" srcId="{D9B0F987-A02D-4F43-8574-1EDD616B8369}" destId="{10416E48-8B75-4FE7-87D2-BD2C804DE854}" srcOrd="0" destOrd="0" parTransId="{08E48B27-BFFF-4647-865A-341C6E02FD21}" sibTransId="{1DA86A92-0D84-491E-85BA-CE4D2BC4CE52}"/>
    <dgm:cxn modelId="{1F908E99-E8BA-4908-9A5C-AF5F0D527D4A}" type="presOf" srcId="{CF4E21C1-1BAA-4C9E-B583-64137E1CAB32}" destId="{2C9045C1-CFD8-43DF-B70F-A05BE8FEFDAF}" srcOrd="0" destOrd="1" presId="urn:microsoft.com/office/officeart/2005/8/layout/default"/>
    <dgm:cxn modelId="{6D664CA0-6D97-4787-AC96-9C406A559ED4}" srcId="{697467BF-CAD0-47AF-9F27-0818DC7C6ABE}" destId="{C890D930-00C5-4FC3-9F86-959139210F10}" srcOrd="16" destOrd="0" parTransId="{F0C035BD-3BA6-4ECB-A86F-C90943CADC71}" sibTransId="{6C125F6B-5244-4B76-9EE0-11B3FEC9AE3C}"/>
    <dgm:cxn modelId="{8B981EA3-8E4F-403F-8326-594C5D82C69A}" type="presOf" srcId="{E950E1D5-0C4F-4BA3-A87C-58092590A123}" destId="{779BB38A-EE58-4FA5-B6E7-7CF82635CCF2}" srcOrd="0" destOrd="1" presId="urn:microsoft.com/office/officeart/2005/8/layout/default"/>
    <dgm:cxn modelId="{D1ACDFA3-9A84-4447-8FCE-BE4354BF152D}" type="presOf" srcId="{56DB1397-D34A-41B9-9625-F291F8A17E73}" destId="{6A76B895-4AF8-44FC-B367-88FE3B9BA862}" srcOrd="0" destOrd="1" presId="urn:microsoft.com/office/officeart/2005/8/layout/default"/>
    <dgm:cxn modelId="{9F691BA5-B570-4449-9411-64BEF3860AE3}" srcId="{0F8A76CE-A676-4700-9762-AAC58B47DDCB}" destId="{9B33F4EA-BCB6-44F3-AB25-A8101CD421BC}" srcOrd="0" destOrd="0" parTransId="{D2E66854-7983-4C93-A7A2-708AC7E2604B}" sibTransId="{2431E832-EC23-4473-9237-8F43C6ADAD14}"/>
    <dgm:cxn modelId="{44FF5BA5-896C-489E-B74A-82DB65522F16}" srcId="{9396BCD0-84CA-4CE4-B2BF-712231CE8D1A}" destId="{7833DC52-9242-4EF9-A26F-BAEA04994CB6}" srcOrd="0" destOrd="0" parTransId="{61427F92-EBAA-46B7-A650-673BC9826B51}" sibTransId="{94822917-CEED-41CB-8EB1-D5004AE42F7F}"/>
    <dgm:cxn modelId="{96AF76A5-EDB8-4E6D-8406-40F1C9C5D97B}" type="presOf" srcId="{B7C0898E-F07A-48ED-823D-756553CAA6E9}" destId="{DACD2DC4-DD56-47D3-9228-9A1E017C4A38}" srcOrd="0" destOrd="1" presId="urn:microsoft.com/office/officeart/2005/8/layout/default"/>
    <dgm:cxn modelId="{8818D6A5-798F-4131-9612-F24624B56C6E}" srcId="{697467BF-CAD0-47AF-9F27-0818DC7C6ABE}" destId="{FEFDE308-E221-4C88-86E0-FFFCFF75B6F4}" srcOrd="14" destOrd="0" parTransId="{2C873EF8-DD66-4A8D-9685-FFCFCD8C5A4F}" sibTransId="{5D6FB6B6-85F4-4801-96E6-ADA5638FD3AC}"/>
    <dgm:cxn modelId="{A89211A6-7103-4DA8-90BE-5C009AC973C7}" type="presOf" srcId="{0EC56255-0904-4311-971C-3401BC4668EB}" destId="{571A32A7-272C-4A9D-898F-EAFF9B7F2B6D}" srcOrd="0" destOrd="1" presId="urn:microsoft.com/office/officeart/2005/8/layout/default"/>
    <dgm:cxn modelId="{31DEE9A7-6FC8-4C00-A14A-37CC155951DB}" type="presOf" srcId="{F528466D-0DF6-4917-9E8A-61BD957ABBE1}" destId="{E6815697-2952-44CB-B742-6D442A9C25D7}" srcOrd="0" destOrd="1" presId="urn:microsoft.com/office/officeart/2005/8/layout/default"/>
    <dgm:cxn modelId="{60282AAD-5732-40F3-90CC-12C49BE62301}" srcId="{697467BF-CAD0-47AF-9F27-0818DC7C6ABE}" destId="{0F8A76CE-A676-4700-9762-AAC58B47DDCB}" srcOrd="36" destOrd="0" parTransId="{E1B9A534-C655-4731-AF8B-83F664E3F601}" sibTransId="{580D4EFF-9F82-4C06-AE3E-365867B425F5}"/>
    <dgm:cxn modelId="{EA9818B1-9525-47FE-BFD0-6F604CBE8E21}" srcId="{815B06DE-206D-4281-81F8-5E449820B38D}" destId="{8F846B1F-232C-4F0A-ACFC-3150F2AD147A}" srcOrd="0" destOrd="0" parTransId="{81A3C9AA-7F99-43DC-A167-DC3D11CCDC70}" sibTransId="{0169755F-4CC9-4BA1-92D2-3DFA81E8CFEB}"/>
    <dgm:cxn modelId="{C356B8B3-FEE6-4E6E-957A-3B9803206485}" srcId="{697467BF-CAD0-47AF-9F27-0818DC7C6ABE}" destId="{AD0C14CF-11C8-414C-9B67-63D0DF3441E6}" srcOrd="35" destOrd="0" parTransId="{64E4586E-6D50-4422-BAA2-B7D458BB96E5}" sibTransId="{1A38EA69-9BA8-416D-A0B1-3F457474EF78}"/>
    <dgm:cxn modelId="{1D739AB4-F4A4-4FFA-A319-F33C2FE30D98}" type="presOf" srcId="{A447BCD2-E47F-4270-B9D1-92AEC4DADAA0}" destId="{FEE023E8-F491-413B-9301-6CF9130D2355}" srcOrd="0" destOrd="1" presId="urn:microsoft.com/office/officeart/2005/8/layout/default"/>
    <dgm:cxn modelId="{551DB1B4-9931-41FF-8DA7-BE4E6F953752}" srcId="{697467BF-CAD0-47AF-9F27-0818DC7C6ABE}" destId="{EAFEE5E8-6E0C-4D48-8A0A-25B53ECC30AD}" srcOrd="24" destOrd="0" parTransId="{08DEBC00-98EF-4DF8-B18A-8B7F54B85130}" sibTransId="{2C9C93D3-147E-40BF-919F-AED9A604DFA3}"/>
    <dgm:cxn modelId="{C704C0B6-1E60-4EE2-91B1-96B0E212E980}" srcId="{49F19782-37C8-4BB6-B7F8-D471D7BC2BCD}" destId="{058C4D70-B6B6-4ECD-BD2B-428EF53B52F6}" srcOrd="0" destOrd="0" parTransId="{F23934FB-9C88-4549-ADBA-36F55EFE747E}" sibTransId="{34E615C4-FCC1-4E12-8581-0515B7DD0768}"/>
    <dgm:cxn modelId="{AD368DB8-054A-4557-AB36-BBFC4CAAE890}" type="presOf" srcId="{3B21CB76-AC64-4018-8F30-BFB2F71E60B5}" destId="{49C117DD-81DD-4D7B-98A7-DF7AC7313DF9}" srcOrd="0" destOrd="1" presId="urn:microsoft.com/office/officeart/2005/8/layout/default"/>
    <dgm:cxn modelId="{798C12B9-2BEB-4C1F-938D-9717B255436F}" type="presOf" srcId="{CB321931-1A44-4112-8AC1-753984C04E44}" destId="{B445E080-A408-48A5-ACD5-4FD36EE17808}" srcOrd="0" destOrd="1" presId="urn:microsoft.com/office/officeart/2005/8/layout/default"/>
    <dgm:cxn modelId="{FBA98CB9-F6AA-4A8C-A654-B9F40595A0F0}" srcId="{5C1D8DB2-5962-4A3A-B3A8-7DB5690DD646}" destId="{CF4E21C1-1BAA-4C9E-B583-64137E1CAB32}" srcOrd="0" destOrd="0" parTransId="{D5463FED-BA6E-4F4F-AAAC-920C3A2E43F7}" sibTransId="{4DFB4C0F-410D-47B3-965F-61F2287B1BB0}"/>
    <dgm:cxn modelId="{040AECBA-97B9-4EF8-8386-0C8A5D3010A0}" type="presOf" srcId="{6C0750A9-E56D-4520-855D-3FBAD7E3C11E}" destId="{7131FA04-7502-401F-9D49-7DD7A7EFDCB5}" srcOrd="0" destOrd="1" presId="urn:microsoft.com/office/officeart/2005/8/layout/default"/>
    <dgm:cxn modelId="{F9294ABB-910E-40EB-8436-5BA99A09122E}" type="presOf" srcId="{B3DEC376-147F-458C-8BDB-BEB39AC40B51}" destId="{D38CA15E-8D39-4B2D-BFBB-3C99065C40AD}" srcOrd="0" destOrd="1" presId="urn:microsoft.com/office/officeart/2005/8/layout/default"/>
    <dgm:cxn modelId="{F1C6A1BB-F5C0-4748-B709-812853E0C443}" srcId="{8EB64C4A-4EE4-4D63-95BE-A78E40115E2C}" destId="{9D64E018-44DB-41D6-ADBB-60D7E817D1B3}" srcOrd="0" destOrd="0" parTransId="{C3D4B9B9-E7D6-4537-828F-603BAEF9D1EE}" sibTransId="{0F6BF525-E735-46A3-8460-6634E93CFC6B}"/>
    <dgm:cxn modelId="{C8A036BC-82AD-420B-9383-6AEA6302E560}" srcId="{697467BF-CAD0-47AF-9F27-0818DC7C6ABE}" destId="{46F27B88-852C-40E6-B9F7-F44D1A2238CD}" srcOrd="38" destOrd="0" parTransId="{568CAA74-A940-4844-BE5A-47A668B04924}" sibTransId="{9D4AF116-F130-4908-81BB-FE8CF5F67E0C}"/>
    <dgm:cxn modelId="{3698B6C4-31BC-4C2F-8CCD-AD49A96BC860}" type="presOf" srcId="{A9C08481-D213-4E3D-A642-1CA2F9970FA1}" destId="{48283FE5-4CC9-445B-A663-20B12F1B1298}" srcOrd="0" destOrd="0" presId="urn:microsoft.com/office/officeart/2005/8/layout/default"/>
    <dgm:cxn modelId="{80D950C7-41F0-45FB-89F9-845223E28B0F}" type="presOf" srcId="{AD0C14CF-11C8-414C-9B67-63D0DF3441E6}" destId="{201A0FE9-3132-47BD-B74C-BDAB14F65496}" srcOrd="0" destOrd="0" presId="urn:microsoft.com/office/officeart/2005/8/layout/default"/>
    <dgm:cxn modelId="{9B549DC7-E8DF-455A-9A6E-4E602C75B4E5}" type="presOf" srcId="{8B867C04-AB5E-4E96-A5E4-7ECFB13EC2E5}" destId="{AF144BE7-07B9-4FE9-AE67-78F3C334C03F}" srcOrd="0" destOrd="1" presId="urn:microsoft.com/office/officeart/2005/8/layout/default"/>
    <dgm:cxn modelId="{BC1712C8-2AE2-46E5-92D6-016FF608DA8A}" srcId="{697467BF-CAD0-47AF-9F27-0818DC7C6ABE}" destId="{815B06DE-206D-4281-81F8-5E449820B38D}" srcOrd="22" destOrd="0" parTransId="{424E787C-F7D8-4075-85DA-01084E291B42}" sibTransId="{36ED7ABC-7FA0-42E2-A9F5-B37EB9BFB8CF}"/>
    <dgm:cxn modelId="{F6A413C8-A012-4373-8CB5-B515A4373B7E}" srcId="{697467BF-CAD0-47AF-9F27-0818DC7C6ABE}" destId="{4A4BCA9B-B83C-4878-A09A-074DF3B533D7}" srcOrd="20" destOrd="0" parTransId="{30F1BBEF-0FAB-47F4-9544-ADE8184C1058}" sibTransId="{F1E6AA31-4E3D-4322-B956-5AF15717098B}"/>
    <dgm:cxn modelId="{A5B4D1CB-8B68-4049-8669-7B8A1C9CCFA3}" type="presOf" srcId="{0DC3FC1D-F3DB-4470-B553-873CED398742}" destId="{E6815697-2952-44CB-B742-6D442A9C25D7}" srcOrd="0" destOrd="0" presId="urn:microsoft.com/office/officeart/2005/8/layout/default"/>
    <dgm:cxn modelId="{A773A1CC-4219-4A1B-91DE-6E68E8C7C745}" type="presOf" srcId="{651CD76F-3613-4160-A57C-B0926A86CC40}" destId="{9352D503-8D46-42EE-B384-FA296D70A114}" srcOrd="0" destOrd="1" presId="urn:microsoft.com/office/officeart/2005/8/layout/default"/>
    <dgm:cxn modelId="{6C981DCD-0242-4AC6-983E-F63D8DAB2341}" srcId="{A9C08481-D213-4E3D-A642-1CA2F9970FA1}" destId="{254FCE6E-D76C-4123-981E-A9F61101C5C0}" srcOrd="0" destOrd="0" parTransId="{1934ED70-3A7E-44E6-98C3-F68C083DDA77}" sibTransId="{C35B614A-D7C6-4E12-BE28-C311E083C189}"/>
    <dgm:cxn modelId="{5F97EACF-10A9-41AD-B339-DE32779F1193}" type="presOf" srcId="{F6DBC402-3C96-4EA8-96A9-7CD13754353B}" destId="{201A0FE9-3132-47BD-B74C-BDAB14F65496}" srcOrd="0" destOrd="1" presId="urn:microsoft.com/office/officeart/2005/8/layout/default"/>
    <dgm:cxn modelId="{66E5E6D0-0D34-44D2-945F-9D429701A199}" type="presOf" srcId="{94408192-B5A2-4564-9490-C0FE2610728A}" destId="{0D855CA8-C31A-4162-808E-DD778A22AEC7}" srcOrd="0" destOrd="1" presId="urn:microsoft.com/office/officeart/2005/8/layout/default"/>
    <dgm:cxn modelId="{762864D5-2F37-4AFD-B5DF-404CAC6C7565}" srcId="{697467BF-CAD0-47AF-9F27-0818DC7C6ABE}" destId="{D902C6F0-FE85-46D1-BDB0-C42F3D5CDF82}" srcOrd="25" destOrd="0" parTransId="{361F1AF3-BF1A-4708-A51F-4DB6C0E936A9}" sibTransId="{9D9C46CA-0CFB-4C7F-A294-B70D01FB273C}"/>
    <dgm:cxn modelId="{62CD1AD9-2AF8-4547-A414-03B7CC1BA4B8}" type="presOf" srcId="{457DC5E0-38F7-4CAD-99C3-9A25A709E22F}" destId="{A200FE29-F8CF-4243-A1F0-246C810EB79E}" srcOrd="0" destOrd="1" presId="urn:microsoft.com/office/officeart/2005/8/layout/default"/>
    <dgm:cxn modelId="{F69261D9-0519-47D8-A783-740B83D31325}" srcId="{EAFEE5E8-6E0C-4D48-8A0A-25B53ECC30AD}" destId="{6C0750A9-E56D-4520-855D-3FBAD7E3C11E}" srcOrd="0" destOrd="0" parTransId="{4125005F-471A-4194-B3E3-D90CA2CF09AA}" sibTransId="{2FB5EB2B-8B89-4320-BBD7-EC28FAE0DD15}"/>
    <dgm:cxn modelId="{94EE70DA-AB7A-4A8A-AE1A-B0D938CE8A72}" type="presOf" srcId="{697467BF-CAD0-47AF-9F27-0818DC7C6ABE}" destId="{C261A7F9-221A-4E95-947A-2ECB935CDFC9}" srcOrd="0" destOrd="0" presId="urn:microsoft.com/office/officeart/2005/8/layout/default"/>
    <dgm:cxn modelId="{4ABA52DA-0D95-4F87-B4B1-033FA94B8D80}" type="presOf" srcId="{7E05EC5E-53FE-4E1B-B9A6-046514510DF4}" destId="{AF144BE7-07B9-4FE9-AE67-78F3C334C03F}" srcOrd="0" destOrd="0" presId="urn:microsoft.com/office/officeart/2005/8/layout/default"/>
    <dgm:cxn modelId="{8F6F8CDB-FA92-464C-8E09-93EA0EC17ED2}" srcId="{697467BF-CAD0-47AF-9F27-0818DC7C6ABE}" destId="{CFACBBAE-4FCD-48A2-B4B2-41B6E4E34692}" srcOrd="10" destOrd="0" parTransId="{EB47F509-C2F2-49D1-93DD-0D07CCF79FDF}" sibTransId="{9455D4D6-99EF-4E97-BB46-D2F695D753CD}"/>
    <dgm:cxn modelId="{C88226DD-5DC0-4A99-A167-BD43C035755F}" srcId="{0DC3FC1D-F3DB-4470-B553-873CED398742}" destId="{F528466D-0DF6-4917-9E8A-61BD957ABBE1}" srcOrd="0" destOrd="0" parTransId="{07D3FE0B-7ADC-4BA8-928F-35E585268F7D}" sibTransId="{1BB57513-9E5F-40A2-BC6B-0272A027F6B3}"/>
    <dgm:cxn modelId="{A2C132DD-F812-4D4C-857A-ED42F410DA02}" srcId="{697467BF-CAD0-47AF-9F27-0818DC7C6ABE}" destId="{026F8823-8F23-40B4-8482-869ADB6C320E}" srcOrd="17" destOrd="0" parTransId="{DC28C467-5D3C-4A0B-AE0F-088EFC50BB7B}" sibTransId="{AF91B6F6-3B3F-4A1E-B326-F93051379C1A}"/>
    <dgm:cxn modelId="{CD01F8DD-B830-46B1-AC0F-AAD832F53D45}" type="presOf" srcId="{05DDCEE9-F1E5-489C-9542-591A9F2A0DD3}" destId="{37F98A3B-8349-45D1-9489-EB547E3739DF}" srcOrd="0" destOrd="1" presId="urn:microsoft.com/office/officeart/2005/8/layout/default"/>
    <dgm:cxn modelId="{C818E1E0-5127-4B8D-9BA9-9C460BE7C2AC}" type="presOf" srcId="{EAFEE5E8-6E0C-4D48-8A0A-25B53ECC30AD}" destId="{7131FA04-7502-401F-9D49-7DD7A7EFDCB5}" srcOrd="0" destOrd="0" presId="urn:microsoft.com/office/officeart/2005/8/layout/default"/>
    <dgm:cxn modelId="{4A6681E2-22B6-466B-A9EF-B4DEDE3E23F8}" srcId="{2B57E7E1-4D3F-4EB3-95E7-1BE4717A50A9}" destId="{F178D44F-A1BD-49D7-93FB-7D840F9D7D05}" srcOrd="0" destOrd="0" parTransId="{79D8403D-DF45-46D8-9E38-176F298AC74C}" sibTransId="{0D06DD58-753D-4480-A2BA-7F107C6CEAC9}"/>
    <dgm:cxn modelId="{220084E5-6D61-4B31-9649-4DDBCBE236F2}" srcId="{697467BF-CAD0-47AF-9F27-0818DC7C6ABE}" destId="{1DD757DD-12D5-4F3B-81D1-A37473884D26}" srcOrd="9" destOrd="0" parTransId="{89ABB571-C91D-4B2E-83A0-B92CE93391BA}" sibTransId="{250D7F6C-AF3C-4C9B-AE81-984AE9F7ACAD}"/>
    <dgm:cxn modelId="{4C47BCE5-17A8-42C1-AB4B-1AAEDACE7615}" type="presOf" srcId="{231284C9-4373-49BD-A1F4-BF0BC10A7AF3}" destId="{720B6808-7250-4B1F-B6C9-444B8B4E5D90}" srcOrd="0" destOrd="0" presId="urn:microsoft.com/office/officeart/2005/8/layout/default"/>
    <dgm:cxn modelId="{9B767BE7-A8CF-4166-B373-7DC366DA8605}" srcId="{CC47B08F-16A3-4575-9EB3-722791B099E8}" destId="{A447BCD2-E47F-4270-B9D1-92AEC4DADAA0}" srcOrd="0" destOrd="0" parTransId="{6B239A4E-04DB-46DA-A661-9FE30D3DFF21}" sibTransId="{12A4014F-FB10-4373-BBA3-9D4C2921AFB8}"/>
    <dgm:cxn modelId="{E0A389E8-F96C-44FF-9EDC-309F57B800AC}" type="presOf" srcId="{F47A9068-0A4C-448E-9851-7A67D4416F97}" destId="{779BB38A-EE58-4FA5-B6E7-7CF82635CCF2}" srcOrd="0" destOrd="0" presId="urn:microsoft.com/office/officeart/2005/8/layout/default"/>
    <dgm:cxn modelId="{6B860DEA-298F-42DD-96BE-4AB236547EED}" srcId="{697467BF-CAD0-47AF-9F27-0818DC7C6ABE}" destId="{F47A9068-0A4C-448E-9851-7A67D4416F97}" srcOrd="12" destOrd="0" parTransId="{E181431E-2920-4B7B-9E9F-E2B8CC556A7C}" sibTransId="{088B0BC2-A847-44EF-9F94-F77068103BCD}"/>
    <dgm:cxn modelId="{675501EF-5E4E-42E9-AA1F-F985D9DC9824}" type="presOf" srcId="{D902C6F0-FE85-46D1-BDB0-C42F3D5CDF82}" destId="{DACD2DC4-DD56-47D3-9228-9A1E017C4A38}" srcOrd="0" destOrd="0" presId="urn:microsoft.com/office/officeart/2005/8/layout/default"/>
    <dgm:cxn modelId="{44031EEF-A3BC-4BAF-B7F6-E548541AE94B}" srcId="{CFACBBAE-4FCD-48A2-B4B2-41B6E4E34692}" destId="{F0DD8A3A-B59A-4E9E-A9B6-67A843A5D70D}" srcOrd="0" destOrd="0" parTransId="{E4FFDD13-53BA-4224-9C76-EE42FF441C96}" sibTransId="{F04106C0-AA81-4182-A6F4-88295777B876}"/>
    <dgm:cxn modelId="{DE5C88F1-E92A-4FA6-9E94-645145823C19}" srcId="{FEFDE308-E221-4C88-86E0-FFFCFF75B6F4}" destId="{AA12A64C-0E8C-435B-8C3D-38FCB6691377}" srcOrd="0" destOrd="0" parTransId="{FC97A6AE-DA45-475A-B5BB-5A956FC431EF}" sibTransId="{7B99848F-06CA-498F-B7AC-02F1CBFF7058}"/>
    <dgm:cxn modelId="{8C1CA0F4-D792-483D-B4B5-06FFE6F2E800}" srcId="{6A04B6DB-EAD9-4891-A2E0-32AF587A3BB2}" destId="{9F9D7F38-2A7D-4258-8D5E-0FEA52D90556}" srcOrd="0" destOrd="0" parTransId="{5AF251FB-6823-4997-AACC-BD2B8D922249}" sibTransId="{9C8AF491-C0CA-442B-9793-CD1764B5624F}"/>
    <dgm:cxn modelId="{B56507F8-F1D3-4AF9-8FDD-2806D5EC419C}" srcId="{B2650A0A-74B9-4120-B7C4-C475608EC2EB}" destId="{4D0F7EB2-1208-4B7C-B96E-CA6E41451F61}" srcOrd="0" destOrd="0" parTransId="{FBF08A91-F273-47C6-8150-A364FF93D88A}" sibTransId="{C2536C91-71B5-454E-AF09-98A849FC5A99}"/>
    <dgm:cxn modelId="{A0861BF9-B0B6-45DE-9755-A214B9BC1627}" srcId="{ED5104FF-9BAE-44B9-98BC-E8B61AA91F8C}" destId="{457DC5E0-38F7-4CAD-99C3-9A25A709E22F}" srcOrd="0" destOrd="0" parTransId="{0251A95E-27F7-4BD6-B343-60A011A962CF}" sibTransId="{DE297A3F-2D57-4BA9-B06A-537662B71C2C}"/>
    <dgm:cxn modelId="{9FC296F9-B212-4087-AFA2-173EEAD47D0C}" srcId="{0C4A3F50-4A02-476A-B29E-7BB2EFABD980}" destId="{651CD76F-3613-4160-A57C-B0926A86CC40}" srcOrd="0" destOrd="0" parTransId="{30ED95B6-BA74-455D-90B9-AF089490A420}" sibTransId="{EC5D937B-62F5-4368-B189-F28BCE75A40D}"/>
    <dgm:cxn modelId="{057D2BFC-7D1F-4244-9240-523E592EB59C}" type="presOf" srcId="{0E605FC6-E8FC-4241-9C60-6FBF2AEF27F0}" destId="{49C117DD-81DD-4D7B-98A7-DF7AC7313DF9}" srcOrd="0" destOrd="0" presId="urn:microsoft.com/office/officeart/2005/8/layout/default"/>
    <dgm:cxn modelId="{DF3C36FE-345E-472E-BFC5-BD6F71D97C42}" srcId="{697467BF-CAD0-47AF-9F27-0818DC7C6ABE}" destId="{ED5104FF-9BAE-44B9-98BC-E8B61AA91F8C}" srcOrd="0" destOrd="0" parTransId="{66F2FFDF-CA7C-4064-A60E-8C6A91F73533}" sibTransId="{280CEDC5-2491-48CF-804E-D78EEAE4727F}"/>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AFCD314E-C4E7-485C-B828-21A8EF74E9FC}" type="presParOf" srcId="{C261A7F9-221A-4E95-947A-2ECB935CDFC9}" destId="{68048080-25BB-4FDC-B48F-87545332A307}" srcOrd="2" destOrd="0" presId="urn:microsoft.com/office/officeart/2005/8/layout/default"/>
    <dgm:cxn modelId="{7DFBBF74-F435-4EFC-8FDB-286F9121475A}" type="presParOf" srcId="{C261A7F9-221A-4E95-947A-2ECB935CDFC9}" destId="{411A8E5D-00D0-417C-A104-6B5ED48D5970}" srcOrd="3" destOrd="0" presId="urn:microsoft.com/office/officeart/2005/8/layout/default"/>
    <dgm:cxn modelId="{CBAF92F2-89F9-4019-93B4-EB82808AC904}" type="presParOf" srcId="{C261A7F9-221A-4E95-947A-2ECB935CDFC9}" destId="{BFADE0FE-E71A-49E6-AC41-AC7F8DC10D51}" srcOrd="4" destOrd="0" presId="urn:microsoft.com/office/officeart/2005/8/layout/default"/>
    <dgm:cxn modelId="{AF16783A-15E0-4621-8E58-F91C97B5D714}" type="presParOf" srcId="{C261A7F9-221A-4E95-947A-2ECB935CDFC9}" destId="{DC9C89AB-C5B3-47D7-B1FD-D8838E28D88E}" srcOrd="5" destOrd="0" presId="urn:microsoft.com/office/officeart/2005/8/layout/default"/>
    <dgm:cxn modelId="{53B9BFFF-9494-44B7-95AD-581E61DF2A80}" type="presParOf" srcId="{C261A7F9-221A-4E95-947A-2ECB935CDFC9}" destId="{B7CA9E74-B123-424D-92DA-3EB684743D06}" srcOrd="6" destOrd="0" presId="urn:microsoft.com/office/officeart/2005/8/layout/default"/>
    <dgm:cxn modelId="{FE4ABF29-F3ED-419F-9E5C-5295479428B0}" type="presParOf" srcId="{C261A7F9-221A-4E95-947A-2ECB935CDFC9}" destId="{5E0A89C5-384F-4537-922A-58DC210FFA89}" srcOrd="7" destOrd="0" presId="urn:microsoft.com/office/officeart/2005/8/layout/default"/>
    <dgm:cxn modelId="{DAB7A040-F7FC-4F72-9A59-F1D95CD000BD}" type="presParOf" srcId="{C261A7F9-221A-4E95-947A-2ECB935CDFC9}" destId="{B10FB76A-1FCC-4E91-A0D1-7063D8B66751}" srcOrd="8" destOrd="0" presId="urn:microsoft.com/office/officeart/2005/8/layout/default"/>
    <dgm:cxn modelId="{28B38523-C553-4259-BF3A-2AC1417BC16C}" type="presParOf" srcId="{C261A7F9-221A-4E95-947A-2ECB935CDFC9}" destId="{C3B5EC40-0758-490D-9CAB-81DCCEAD824D}" srcOrd="9" destOrd="0" presId="urn:microsoft.com/office/officeart/2005/8/layout/default"/>
    <dgm:cxn modelId="{E08EFC92-4038-464B-A888-26B75AF53056}" type="presParOf" srcId="{C261A7F9-221A-4E95-947A-2ECB935CDFC9}" destId="{9352D503-8D46-42EE-B384-FA296D70A114}" srcOrd="10" destOrd="0" presId="urn:microsoft.com/office/officeart/2005/8/layout/default"/>
    <dgm:cxn modelId="{4815E9C9-2C08-4D98-9FBF-4AFC562B0B9F}" type="presParOf" srcId="{C261A7F9-221A-4E95-947A-2ECB935CDFC9}" destId="{5749F75A-6133-4410-973F-15C24B301BE8}" srcOrd="11" destOrd="0" presId="urn:microsoft.com/office/officeart/2005/8/layout/default"/>
    <dgm:cxn modelId="{FF02E1BE-EE6A-4721-80C0-BE83C80269D1}" type="presParOf" srcId="{C261A7F9-221A-4E95-947A-2ECB935CDFC9}" destId="{FEE023E8-F491-413B-9301-6CF9130D2355}" srcOrd="12" destOrd="0" presId="urn:microsoft.com/office/officeart/2005/8/layout/default"/>
    <dgm:cxn modelId="{21E702C3-252F-4FC7-B6A9-60E478C9EC22}" type="presParOf" srcId="{C261A7F9-221A-4E95-947A-2ECB935CDFC9}" destId="{2F124C7F-C526-4F66-A1A1-0772960F87CD}" srcOrd="13" destOrd="0" presId="urn:microsoft.com/office/officeart/2005/8/layout/default"/>
    <dgm:cxn modelId="{D427FA52-25F7-4D22-BFB8-343020AF0955}" type="presParOf" srcId="{C261A7F9-221A-4E95-947A-2ECB935CDFC9}" destId="{2C9045C1-CFD8-43DF-B70F-A05BE8FEFDAF}" srcOrd="14" destOrd="0" presId="urn:microsoft.com/office/officeart/2005/8/layout/default"/>
    <dgm:cxn modelId="{9C239CB7-9FEB-4C4C-B3B2-A9F0A675AD9E}" type="presParOf" srcId="{C261A7F9-221A-4E95-947A-2ECB935CDFC9}" destId="{DEF7CF7E-39C4-485F-ABD7-4284262849CE}" srcOrd="15" destOrd="0" presId="urn:microsoft.com/office/officeart/2005/8/layout/default"/>
    <dgm:cxn modelId="{04238D12-3DEF-4B5B-8A5E-3727E3DC5827}" type="presParOf" srcId="{C261A7F9-221A-4E95-947A-2ECB935CDFC9}" destId="{571A32A7-272C-4A9D-898F-EAFF9B7F2B6D}" srcOrd="16" destOrd="0" presId="urn:microsoft.com/office/officeart/2005/8/layout/default"/>
    <dgm:cxn modelId="{41ADA728-558D-4C3A-8DBD-42C1818B0DB0}" type="presParOf" srcId="{C261A7F9-221A-4E95-947A-2ECB935CDFC9}" destId="{44D6BCAA-41B0-4F27-9409-65A99D865A97}" srcOrd="17" destOrd="0" presId="urn:microsoft.com/office/officeart/2005/8/layout/default"/>
    <dgm:cxn modelId="{01D30323-4E5B-4412-9C7B-3293B69AA810}" type="presParOf" srcId="{C261A7F9-221A-4E95-947A-2ECB935CDFC9}" destId="{6A76B895-4AF8-44FC-B367-88FE3B9BA862}" srcOrd="18" destOrd="0" presId="urn:microsoft.com/office/officeart/2005/8/layout/default"/>
    <dgm:cxn modelId="{7113FF43-A475-4E14-9BCC-9B795C5FD0EB}" type="presParOf" srcId="{C261A7F9-221A-4E95-947A-2ECB935CDFC9}" destId="{2242B70B-419F-4D0C-9A75-05975A36023D}" srcOrd="19" destOrd="0" presId="urn:microsoft.com/office/officeart/2005/8/layout/default"/>
    <dgm:cxn modelId="{37CACE5D-341C-4283-ABB4-AD50F6CF2945}" type="presParOf" srcId="{C261A7F9-221A-4E95-947A-2ECB935CDFC9}" destId="{8DF8BE5A-D842-4C10-B6BE-B7C3A2586839}" srcOrd="20" destOrd="0" presId="urn:microsoft.com/office/officeart/2005/8/layout/default"/>
    <dgm:cxn modelId="{9A9B18D7-AAAA-4DA6-8F7F-904BBDF9BE73}" type="presParOf" srcId="{C261A7F9-221A-4E95-947A-2ECB935CDFC9}" destId="{72250D2F-8AC3-47F6-B062-01191DF929A1}" srcOrd="21" destOrd="0" presId="urn:microsoft.com/office/officeart/2005/8/layout/default"/>
    <dgm:cxn modelId="{078D422A-1675-4A23-AE93-75C4DD247F24}" type="presParOf" srcId="{C261A7F9-221A-4E95-947A-2ECB935CDFC9}" destId="{9C09866C-6336-4336-A1C1-FE41E8910D13}" srcOrd="22" destOrd="0" presId="urn:microsoft.com/office/officeart/2005/8/layout/default"/>
    <dgm:cxn modelId="{6092E4B4-49D6-4637-B91D-F1285553615F}" type="presParOf" srcId="{C261A7F9-221A-4E95-947A-2ECB935CDFC9}" destId="{2FCFDDFF-8189-4EA0-B02B-78A31943B0FA}" srcOrd="23" destOrd="0" presId="urn:microsoft.com/office/officeart/2005/8/layout/default"/>
    <dgm:cxn modelId="{880F1E48-BB0F-4EF4-8A84-831F7EA776CF}" type="presParOf" srcId="{C261A7F9-221A-4E95-947A-2ECB935CDFC9}" destId="{779BB38A-EE58-4FA5-B6E7-7CF82635CCF2}" srcOrd="24" destOrd="0" presId="urn:microsoft.com/office/officeart/2005/8/layout/default"/>
    <dgm:cxn modelId="{DF65B795-C263-4FEE-9DDF-BD79809460FA}" type="presParOf" srcId="{C261A7F9-221A-4E95-947A-2ECB935CDFC9}" destId="{177B01B2-1708-4C0E-8116-CB46297F3C62}" srcOrd="25" destOrd="0" presId="urn:microsoft.com/office/officeart/2005/8/layout/default"/>
    <dgm:cxn modelId="{DB619DC1-DBD8-44C4-BDA3-016A5C9043D1}" type="presParOf" srcId="{C261A7F9-221A-4E95-947A-2ECB935CDFC9}" destId="{720B6808-7250-4B1F-B6C9-444B8B4E5D90}" srcOrd="26" destOrd="0" presId="urn:microsoft.com/office/officeart/2005/8/layout/default"/>
    <dgm:cxn modelId="{BCEE1129-D706-45AB-9D90-15E210FA96AF}" type="presParOf" srcId="{C261A7F9-221A-4E95-947A-2ECB935CDFC9}" destId="{710AB17F-FDC3-4BE9-BD61-68B1A8E342A1}" srcOrd="27" destOrd="0" presId="urn:microsoft.com/office/officeart/2005/8/layout/default"/>
    <dgm:cxn modelId="{5589C5F0-D44C-4277-BDDE-C3ABD6163EF8}" type="presParOf" srcId="{C261A7F9-221A-4E95-947A-2ECB935CDFC9}" destId="{B17078B8-6BE4-4F89-BBF9-1B2B8E8A8E93}" srcOrd="28" destOrd="0" presId="urn:microsoft.com/office/officeart/2005/8/layout/default"/>
    <dgm:cxn modelId="{48AAD165-B8C9-44D9-9EEE-B7720FE68B6C}" type="presParOf" srcId="{C261A7F9-221A-4E95-947A-2ECB935CDFC9}" destId="{E3D3A42D-8F49-40E7-A9B3-A10CD11F0DC8}" srcOrd="29" destOrd="0" presId="urn:microsoft.com/office/officeart/2005/8/layout/default"/>
    <dgm:cxn modelId="{A5E5A437-FB90-40BD-ABC4-D65E01C2DFB1}" type="presParOf" srcId="{C261A7F9-221A-4E95-947A-2ECB935CDFC9}" destId="{A0EEA286-35E4-4C75-B9A5-F479CCC47F51}" srcOrd="30" destOrd="0" presId="urn:microsoft.com/office/officeart/2005/8/layout/default"/>
    <dgm:cxn modelId="{E9916937-513F-49A5-8044-3C02A1733801}" type="presParOf" srcId="{C261A7F9-221A-4E95-947A-2ECB935CDFC9}" destId="{61F49079-A2DE-42DD-A158-34D03104CF8E}" srcOrd="31" destOrd="0" presId="urn:microsoft.com/office/officeart/2005/8/layout/default"/>
    <dgm:cxn modelId="{D82C05A3-89B1-49ED-B9E6-745D3C3A47AB}" type="presParOf" srcId="{C261A7F9-221A-4E95-947A-2ECB935CDFC9}" destId="{1A338908-C409-4AA2-8E84-CF67DDFBEF70}" srcOrd="32" destOrd="0" presId="urn:microsoft.com/office/officeart/2005/8/layout/default"/>
    <dgm:cxn modelId="{E26071AF-D5AF-43B4-8172-5AC9541218D9}" type="presParOf" srcId="{C261A7F9-221A-4E95-947A-2ECB935CDFC9}" destId="{F2981F2C-3E62-4134-B07C-3423091EBF3A}" srcOrd="33" destOrd="0" presId="urn:microsoft.com/office/officeart/2005/8/layout/default"/>
    <dgm:cxn modelId="{EDF10408-B969-4E48-943A-297241D0BAC8}" type="presParOf" srcId="{C261A7F9-221A-4E95-947A-2ECB935CDFC9}" destId="{00DEF959-5BD7-43E5-9A05-3673484A05BC}" srcOrd="34" destOrd="0" presId="urn:microsoft.com/office/officeart/2005/8/layout/default"/>
    <dgm:cxn modelId="{A4338042-2A1B-47CF-B869-AFEE5CC8BD22}" type="presParOf" srcId="{C261A7F9-221A-4E95-947A-2ECB935CDFC9}" destId="{26F04EA6-9BE4-4E12-9D81-30C2B08DA53D}" srcOrd="35" destOrd="0" presId="urn:microsoft.com/office/officeart/2005/8/layout/default"/>
    <dgm:cxn modelId="{3A271E78-C760-4885-9151-ACBEF3BD543F}" type="presParOf" srcId="{C261A7F9-221A-4E95-947A-2ECB935CDFC9}" destId="{C0CD19BA-53F0-48C2-A8E2-49E67A22F2D9}" srcOrd="36" destOrd="0" presId="urn:microsoft.com/office/officeart/2005/8/layout/default"/>
    <dgm:cxn modelId="{64E58488-DF89-488A-B895-2690FC667152}" type="presParOf" srcId="{C261A7F9-221A-4E95-947A-2ECB935CDFC9}" destId="{2610BDF6-9A11-4576-B728-EF932244AA10}" srcOrd="37" destOrd="0" presId="urn:microsoft.com/office/officeart/2005/8/layout/default"/>
    <dgm:cxn modelId="{A18DB2A2-74A9-4897-88D8-2B2DED5BA816}" type="presParOf" srcId="{C261A7F9-221A-4E95-947A-2ECB935CDFC9}" destId="{49C117DD-81DD-4D7B-98A7-DF7AC7313DF9}" srcOrd="38" destOrd="0" presId="urn:microsoft.com/office/officeart/2005/8/layout/default"/>
    <dgm:cxn modelId="{E7FB0388-CBE6-45B0-BA68-5FB088D9D95C}" type="presParOf" srcId="{C261A7F9-221A-4E95-947A-2ECB935CDFC9}" destId="{208F4BD4-5833-4C35-88AC-0D41724EEC07}" srcOrd="39" destOrd="0" presId="urn:microsoft.com/office/officeart/2005/8/layout/default"/>
    <dgm:cxn modelId="{BEB2F1E1-5403-4BFD-AD7D-CD098DF0D65C}" type="presParOf" srcId="{C261A7F9-221A-4E95-947A-2ECB935CDFC9}" destId="{A7E9D275-071C-4C41-BD84-9E6C024F395A}" srcOrd="40" destOrd="0" presId="urn:microsoft.com/office/officeart/2005/8/layout/default"/>
    <dgm:cxn modelId="{23E61AF3-808F-48A5-A9B1-3B509B23766D}" type="presParOf" srcId="{C261A7F9-221A-4E95-947A-2ECB935CDFC9}" destId="{2741A1B6-879D-4D6E-8A3A-0CD198A17EB4}" srcOrd="41" destOrd="0" presId="urn:microsoft.com/office/officeart/2005/8/layout/default"/>
    <dgm:cxn modelId="{1D11C216-FC6B-4878-AC87-6333F13CCD0D}" type="presParOf" srcId="{C261A7F9-221A-4E95-947A-2ECB935CDFC9}" destId="{D38CA15E-8D39-4B2D-BFBB-3C99065C40AD}" srcOrd="42" destOrd="0" presId="urn:microsoft.com/office/officeart/2005/8/layout/default"/>
    <dgm:cxn modelId="{F7A51373-2E3C-4269-A6E3-1A41BE37C3AF}" type="presParOf" srcId="{C261A7F9-221A-4E95-947A-2ECB935CDFC9}" destId="{534E0729-B9CD-43A6-B284-92FA526D496E}" srcOrd="43" destOrd="0" presId="urn:microsoft.com/office/officeart/2005/8/layout/default"/>
    <dgm:cxn modelId="{A59BD9CE-4327-4CDF-9D17-79FD8CECC6E2}" type="presParOf" srcId="{C261A7F9-221A-4E95-947A-2ECB935CDFC9}" destId="{B89482B8-9C09-4CD9-8FBC-951233FD9D1F}" srcOrd="44" destOrd="0" presId="urn:microsoft.com/office/officeart/2005/8/layout/default"/>
    <dgm:cxn modelId="{0ED94E28-00E0-4AD3-B1B8-9E8067B2C07C}" type="presParOf" srcId="{C261A7F9-221A-4E95-947A-2ECB935CDFC9}" destId="{CFD13CF4-21CC-4316-93D2-309BAF1AAE91}" srcOrd="45" destOrd="0" presId="urn:microsoft.com/office/officeart/2005/8/layout/default"/>
    <dgm:cxn modelId="{F99EDEBF-5E5B-4202-9D0A-5EC545FD3E1C}" type="presParOf" srcId="{C261A7F9-221A-4E95-947A-2ECB935CDFC9}" destId="{E6815697-2952-44CB-B742-6D442A9C25D7}" srcOrd="46" destOrd="0" presId="urn:microsoft.com/office/officeart/2005/8/layout/default"/>
    <dgm:cxn modelId="{8FC30181-C5FC-4EEE-86BF-ADD8C3782C5F}" type="presParOf" srcId="{C261A7F9-221A-4E95-947A-2ECB935CDFC9}" destId="{07330207-270A-4A01-9F6E-E0F1A266438B}" srcOrd="47" destOrd="0" presId="urn:microsoft.com/office/officeart/2005/8/layout/default"/>
    <dgm:cxn modelId="{5799DED8-0DA3-4894-AD0A-16BE432156F0}" type="presParOf" srcId="{C261A7F9-221A-4E95-947A-2ECB935CDFC9}" destId="{7131FA04-7502-401F-9D49-7DD7A7EFDCB5}" srcOrd="48" destOrd="0" presId="urn:microsoft.com/office/officeart/2005/8/layout/default"/>
    <dgm:cxn modelId="{2F782E9B-27E9-44F5-B615-22656E445D1D}" type="presParOf" srcId="{C261A7F9-221A-4E95-947A-2ECB935CDFC9}" destId="{D20DA314-6DCC-4587-80D6-C4800474C516}" srcOrd="49" destOrd="0" presId="urn:microsoft.com/office/officeart/2005/8/layout/default"/>
    <dgm:cxn modelId="{0C9ECFC0-B856-4718-B6B3-7133588F401A}" type="presParOf" srcId="{C261A7F9-221A-4E95-947A-2ECB935CDFC9}" destId="{DACD2DC4-DD56-47D3-9228-9A1E017C4A38}" srcOrd="50" destOrd="0" presId="urn:microsoft.com/office/officeart/2005/8/layout/default"/>
    <dgm:cxn modelId="{C80CE69D-6AA0-413F-B44F-BC4138D63090}" type="presParOf" srcId="{C261A7F9-221A-4E95-947A-2ECB935CDFC9}" destId="{3EB9BC12-174D-4510-B71B-8849685E00B1}" srcOrd="51" destOrd="0" presId="urn:microsoft.com/office/officeart/2005/8/layout/default"/>
    <dgm:cxn modelId="{D12A0317-73EF-4F78-BF0C-C879016A13B9}" type="presParOf" srcId="{C261A7F9-221A-4E95-947A-2ECB935CDFC9}" destId="{20EA5F36-2077-43E0-B998-E11C2AAD3C84}" srcOrd="52" destOrd="0" presId="urn:microsoft.com/office/officeart/2005/8/layout/default"/>
    <dgm:cxn modelId="{0F97CF4E-C16B-47F0-8808-910982AB805D}" type="presParOf" srcId="{C261A7F9-221A-4E95-947A-2ECB935CDFC9}" destId="{764710DD-15B8-4423-9E15-DCA8F0FBE0BD}" srcOrd="53" destOrd="0" presId="urn:microsoft.com/office/officeart/2005/8/layout/default"/>
    <dgm:cxn modelId="{4CABC942-FBF6-4A83-A08F-EC0425F7615F}" type="presParOf" srcId="{C261A7F9-221A-4E95-947A-2ECB935CDFC9}" destId="{37F98A3B-8349-45D1-9489-EB547E3739DF}" srcOrd="54" destOrd="0" presId="urn:microsoft.com/office/officeart/2005/8/layout/default"/>
    <dgm:cxn modelId="{E912972A-087E-41FA-BDAB-BFE2640AD1C7}" type="presParOf" srcId="{C261A7F9-221A-4E95-947A-2ECB935CDFC9}" destId="{1495688E-9A91-4B9F-B45F-8D3A6D824947}" srcOrd="55" destOrd="0" presId="urn:microsoft.com/office/officeart/2005/8/layout/default"/>
    <dgm:cxn modelId="{04F7825C-945C-4A65-A6F1-7E037F002927}" type="presParOf" srcId="{C261A7F9-221A-4E95-947A-2ECB935CDFC9}" destId="{E6B15FF9-48AA-4805-BAAA-B20BE54A2012}" srcOrd="56" destOrd="0" presId="urn:microsoft.com/office/officeart/2005/8/layout/default"/>
    <dgm:cxn modelId="{2420347B-D160-4D33-AC6A-8593F439D972}" type="presParOf" srcId="{C261A7F9-221A-4E95-947A-2ECB935CDFC9}" destId="{D5595C92-4B28-4841-8509-5597F50628EB}" srcOrd="57" destOrd="0" presId="urn:microsoft.com/office/officeart/2005/8/layout/default"/>
    <dgm:cxn modelId="{87CA038F-6126-46B8-97C9-B1B0434E6C85}" type="presParOf" srcId="{C261A7F9-221A-4E95-947A-2ECB935CDFC9}" destId="{AF144BE7-07B9-4FE9-AE67-78F3C334C03F}" srcOrd="58" destOrd="0" presId="urn:microsoft.com/office/officeart/2005/8/layout/default"/>
    <dgm:cxn modelId="{DA7035FE-A41F-4644-BB5F-F39B14E57A62}" type="presParOf" srcId="{C261A7F9-221A-4E95-947A-2ECB935CDFC9}" destId="{FC5BE392-C16F-4DA4-9E31-19F6B0A85AD4}" srcOrd="59" destOrd="0" presId="urn:microsoft.com/office/officeart/2005/8/layout/default"/>
    <dgm:cxn modelId="{A10EEDCE-B526-44E6-8858-37ABF134F6E6}" type="presParOf" srcId="{C261A7F9-221A-4E95-947A-2ECB935CDFC9}" destId="{5ED0FA6E-3AA1-496A-81C5-1549A6E2B823}" srcOrd="60" destOrd="0" presId="urn:microsoft.com/office/officeart/2005/8/layout/default"/>
    <dgm:cxn modelId="{9A3F3D6A-3BAD-4FC4-887B-91AE6EBFDF6A}" type="presParOf" srcId="{C261A7F9-221A-4E95-947A-2ECB935CDFC9}" destId="{E87145CB-6D52-438F-BE3E-E2D3345AC3F4}" srcOrd="61" destOrd="0" presId="urn:microsoft.com/office/officeart/2005/8/layout/default"/>
    <dgm:cxn modelId="{B48F6B77-66D3-4D3A-B6B2-36E054B7CC89}" type="presParOf" srcId="{C261A7F9-221A-4E95-947A-2ECB935CDFC9}" destId="{B445E080-A408-48A5-ACD5-4FD36EE17808}" srcOrd="62" destOrd="0" presId="urn:microsoft.com/office/officeart/2005/8/layout/default"/>
    <dgm:cxn modelId="{F95CB340-5580-493F-8805-A56E267B123D}" type="presParOf" srcId="{C261A7F9-221A-4E95-947A-2ECB935CDFC9}" destId="{E3B12479-B7F9-49BF-B3AF-508E152EBB23}" srcOrd="63" destOrd="0" presId="urn:microsoft.com/office/officeart/2005/8/layout/default"/>
    <dgm:cxn modelId="{F175AB16-E45A-4762-B413-1FBD3A13E562}" type="presParOf" srcId="{C261A7F9-221A-4E95-947A-2ECB935CDFC9}" destId="{0D855CA8-C31A-4162-808E-DD778A22AEC7}" srcOrd="64" destOrd="0" presId="urn:microsoft.com/office/officeart/2005/8/layout/default"/>
    <dgm:cxn modelId="{A977CA51-7071-4D95-881C-48025E540C57}" type="presParOf" srcId="{C261A7F9-221A-4E95-947A-2ECB935CDFC9}" destId="{B5A61574-3FF6-4048-8905-8C8D54397CE0}" srcOrd="65" destOrd="0" presId="urn:microsoft.com/office/officeart/2005/8/layout/default"/>
    <dgm:cxn modelId="{4135E6FB-185C-4957-87A3-A56FD0BBC323}" type="presParOf" srcId="{C261A7F9-221A-4E95-947A-2ECB935CDFC9}" destId="{48283FE5-4CC9-445B-A663-20B12F1B1298}" srcOrd="66" destOrd="0" presId="urn:microsoft.com/office/officeart/2005/8/layout/default"/>
    <dgm:cxn modelId="{97E100BB-EFF3-4033-BC9B-055318CB2D04}" type="presParOf" srcId="{C261A7F9-221A-4E95-947A-2ECB935CDFC9}" destId="{B862ECFC-7330-47DB-9639-1AAE13921874}" srcOrd="67" destOrd="0" presId="urn:microsoft.com/office/officeart/2005/8/layout/default"/>
    <dgm:cxn modelId="{7DE010D2-55BD-42F1-B018-98706B013193}" type="presParOf" srcId="{C261A7F9-221A-4E95-947A-2ECB935CDFC9}" destId="{B2195327-1F27-4B1C-ACB5-6B38208C2771}" srcOrd="68" destOrd="0" presId="urn:microsoft.com/office/officeart/2005/8/layout/default"/>
    <dgm:cxn modelId="{150BBE90-F2FE-4241-88B6-2B383CD958F5}" type="presParOf" srcId="{C261A7F9-221A-4E95-947A-2ECB935CDFC9}" destId="{BCAF50F8-2858-413E-B394-3F9B35392C58}" srcOrd="69" destOrd="0" presId="urn:microsoft.com/office/officeart/2005/8/layout/default"/>
    <dgm:cxn modelId="{A2E78F17-7EA2-4A12-AFA4-4E7644B09605}" type="presParOf" srcId="{C261A7F9-221A-4E95-947A-2ECB935CDFC9}" destId="{201A0FE9-3132-47BD-B74C-BDAB14F65496}" srcOrd="70" destOrd="0" presId="urn:microsoft.com/office/officeart/2005/8/layout/default"/>
    <dgm:cxn modelId="{7B64FC1C-CF41-42B1-9178-A2DA8A70ADEF}" type="presParOf" srcId="{C261A7F9-221A-4E95-947A-2ECB935CDFC9}" destId="{58471B15-9185-4998-996E-809D8BB96DF2}" srcOrd="71" destOrd="0" presId="urn:microsoft.com/office/officeart/2005/8/layout/default"/>
    <dgm:cxn modelId="{759D21F3-D7D6-4958-A757-D5708FB71F23}" type="presParOf" srcId="{C261A7F9-221A-4E95-947A-2ECB935CDFC9}" destId="{943BC58B-D355-496C-BFDB-EE287207A88F}" srcOrd="72" destOrd="0" presId="urn:microsoft.com/office/officeart/2005/8/layout/default"/>
    <dgm:cxn modelId="{4A92D76F-9978-449F-9A09-7121095A0D4D}" type="presParOf" srcId="{C261A7F9-221A-4E95-947A-2ECB935CDFC9}" destId="{B2211E31-1C7C-430E-A40A-456FC7CA0B87}" srcOrd="73" destOrd="0" presId="urn:microsoft.com/office/officeart/2005/8/layout/default"/>
    <dgm:cxn modelId="{5D2CE667-FB30-45DC-9200-4BBEBA6D4A75}" type="presParOf" srcId="{C261A7F9-221A-4E95-947A-2ECB935CDFC9}" destId="{64C54B7C-93F8-445B-A77D-B788A0433CEA}" srcOrd="74" destOrd="0" presId="urn:microsoft.com/office/officeart/2005/8/layout/default"/>
    <dgm:cxn modelId="{096814BF-2BBC-40DA-8CC6-2B5C78337B37}" type="presParOf" srcId="{C261A7F9-221A-4E95-947A-2ECB935CDFC9}" destId="{28DDD7B3-9CCE-4A61-9A73-020CD9836776}" srcOrd="75" destOrd="0" presId="urn:microsoft.com/office/officeart/2005/8/layout/default"/>
    <dgm:cxn modelId="{F0BAD44F-AF8E-439B-BD12-AAB206D207C2}" type="presParOf" srcId="{C261A7F9-221A-4E95-947A-2ECB935CDFC9}" destId="{DA3965F2-A2D6-43D3-BAD4-29288A14F655}" srcOrd="7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rtlCol="false">
          <a:noAutofit/>
        </a:bodyPr>
        <a:lstStyle/>
        <a:p>
          <a:pPr marL="0" lvl="0" indent="0" algn="ctr" defTabSz="800100" rtl="false">
            <a:lnSpc>
              <a:spcPct val="90000"/>
            </a:lnSpc>
            <a:spcBef>
              <a:spcPct val="0"/>
            </a:spcBef>
            <a:spcAft>
              <a:spcPct val="35000"/>
            </a:spcAft>
            <a:buNone/>
          </a:pPr>
          <a:r>
            <a:rPr lang="cy" sz="1800" b="0" i="0" u="none" kern="1200">
              <a:solidFill>
                <a:schemeClr val="tx1"/>
              </a:solidFill>
            </a:rPr>
            <a:t>A computer network is a group of computer systems and other computing hardware devices that are linked together. Through the use of communication channels, networks enable communication and resource-sharing to take place among users. In simple terms a computer network can be defined as two or more computers which are connected together.</a:t>
          </a:r>
        </a:p>
        <a:p>
          <a:pPr marL="0" lvl="0" indent="0" algn="ctr" defTabSz="800100" rtl="false">
            <a:lnSpc>
              <a:spcPct val="90000"/>
            </a:lnSpc>
            <a:spcBef>
              <a:spcPct val="0"/>
            </a:spcBef>
            <a:spcAft>
              <a:spcPct val="35000"/>
            </a:spcAft>
            <a:buNone/>
          </a:pPr>
          <a:endParaRPr lang="en-GB" sz="1600" kern="1200" dirty="0">
            <a:solidFill>
              <a:schemeClr val="bg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bg1"/>
              </a:solidFill>
            </a:rPr>
            <a:t>Forms of Cyberattack</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In Mathematics 4 x 2 is the. </a:t>
          </a:r>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Shoulder Surfing</a:t>
          </a:r>
        </a:p>
        <a:p>
          <a:pPr marL="0" lvl="0" indent="0" defTabSz="288925" rtl="false">
            <a:lnSpc>
              <a:spcPct val="90000"/>
            </a:lnSpc>
            <a:spcBef>
              <a:spcPct val="0"/>
            </a:spcBef>
            <a:spcAft>
              <a:spcPct val="35000"/>
            </a:spcAft>
            <a:buNone/>
          </a:pPr>
          <a:endParaRPr lang="en-GB" sz="650" kern="1200" dirty="0"/>
        </a:p>
        <a:p>
          <a:pPr marL="0" lvl="0" indent="0" algn="ctr" defTabSz="288925" rtl="false">
            <a:lnSpc>
              <a:spcPct val="90000"/>
            </a:lnSpc>
            <a:spcBef>
              <a:spcPct val="0"/>
            </a:spcBef>
            <a:spcAft>
              <a:spcPct val="35000"/>
            </a:spcAft>
            <a:buNone/>
          </a:pPr>
          <a:r>
            <a:rPr lang="cy" sz="650" kern="1200"/>
            <a:t>- This type of attack uses direct observation to get information from a user. </a:t>
          </a:r>
        </a:p>
        <a:p>
          <a:pPr marL="0" lvl="0" indent="0" algn="ctr" defTabSz="288925" rtl="false">
            <a:lnSpc>
              <a:spcPct val="90000"/>
            </a:lnSpc>
            <a:spcBef>
              <a:spcPct val="0"/>
            </a:spcBef>
            <a:spcAft>
              <a:spcPct val="35000"/>
            </a:spcAft>
            <a:buNone/>
          </a:pPr>
          <a:endParaRPr lang="en-GB" sz="650" kern="1200" dirty="0"/>
        </a:p>
        <a:p>
          <a:pPr marL="0" lvl="0" indent="0" algn="ctr" defTabSz="288925" rtl="false">
            <a:lnSpc>
              <a:spcPct val="90000"/>
            </a:lnSpc>
            <a:spcBef>
              <a:spcPct val="0"/>
            </a:spcBef>
            <a:spcAft>
              <a:spcPct val="35000"/>
            </a:spcAft>
            <a:buNone/>
          </a:pPr>
          <a:r>
            <a:rPr lang="cy" sz="650" kern="1200"/>
            <a:t>- It is relatively simple to perform as it can involve standing next to someone and watching them as they fill out a form, or enter a PIN number.</a:t>
          </a:r>
        </a:p>
      </dsp:txBody>
      <dsp:txXfrm>
        <a:off x="38416" y="38253"/>
        <a:ext cx="1287697" cy="1217051"/>
      </dsp:txXfrm>
    </dsp:sp>
    <dsp:sp modelId="{A5B61B0C-A66D-4730-9B48-46ECC78759BF}">
      <dsp:nvSpPr>
        <dsp:cNvPr id="0" name=""/>
        <dsp:cNvSpPr/>
      </dsp:nvSpPr>
      <dsp:spPr>
        <a:xfrm>
          <a:off x="14212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SQL Injection</a:t>
          </a:r>
        </a:p>
        <a:p>
          <a:pPr marL="0" lvl="0" indent="0" algn="ctr" defTabSz="288925" rtl="false">
            <a:lnSpc>
              <a:spcPct val="90000"/>
            </a:lnSpc>
            <a:spcBef>
              <a:spcPct val="0"/>
            </a:spcBef>
            <a:spcAft>
              <a:spcPct val="35000"/>
            </a:spcAft>
            <a:buNone/>
          </a:pPr>
          <a:endParaRPr lang="en-GB" sz="65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This is a technique where malicious users can inject SQL commands into existing SQL statements.</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Injected SQL commands can alter SQL statements and compromise the security of information held in database systems.</a:t>
          </a:r>
          <a:endParaRPr lang="en-GB" sz="650" kern="1200" dirty="0"/>
        </a:p>
      </dsp:txBody>
      <dsp:txXfrm>
        <a:off x="1459105" y="38253"/>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Types of Malware</a:t>
          </a:r>
        </a:p>
        <a:p>
          <a:pPr marL="0" lvl="0" indent="0" algn="ctr" defTabSz="288925" rtl="false">
            <a:lnSpc>
              <a:spcPct val="90000"/>
            </a:lnSpc>
            <a:spcBef>
              <a:spcPct val="0"/>
            </a:spcBef>
            <a:spcAft>
              <a:spcPct val="35000"/>
            </a:spcAft>
            <a:buNone/>
          </a:pPr>
          <a:endParaRPr lang="en-GB" sz="650" kern="1200" dirty="0"/>
        </a:p>
        <a:p>
          <a:pPr marL="0" lvl="0" indent="0" algn="ctr" defTabSz="288925" rtl="false">
            <a:lnSpc>
              <a:spcPct val="90000"/>
            </a:lnSpc>
            <a:spcBef>
              <a:spcPct val="0"/>
            </a:spcBef>
            <a:spcAft>
              <a:spcPct val="35000"/>
            </a:spcAft>
            <a:buFontTx/>
            <a:buNone/>
          </a:pPr>
          <a:r>
            <a:rPr lang="cy" sz="650" kern="1200"/>
            <a:t>Virus</a:t>
          </a:r>
        </a:p>
        <a:p>
          <a:pPr marL="0" lvl="0" indent="0" algn="ctr" defTabSz="288925" rtl="false">
            <a:lnSpc>
              <a:spcPct val="90000"/>
            </a:lnSpc>
            <a:spcBef>
              <a:spcPct val="0"/>
            </a:spcBef>
            <a:spcAft>
              <a:spcPct val="35000"/>
            </a:spcAft>
            <a:buFontTx/>
            <a:buNone/>
          </a:pPr>
          <a:r>
            <a:rPr lang="cy" sz="650" kern="1200"/>
            <a:t>Worm</a:t>
          </a:r>
        </a:p>
        <a:p>
          <a:pPr marL="0" lvl="0" indent="0" algn="ctr" defTabSz="288925" rtl="false">
            <a:lnSpc>
              <a:spcPct val="90000"/>
            </a:lnSpc>
            <a:spcBef>
              <a:spcPct val="0"/>
            </a:spcBef>
            <a:spcAft>
              <a:spcPct val="35000"/>
            </a:spcAft>
            <a:buFontTx/>
            <a:buNone/>
          </a:pPr>
          <a:r>
            <a:rPr lang="cy" sz="650" kern="1200"/>
            <a:t>Trojan</a:t>
          </a:r>
        </a:p>
        <a:p>
          <a:pPr marL="0" lvl="0" indent="0" algn="ctr" defTabSz="288925" rtl="false">
            <a:lnSpc>
              <a:spcPct val="90000"/>
            </a:lnSpc>
            <a:spcBef>
              <a:spcPct val="0"/>
            </a:spcBef>
            <a:spcAft>
              <a:spcPct val="35000"/>
            </a:spcAft>
            <a:buFontTx/>
            <a:buNone/>
          </a:pPr>
          <a:r>
            <a:rPr lang="cy" sz="650" kern="1200"/>
            <a:t>Keylogger</a:t>
          </a:r>
        </a:p>
        <a:p>
          <a:pPr marL="0" lvl="0" indent="0" algn="ctr" defTabSz="288925" rtl="false">
            <a:lnSpc>
              <a:spcPct val="90000"/>
            </a:lnSpc>
            <a:spcBef>
              <a:spcPct val="0"/>
            </a:spcBef>
            <a:spcAft>
              <a:spcPct val="35000"/>
            </a:spcAft>
            <a:buFontTx/>
            <a:buNone/>
          </a:pPr>
          <a:r>
            <a:rPr lang="cy" sz="650" kern="1200"/>
            <a:t>Adware</a:t>
          </a:r>
        </a:p>
        <a:p>
          <a:pPr marL="0" lvl="0" indent="0" algn="ctr" defTabSz="288925" rtl="false">
            <a:lnSpc>
              <a:spcPct val="90000"/>
            </a:lnSpc>
            <a:spcBef>
              <a:spcPct val="0"/>
            </a:spcBef>
            <a:spcAft>
              <a:spcPct val="35000"/>
            </a:spcAft>
            <a:buFontTx/>
            <a:buNone/>
          </a:pPr>
          <a:r>
            <a:rPr lang="cy" sz="650" kern="1200"/>
            <a:t>Spyware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DoS Attack</a:t>
          </a:r>
        </a:p>
        <a:p>
          <a:pPr marL="0" lvl="0" indent="0" algn="ctr" defTabSz="288925" rtl="false">
            <a:lnSpc>
              <a:spcPct val="90000"/>
            </a:lnSpc>
            <a:spcBef>
              <a:spcPct val="0"/>
            </a:spcBef>
            <a:spcAft>
              <a:spcPct val="35000"/>
            </a:spcAft>
            <a:buFontTx/>
            <a:buNone/>
          </a:pPr>
          <a:endParaRPr lang="en-GB" sz="65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This is a technique where malicious users can inject SQL commands into existing SQL statements.</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Injected SQL commands can alter SQL statements and compromise the security of information held in database systems.</a:t>
          </a:r>
          <a:endParaRPr lang="en-GB" sz="650" kern="1200" dirty="0"/>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b="0" i="0" u="none" kern="120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p>
        <a:p>
          <a:pPr marL="0" lvl="0" indent="0" algn="ctr" defTabSz="288925" rtl="false">
            <a:lnSpc>
              <a:spcPct val="90000"/>
            </a:lnSpc>
            <a:spcBef>
              <a:spcPct val="0"/>
            </a:spcBef>
            <a:spcAft>
              <a:spcPct val="35000"/>
            </a:spcAft>
            <a:buNone/>
          </a:pPr>
          <a:endParaRPr lang="en-GB" sz="650" b="0" i="0" u="none" kern="1200" dirty="0">
            <a:solidFill>
              <a:schemeClr val="bg1"/>
            </a:solidFill>
          </a:endParaRPr>
        </a:p>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Password-based</a:t>
          </a:r>
        </a:p>
        <a:p>
          <a:pPr marL="0" lvl="0" indent="0" algn="ctr" defTabSz="288925" rtl="false">
            <a:lnSpc>
              <a:spcPct val="90000"/>
            </a:lnSpc>
            <a:spcBef>
              <a:spcPct val="0"/>
            </a:spcBef>
            <a:spcAft>
              <a:spcPct val="35000"/>
            </a:spcAft>
            <a:buNone/>
          </a:pPr>
          <a:endParaRPr lang="en-GB" sz="65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The following types of password attacks can be carried out by an individual / computer program:</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Dictionary Attack</a:t>
          </a:r>
        </a:p>
        <a:p>
          <a:pPr marL="0" lvl="0" indent="0" algn="ctr" defTabSz="288925" rtl="false">
            <a:lnSpc>
              <a:spcPct val="90000"/>
            </a:lnSpc>
            <a:spcBef>
              <a:spcPct val="0"/>
            </a:spcBef>
            <a:spcAft>
              <a:spcPct val="35000"/>
            </a:spcAft>
            <a:buFont typeface="Arial" panose="020B0604020202020204" pitchFamily="34" charset="0"/>
            <a:buNone/>
          </a:pPr>
          <a:r>
            <a:rPr lang="cy" sz="650" kern="1200"/>
            <a:t>- Brute Force Attack</a:t>
          </a:r>
        </a:p>
        <a:p>
          <a:pPr marL="0" lvl="0" indent="0" algn="ctr" defTabSz="288925" rtl="false">
            <a:lnSpc>
              <a:spcPct val="90000"/>
            </a:lnSpc>
            <a:spcBef>
              <a:spcPct val="0"/>
            </a:spcBef>
            <a:spcAft>
              <a:spcPct val="35000"/>
            </a:spcAft>
            <a:buFont typeface="Arial" panose="020B0604020202020204" pitchFamily="34" charset="0"/>
            <a:buNone/>
          </a:pPr>
          <a:r>
            <a:rPr lang="cy" sz="650" kern="1200"/>
            <a:t>- Guess</a:t>
          </a: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IP Address Spoofing</a:t>
          </a:r>
        </a:p>
        <a:p>
          <a:pPr marL="0" lvl="0" indent="0" algn="ctr" defTabSz="288925" rtl="false">
            <a:lnSpc>
              <a:spcPct val="90000"/>
            </a:lnSpc>
            <a:spcBef>
              <a:spcPct val="0"/>
            </a:spcBef>
            <a:spcAft>
              <a:spcPct val="35000"/>
            </a:spcAft>
            <a:buNone/>
          </a:pPr>
          <a:endParaRPr lang="en-GB" sz="65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IP address spoofing involves an attacker changing the IP address of a website so that a visitor who types in the URL of a website is taken to a fraudulent website. </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The attacker can then use this website to steal sensitive data.</a:t>
          </a:r>
          <a:endParaRPr lang="en-GB" sz="650" kern="1200" dirty="0"/>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Social Engineering</a:t>
          </a:r>
        </a:p>
        <a:p>
          <a:pPr marL="0" lvl="0" indent="0" algn="ctr" defTabSz="288925" rtl="false">
            <a:lnSpc>
              <a:spcPct val="90000"/>
            </a:lnSpc>
            <a:spcBef>
              <a:spcPct val="0"/>
            </a:spcBef>
            <a:spcAft>
              <a:spcPct val="35000"/>
            </a:spcAft>
            <a:buNone/>
          </a:pPr>
          <a:endParaRPr lang="en-GB" sz="65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Social engineering involves tricking a user into giving out sensitive information such as a password by posing as a system administrator.</a:t>
          </a: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a:t>
          </a:r>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This type of attack is normally carried out through phishing emails.</a:t>
          </a:r>
          <a:endParaRPr lang="en-GB" sz="650" kern="1200" dirty="0"/>
        </a:p>
      </dsp:txBody>
      <dsp:txXfrm>
        <a:off x="10212294" y="38253"/>
        <a:ext cx="1287697" cy="1217051"/>
      </dsp:txXfrm>
    </dsp:sp>
  </dsp:spTree>
</dsp:drawing>
</file>

<file path=ppt/diagrams/drawing2.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3E7F850B-B02D-4434-803C-23FB56960732}">
      <dsp:nvSpPr>
        <dsp:cNvPr id="0" name=""/>
        <dsp:cNvSpPr/>
      </dsp:nvSpPr>
      <dsp:spPr>
        <a:xfrm>
          <a:off x="2099992" y="1222"/>
          <a:ext cx="2362491" cy="5344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rtlCol="false">
          <a:noAutofit/>
        </a:bodyPr>
        <a:lstStyle/>
        <a:p>
          <a:pPr marL="0" lvl="0" indent="0" algn="ctr" defTabSz="933450" rtl="false">
            <a:lnSpc>
              <a:spcPct val="90000"/>
            </a:lnSpc>
            <a:spcBef>
              <a:spcPct val="0"/>
            </a:spcBef>
            <a:spcAft>
              <a:spcPct val="35000"/>
            </a:spcAft>
            <a:buNone/>
          </a:pPr>
          <a:r>
            <a:rPr lang="cy" sz="2100" kern="1200"/>
            <a:t>5. Application Layer</a:t>
          </a:r>
        </a:p>
      </dsp:txBody>
      <dsp:txXfrm>
        <a:off x="2126081" y="27311"/>
        <a:ext cx="2310313" cy="482267"/>
      </dsp:txXfrm>
    </dsp:sp>
    <dsp:sp modelId="{A069E146-EB47-4744-AF8B-3F5824E8A5AC}">
      <dsp:nvSpPr>
        <dsp:cNvPr id="0" name=""/>
        <dsp:cNvSpPr/>
      </dsp:nvSpPr>
      <dsp:spPr>
        <a:xfrm>
          <a:off x="2099992" y="562389"/>
          <a:ext cx="2362491" cy="534445"/>
        </a:xfrm>
        <a:prstGeom prst="round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rtlCol="false">
          <a:noAutofit/>
        </a:bodyPr>
        <a:lstStyle/>
        <a:p>
          <a:pPr marL="0" lvl="0" indent="0" algn="ctr" defTabSz="933450" rtl="false">
            <a:lnSpc>
              <a:spcPct val="90000"/>
            </a:lnSpc>
            <a:spcBef>
              <a:spcPct val="0"/>
            </a:spcBef>
            <a:spcAft>
              <a:spcPct val="35000"/>
            </a:spcAft>
            <a:buNone/>
          </a:pPr>
          <a:r>
            <a:rPr lang="cy" sz="2100" kern="1200"/>
            <a:t>4. Transport Layer</a:t>
          </a:r>
        </a:p>
      </dsp:txBody>
      <dsp:txXfrm>
        <a:off x="2126081" y="588478"/>
        <a:ext cx="2310313" cy="482267"/>
      </dsp:txXfrm>
    </dsp:sp>
    <dsp:sp modelId="{AB332ED7-75CC-4977-A3AE-0618AD60C7DA}">
      <dsp:nvSpPr>
        <dsp:cNvPr id="0" name=""/>
        <dsp:cNvSpPr/>
      </dsp:nvSpPr>
      <dsp:spPr>
        <a:xfrm>
          <a:off x="2099992" y="1123557"/>
          <a:ext cx="2362491" cy="534445"/>
        </a:xfrm>
        <a:prstGeom prst="round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rtlCol="false">
          <a:noAutofit/>
        </a:bodyPr>
        <a:lstStyle/>
        <a:p>
          <a:pPr marL="0" lvl="0" indent="0" algn="ctr" defTabSz="933450" rtl="false">
            <a:lnSpc>
              <a:spcPct val="90000"/>
            </a:lnSpc>
            <a:spcBef>
              <a:spcPct val="0"/>
            </a:spcBef>
            <a:spcAft>
              <a:spcPct val="35000"/>
            </a:spcAft>
            <a:buNone/>
          </a:pPr>
          <a:r>
            <a:rPr lang="cy" sz="2100" kern="1200"/>
            <a:t>3. Network Layer</a:t>
          </a:r>
        </a:p>
      </dsp:txBody>
      <dsp:txXfrm>
        <a:off x="2126081" y="1149646"/>
        <a:ext cx="2310313" cy="482267"/>
      </dsp:txXfrm>
    </dsp:sp>
    <dsp:sp modelId="{425B6C5F-774F-4388-ADAC-AD2270B6378D}">
      <dsp:nvSpPr>
        <dsp:cNvPr id="0" name=""/>
        <dsp:cNvSpPr/>
      </dsp:nvSpPr>
      <dsp:spPr>
        <a:xfrm>
          <a:off x="2099992" y="1684724"/>
          <a:ext cx="2362491" cy="534445"/>
        </a:xfrm>
        <a:prstGeom prst="round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rtlCol="false">
          <a:noAutofit/>
        </a:bodyPr>
        <a:lstStyle/>
        <a:p>
          <a:pPr marL="0" lvl="0" indent="0" algn="ctr" defTabSz="933450" rtl="false">
            <a:lnSpc>
              <a:spcPct val="90000"/>
            </a:lnSpc>
            <a:spcBef>
              <a:spcPct val="0"/>
            </a:spcBef>
            <a:spcAft>
              <a:spcPct val="35000"/>
            </a:spcAft>
            <a:buNone/>
          </a:pPr>
          <a:r>
            <a:rPr lang="cy" sz="2100" kern="1200"/>
            <a:t>2. Data Link Layer</a:t>
          </a:r>
        </a:p>
      </dsp:txBody>
      <dsp:txXfrm>
        <a:off x="2126081" y="1710813"/>
        <a:ext cx="2310313" cy="482267"/>
      </dsp:txXfrm>
    </dsp:sp>
    <dsp:sp modelId="{29B7511E-ECCF-4438-885A-1F13F47935F6}">
      <dsp:nvSpPr>
        <dsp:cNvPr id="0" name=""/>
        <dsp:cNvSpPr/>
      </dsp:nvSpPr>
      <dsp:spPr>
        <a:xfrm>
          <a:off x="2099992" y="2245892"/>
          <a:ext cx="2362491" cy="534445"/>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rtlCol="false">
          <a:noAutofit/>
        </a:bodyPr>
        <a:lstStyle/>
        <a:p>
          <a:pPr marL="0" lvl="0" indent="0" algn="ctr" defTabSz="933450" rtl="false">
            <a:lnSpc>
              <a:spcPct val="90000"/>
            </a:lnSpc>
            <a:spcBef>
              <a:spcPct val="0"/>
            </a:spcBef>
            <a:spcAft>
              <a:spcPct val="35000"/>
            </a:spcAft>
            <a:buNone/>
          </a:pPr>
          <a:r>
            <a:rPr lang="cy" sz="2100" kern="1200"/>
            <a:t>1. Physical Layer</a:t>
          </a:r>
        </a:p>
      </dsp:txBody>
      <dsp:txXfrm>
        <a:off x="2126081" y="2271981"/>
        <a:ext cx="2310313" cy="482267"/>
      </dsp:txXfrm>
    </dsp:sp>
  </dsp:spTree>
</dsp:drawing>
</file>

<file path=ppt/diagrams/drawing3.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A200FE29-F8CF-4243-A1F0-246C810EB79E}">
      <dsp:nvSpPr>
        <dsp:cNvPr id="0" name=""/>
        <dsp:cNvSpPr/>
      </dsp:nvSpPr>
      <dsp:spPr>
        <a:xfrm>
          <a:off x="346842" y="1947"/>
          <a:ext cx="1246519" cy="747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Network</a:t>
          </a:r>
        </a:p>
        <a:p>
          <a:pPr marL="57150" lvl="1" indent="-57150" algn="ctr" defTabSz="266700" rtl="false">
            <a:lnSpc>
              <a:spcPct val="90000"/>
            </a:lnSpc>
            <a:spcBef>
              <a:spcPct val="0"/>
            </a:spcBef>
            <a:spcAft>
              <a:spcPct val="15000"/>
            </a:spcAft>
            <a:buChar char="•"/>
          </a:pPr>
          <a:r>
            <a:rPr lang="cy" sz="600" b="0" i="0" u="none" kern="1200">
              <a:solidFill>
                <a:schemeClr val="tx1"/>
              </a:solidFill>
            </a:rPr>
            <a:t>A computer network is a group of computer systems and other computing hardware devices that are linked together</a:t>
          </a:r>
          <a:r>
            <a:rPr lang="cy" sz="600" b="0" i="0" u="none" kern="1200"/>
            <a:t>.</a:t>
          </a:r>
          <a:endParaRPr lang="en-GB" sz="600" kern="1200" dirty="0"/>
        </a:p>
      </dsp:txBody>
      <dsp:txXfrm>
        <a:off x="346842" y="1947"/>
        <a:ext cx="1246519" cy="747911"/>
      </dsp:txXfrm>
    </dsp:sp>
    <dsp:sp modelId="{68048080-25BB-4FDC-B48F-87545332A307}">
      <dsp:nvSpPr>
        <dsp:cNvPr id="0" name=""/>
        <dsp:cNvSpPr/>
      </dsp:nvSpPr>
      <dsp:spPr>
        <a:xfrm>
          <a:off x="1718014" y="1947"/>
          <a:ext cx="1246519" cy="747911"/>
        </a:xfrm>
        <a:prstGeom prst="rect">
          <a:avLst/>
        </a:prstGeom>
        <a:solidFill>
          <a:schemeClr val="accent4">
            <a:hueOff val="257918"/>
            <a:satOff val="-1073"/>
            <a:lumOff val="2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Network Interface Card</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NIC (Network Interface Card) enables desktop and laptop computers to connect to a network</a:t>
          </a:r>
          <a:r>
            <a:rPr lang="cy" sz="600" b="0" i="0" u="none" kern="1200"/>
            <a:t>. </a:t>
          </a:r>
          <a:endParaRPr lang="en-GB" sz="600" b="0" kern="1200" dirty="0"/>
        </a:p>
      </dsp:txBody>
      <dsp:txXfrm>
        <a:off x="1718014" y="1947"/>
        <a:ext cx="1246519" cy="747911"/>
      </dsp:txXfrm>
    </dsp:sp>
    <dsp:sp modelId="{BFADE0FE-E71A-49E6-AC41-AC7F8DC10D51}">
      <dsp:nvSpPr>
        <dsp:cNvPr id="0" name=""/>
        <dsp:cNvSpPr/>
      </dsp:nvSpPr>
      <dsp:spPr>
        <a:xfrm>
          <a:off x="3089186" y="1947"/>
          <a:ext cx="1246519" cy="747911"/>
        </a:xfrm>
        <a:prstGeom prst="rect">
          <a:avLst/>
        </a:prstGeom>
        <a:solidFill>
          <a:schemeClr val="accent4">
            <a:hueOff val="515836"/>
            <a:satOff val="-2146"/>
            <a:lumOff val="5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LAN</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network can be set up as a local area network which means it operates over a relatively small area e.g. a single building.</a:t>
          </a:r>
          <a:endParaRPr lang="en-GB" sz="600" b="0" kern="1200" dirty="0">
            <a:solidFill>
              <a:schemeClr val="tx1"/>
            </a:solidFill>
          </a:endParaRPr>
        </a:p>
      </dsp:txBody>
      <dsp:txXfrm>
        <a:off x="3089186" y="1947"/>
        <a:ext cx="1246519" cy="747911"/>
      </dsp:txXfrm>
    </dsp:sp>
    <dsp:sp modelId="{B7CA9E74-B123-424D-92DA-3EB684743D06}">
      <dsp:nvSpPr>
        <dsp:cNvPr id="0" name=""/>
        <dsp:cNvSpPr/>
      </dsp:nvSpPr>
      <dsp:spPr>
        <a:xfrm>
          <a:off x="4460358" y="1947"/>
          <a:ext cx="1246519" cy="747911"/>
        </a:xfrm>
        <a:prstGeom prst="rect">
          <a:avLst/>
        </a:prstGeom>
        <a:solidFill>
          <a:schemeClr val="accent4">
            <a:hueOff val="773755"/>
            <a:satOff val="-3219"/>
            <a:lumOff val="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WAN</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wide area network is created when multiple LANs are connected together.</a:t>
          </a:r>
          <a:endParaRPr lang="en-GB" sz="600" b="0" kern="1200" dirty="0">
            <a:solidFill>
              <a:schemeClr val="tx1"/>
            </a:solidFill>
          </a:endParaRPr>
        </a:p>
      </dsp:txBody>
      <dsp:txXfrm>
        <a:off x="4460358" y="1947"/>
        <a:ext cx="1246519" cy="747911"/>
      </dsp:txXfrm>
    </dsp:sp>
    <dsp:sp modelId="{B10FB76A-1FCC-4E91-A0D1-7063D8B66751}">
      <dsp:nvSpPr>
        <dsp:cNvPr id="0" name=""/>
        <dsp:cNvSpPr/>
      </dsp:nvSpPr>
      <dsp:spPr>
        <a:xfrm>
          <a:off x="5831529" y="1947"/>
          <a:ext cx="1246519" cy="747911"/>
        </a:xfrm>
        <a:prstGeom prst="rect">
          <a:avLst/>
        </a:prstGeom>
        <a:solidFill>
          <a:schemeClr val="accent4">
            <a:hueOff val="1031673"/>
            <a:satOff val="-4292"/>
            <a:lumOff val="1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Switch</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switch is used to network multiple computers together</a:t>
          </a:r>
          <a:r>
            <a:rPr lang="cy" sz="600" b="0" i="0" u="none" kern="1200"/>
            <a:t>.</a:t>
          </a:r>
          <a:endParaRPr lang="en-GB" sz="600" b="0" kern="1200" dirty="0"/>
        </a:p>
      </dsp:txBody>
      <dsp:txXfrm>
        <a:off x="5831529" y="1947"/>
        <a:ext cx="1246519" cy="747911"/>
      </dsp:txXfrm>
    </dsp:sp>
    <dsp:sp modelId="{9352D503-8D46-42EE-B384-FA296D70A114}">
      <dsp:nvSpPr>
        <dsp:cNvPr id="0" name=""/>
        <dsp:cNvSpPr/>
      </dsp:nvSpPr>
      <dsp:spPr>
        <a:xfrm>
          <a:off x="7202701" y="1947"/>
          <a:ext cx="1246519" cy="747911"/>
        </a:xfrm>
        <a:prstGeom prst="rect">
          <a:avLst/>
        </a:prstGeom>
        <a:solidFill>
          <a:schemeClr val="accent4">
            <a:hueOff val="1289591"/>
            <a:satOff val="-5365"/>
            <a:lumOff val="1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Hub</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network hub is a device that allows multiple computers to communicate with each other over a network</a:t>
          </a:r>
          <a:r>
            <a:rPr lang="cy" sz="600" b="0" i="0" u="none" kern="1200"/>
            <a:t>.</a:t>
          </a:r>
          <a:endParaRPr lang="en-GB" sz="600" b="0" kern="1200" dirty="0"/>
        </a:p>
      </dsp:txBody>
      <dsp:txXfrm>
        <a:off x="7202701" y="1947"/>
        <a:ext cx="1246519" cy="747911"/>
      </dsp:txXfrm>
    </dsp:sp>
    <dsp:sp modelId="{FEE023E8-F491-413B-9301-6CF9130D2355}">
      <dsp:nvSpPr>
        <dsp:cNvPr id="0" name=""/>
        <dsp:cNvSpPr/>
      </dsp:nvSpPr>
      <dsp:spPr>
        <a:xfrm>
          <a:off x="8573873" y="1947"/>
          <a:ext cx="1246519" cy="747911"/>
        </a:xfrm>
        <a:prstGeom prst="rect">
          <a:avLst/>
        </a:prstGeom>
        <a:solidFill>
          <a:schemeClr val="accent4">
            <a:hueOff val="1547509"/>
            <a:satOff val="-6438"/>
            <a:lumOff val="15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Router</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router is a hardware device that routes data from a LAN to another network connection</a:t>
          </a:r>
          <a:r>
            <a:rPr lang="cy" sz="600" b="0" i="0" u="none" kern="1200"/>
            <a:t>.</a:t>
          </a:r>
          <a:endParaRPr lang="en-GB" sz="600" b="0" kern="1200" dirty="0"/>
        </a:p>
      </dsp:txBody>
      <dsp:txXfrm>
        <a:off x="8573873" y="1947"/>
        <a:ext cx="1246519" cy="747911"/>
      </dsp:txXfrm>
    </dsp:sp>
    <dsp:sp modelId="{2C9045C1-CFD8-43DF-B70F-A05BE8FEFDAF}">
      <dsp:nvSpPr>
        <dsp:cNvPr id="0" name=""/>
        <dsp:cNvSpPr/>
      </dsp:nvSpPr>
      <dsp:spPr>
        <a:xfrm>
          <a:off x="9945045" y="1947"/>
          <a:ext cx="1246519" cy="747911"/>
        </a:xfrm>
        <a:prstGeom prst="rect">
          <a:avLst/>
        </a:prstGeom>
        <a:solidFill>
          <a:schemeClr val="accent4">
            <a:hueOff val="1805427"/>
            <a:satOff val="-7512"/>
            <a:lumOff val="1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t>Gateway</a:t>
          </a:r>
          <a:endParaRPr lang="en-GB" sz="600" b="0" kern="1200" dirty="0"/>
        </a:p>
        <a:p>
          <a:pPr marL="57150" lvl="1" indent="-57150" algn="ctr" defTabSz="266700" rtl="false">
            <a:lnSpc>
              <a:spcPct val="90000"/>
            </a:lnSpc>
            <a:spcBef>
              <a:spcPct val="0"/>
            </a:spcBef>
            <a:spcAft>
              <a:spcPct val="15000"/>
            </a:spcAft>
            <a:buChar char="•"/>
          </a:pPr>
          <a:r>
            <a:rPr lang="cy" sz="600" b="0" i="0" u="none" kern="1200"/>
            <a:t>A gateway is a hardware device that acts as a “gate” between two computer networks.</a:t>
          </a:r>
          <a:endParaRPr lang="en-GB" sz="600" b="0" kern="1200" dirty="0"/>
        </a:p>
      </dsp:txBody>
      <dsp:txXfrm>
        <a:off x="9945045" y="1947"/>
        <a:ext cx="1246519" cy="747911"/>
      </dsp:txXfrm>
    </dsp:sp>
    <dsp:sp modelId="{571A32A7-272C-4A9D-898F-EAFF9B7F2B6D}">
      <dsp:nvSpPr>
        <dsp:cNvPr id="0" name=""/>
        <dsp:cNvSpPr/>
      </dsp:nvSpPr>
      <dsp:spPr>
        <a:xfrm>
          <a:off x="346842" y="874511"/>
          <a:ext cx="1246519" cy="747911"/>
        </a:xfrm>
        <a:prstGeom prst="rect">
          <a:avLst/>
        </a:prstGeom>
        <a:solidFill>
          <a:schemeClr val="accent4">
            <a:hueOff val="2063345"/>
            <a:satOff val="-8585"/>
            <a:lumOff val="2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Bridge</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bridge connects two or more local area networks (LANs) together</a:t>
          </a:r>
          <a:r>
            <a:rPr lang="cy" sz="600" b="0" i="0" u="none" kern="1200"/>
            <a:t>.</a:t>
          </a:r>
          <a:endParaRPr lang="en-GB" sz="600" b="0" kern="1200" dirty="0"/>
        </a:p>
      </dsp:txBody>
      <dsp:txXfrm>
        <a:off x="346842" y="874511"/>
        <a:ext cx="1246519" cy="747911"/>
      </dsp:txXfrm>
    </dsp:sp>
    <dsp:sp modelId="{6A76B895-4AF8-44FC-B367-88FE3B9BA862}">
      <dsp:nvSpPr>
        <dsp:cNvPr id="0" name=""/>
        <dsp:cNvSpPr/>
      </dsp:nvSpPr>
      <dsp:spPr>
        <a:xfrm>
          <a:off x="1718014" y="874511"/>
          <a:ext cx="1246519" cy="747911"/>
        </a:xfrm>
        <a:prstGeom prst="rect">
          <a:avLst/>
        </a:prstGeom>
        <a:solidFill>
          <a:schemeClr val="accent4">
            <a:hueOff val="2321264"/>
            <a:satOff val="-9658"/>
            <a:lumOff val="22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Access Point</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An access point is a device, such as a wireless router, that allows wireless devices to connect to a network</a:t>
          </a:r>
          <a:r>
            <a:rPr lang="cy" sz="600" b="0" i="0" u="none" kern="1200"/>
            <a:t>.</a:t>
          </a:r>
          <a:endParaRPr lang="en-GB" sz="600" b="0" kern="1200" dirty="0"/>
        </a:p>
      </dsp:txBody>
      <dsp:txXfrm>
        <a:off x="1718014" y="874511"/>
        <a:ext cx="1246519" cy="747911"/>
      </dsp:txXfrm>
    </dsp:sp>
    <dsp:sp modelId="{8DF8BE5A-D842-4C10-B6BE-B7C3A2586839}">
      <dsp:nvSpPr>
        <dsp:cNvPr id="0" name=""/>
        <dsp:cNvSpPr/>
      </dsp:nvSpPr>
      <dsp:spPr>
        <a:xfrm>
          <a:off x="3089186" y="874511"/>
          <a:ext cx="1246519" cy="747911"/>
        </a:xfrm>
        <a:prstGeom prst="rect">
          <a:avLst/>
        </a:prstGeom>
        <a:solidFill>
          <a:schemeClr val="accent4">
            <a:hueOff val="2579182"/>
            <a:satOff val="-10731"/>
            <a:lumOff val="2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PAN</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personal area network refers to the interconnection of devices within the environment of an individual user</a:t>
          </a:r>
          <a:r>
            <a:rPr lang="cy" sz="600" b="0" i="0" u="none" kern="1200"/>
            <a:t>.</a:t>
          </a:r>
          <a:endParaRPr lang="en-GB" sz="600" b="0" kern="1200" dirty="0"/>
        </a:p>
      </dsp:txBody>
      <dsp:txXfrm>
        <a:off x="3089186" y="874511"/>
        <a:ext cx="1246519" cy="747911"/>
      </dsp:txXfrm>
    </dsp:sp>
    <dsp:sp modelId="{9C09866C-6336-4336-A1C1-FE41E8910D13}">
      <dsp:nvSpPr>
        <dsp:cNvPr id="0" name=""/>
        <dsp:cNvSpPr/>
      </dsp:nvSpPr>
      <dsp:spPr>
        <a:xfrm>
          <a:off x="4460358" y="874511"/>
          <a:ext cx="1246519" cy="747911"/>
        </a:xfrm>
        <a:prstGeom prst="rect">
          <a:avLst/>
        </a:prstGeom>
        <a:solidFill>
          <a:schemeClr val="accent4">
            <a:hueOff val="2837100"/>
            <a:satOff val="-11804"/>
            <a:lumOff val="2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MAN</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metropolitan area network is similar to a local area network, however unlike a LAN it can span an entire city or campus</a:t>
          </a:r>
          <a:r>
            <a:rPr lang="cy" sz="600" b="0" i="0" u="none" kern="1200"/>
            <a:t>.</a:t>
          </a:r>
          <a:endParaRPr lang="en-GB" sz="600" b="0" kern="1200" dirty="0"/>
        </a:p>
      </dsp:txBody>
      <dsp:txXfrm>
        <a:off x="4460358" y="874511"/>
        <a:ext cx="1246519" cy="747911"/>
      </dsp:txXfrm>
    </dsp:sp>
    <dsp:sp modelId="{779BB38A-EE58-4FA5-B6E7-7CF82635CCF2}">
      <dsp:nvSpPr>
        <dsp:cNvPr id="0" name=""/>
        <dsp:cNvSpPr/>
      </dsp:nvSpPr>
      <dsp:spPr>
        <a:xfrm>
          <a:off x="5831529" y="874511"/>
          <a:ext cx="1246519" cy="747911"/>
        </a:xfrm>
        <a:prstGeom prst="rect">
          <a:avLst/>
        </a:prstGeom>
        <a:solidFill>
          <a:schemeClr val="accent4">
            <a:hueOff val="3095018"/>
            <a:satOff val="-12877"/>
            <a:lumOff val="3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VPN</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virtual private network is an encrypted connection from a device to a network which takes place over the Internet.</a:t>
          </a:r>
          <a:endParaRPr lang="en-GB" sz="600" b="0" kern="1200" dirty="0">
            <a:solidFill>
              <a:schemeClr val="tx1"/>
            </a:solidFill>
          </a:endParaRPr>
        </a:p>
      </dsp:txBody>
      <dsp:txXfrm>
        <a:off x="5831529" y="874511"/>
        <a:ext cx="1246519" cy="747911"/>
      </dsp:txXfrm>
    </dsp:sp>
    <dsp:sp modelId="{720B6808-7250-4B1F-B6C9-444B8B4E5D90}">
      <dsp:nvSpPr>
        <dsp:cNvPr id="0" name=""/>
        <dsp:cNvSpPr/>
      </dsp:nvSpPr>
      <dsp:spPr>
        <a:xfrm>
          <a:off x="7202701" y="874511"/>
          <a:ext cx="1246519" cy="747911"/>
        </a:xfrm>
        <a:prstGeom prst="rect">
          <a:avLst/>
        </a:prstGeom>
        <a:solidFill>
          <a:schemeClr val="accent4">
            <a:hueOff val="3352936"/>
            <a:satOff val="-13950"/>
            <a:lumOff val="32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Ring</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ring topology is where each workstation, server, printer etc. is connected together in a ring so each one is connected to two other devices. </a:t>
          </a:r>
          <a:endParaRPr lang="en-GB" sz="600" b="0" kern="1200" dirty="0">
            <a:solidFill>
              <a:schemeClr val="tx1"/>
            </a:solidFill>
          </a:endParaRPr>
        </a:p>
      </dsp:txBody>
      <dsp:txXfrm>
        <a:off x="7202701" y="874511"/>
        <a:ext cx="1246519" cy="747911"/>
      </dsp:txXfrm>
    </dsp:sp>
    <dsp:sp modelId="{B17078B8-6BE4-4F89-BBF9-1B2B8E8A8E93}">
      <dsp:nvSpPr>
        <dsp:cNvPr id="0" name=""/>
        <dsp:cNvSpPr/>
      </dsp:nvSpPr>
      <dsp:spPr>
        <a:xfrm>
          <a:off x="8573873" y="874511"/>
          <a:ext cx="1246519" cy="747911"/>
        </a:xfrm>
        <a:prstGeom prst="rect">
          <a:avLst/>
        </a:prstGeom>
        <a:solidFill>
          <a:schemeClr val="accent4">
            <a:hueOff val="3610854"/>
            <a:satOff val="-15023"/>
            <a:lumOff val="3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Bus</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bus topology is where each workstation is connected to a single cable known as a backbone which links all of them together</a:t>
          </a:r>
          <a:r>
            <a:rPr lang="cy" sz="600" b="0" i="0" u="none" kern="1200"/>
            <a:t>.</a:t>
          </a:r>
          <a:endParaRPr lang="en-GB" sz="600" b="0" kern="1200" dirty="0"/>
        </a:p>
      </dsp:txBody>
      <dsp:txXfrm>
        <a:off x="8573873" y="874511"/>
        <a:ext cx="1246519" cy="747911"/>
      </dsp:txXfrm>
    </dsp:sp>
    <dsp:sp modelId="{A0EEA286-35E4-4C75-B9A5-F479CCC47F51}">
      <dsp:nvSpPr>
        <dsp:cNvPr id="0" name=""/>
        <dsp:cNvSpPr/>
      </dsp:nvSpPr>
      <dsp:spPr>
        <a:xfrm>
          <a:off x="9945045" y="874511"/>
          <a:ext cx="1246519" cy="747911"/>
        </a:xfrm>
        <a:prstGeom prst="rect">
          <a:avLst/>
        </a:prstGeom>
        <a:solidFill>
          <a:schemeClr val="accent4">
            <a:hueOff val="3868773"/>
            <a:satOff val="-16096"/>
            <a:lumOff val="3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Star </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star topology is where each workstation has its own cable that connects to a switch or a hub</a:t>
          </a:r>
          <a:r>
            <a:rPr lang="cy" sz="600" b="0" i="0" u="none" kern="1200"/>
            <a:t>.</a:t>
          </a:r>
          <a:endParaRPr lang="en-GB" sz="600" b="0" kern="1200" dirty="0"/>
        </a:p>
      </dsp:txBody>
      <dsp:txXfrm>
        <a:off x="9945045" y="874511"/>
        <a:ext cx="1246519" cy="747911"/>
      </dsp:txXfrm>
    </dsp:sp>
    <dsp:sp modelId="{1A338908-C409-4AA2-8E84-CF67DDFBEF70}">
      <dsp:nvSpPr>
        <dsp:cNvPr id="0" name=""/>
        <dsp:cNvSpPr/>
      </dsp:nvSpPr>
      <dsp:spPr>
        <a:xfrm>
          <a:off x="346842" y="1747075"/>
          <a:ext cx="1246519" cy="747911"/>
        </a:xfrm>
        <a:prstGeom prst="rect">
          <a:avLst/>
        </a:prstGeom>
        <a:solidFill>
          <a:schemeClr val="accent4">
            <a:hueOff val="4126691"/>
            <a:satOff val="-17169"/>
            <a:lumOff val="40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Mesh</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 this type of network topology each workstation is interconnected with each other</a:t>
          </a:r>
          <a:r>
            <a:rPr lang="cy" sz="600" b="0" i="0" u="none" kern="1200"/>
            <a:t>.. </a:t>
          </a:r>
          <a:endParaRPr lang="en-GB" sz="600" b="0" kern="1200" dirty="0"/>
        </a:p>
      </dsp:txBody>
      <dsp:txXfrm>
        <a:off x="346842" y="1747075"/>
        <a:ext cx="1246519" cy="747911"/>
      </dsp:txXfrm>
    </dsp:sp>
    <dsp:sp modelId="{00DEF959-5BD7-43E5-9A05-3673484A05BC}">
      <dsp:nvSpPr>
        <dsp:cNvPr id="0" name=""/>
        <dsp:cNvSpPr/>
      </dsp:nvSpPr>
      <dsp:spPr>
        <a:xfrm>
          <a:off x="1718014" y="1747075"/>
          <a:ext cx="1246519" cy="747911"/>
        </a:xfrm>
        <a:prstGeom prst="rect">
          <a:avLst/>
        </a:prstGeom>
        <a:solidFill>
          <a:schemeClr val="accent4">
            <a:hueOff val="4384609"/>
            <a:satOff val="-18242"/>
            <a:lumOff val="42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Packet</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packet is a small amount of computer data sent over a network</a:t>
          </a:r>
          <a:r>
            <a:rPr lang="cy" sz="600" b="0" i="0" u="none" kern="1200"/>
            <a:t>.</a:t>
          </a:r>
          <a:endParaRPr lang="en-GB" sz="600" b="0" kern="1200" dirty="0"/>
        </a:p>
      </dsp:txBody>
      <dsp:txXfrm>
        <a:off x="1718014" y="1747075"/>
        <a:ext cx="1246519" cy="747911"/>
      </dsp:txXfrm>
    </dsp:sp>
    <dsp:sp modelId="{C0CD19BA-53F0-48C2-A8E2-49E67A22F2D9}">
      <dsp:nvSpPr>
        <dsp:cNvPr id="0" name=""/>
        <dsp:cNvSpPr/>
      </dsp:nvSpPr>
      <dsp:spPr>
        <a:xfrm>
          <a:off x="3089186" y="1747075"/>
          <a:ext cx="1246519" cy="747911"/>
        </a:xfrm>
        <a:prstGeom prst="rect">
          <a:avLst/>
        </a:prstGeom>
        <a:solidFill>
          <a:schemeClr val="accent4">
            <a:hueOff val="4642527"/>
            <a:satOff val="-19315"/>
            <a:lumOff val="4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Circuit Switching</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Circuit switching provides a dedicated temporary link between two nodes which allows data to be transmitted.</a:t>
          </a:r>
          <a:endParaRPr lang="en-GB" sz="600" b="0" kern="1200" dirty="0">
            <a:solidFill>
              <a:schemeClr val="tx1"/>
            </a:solidFill>
          </a:endParaRPr>
        </a:p>
      </dsp:txBody>
      <dsp:txXfrm>
        <a:off x="3089186" y="1747075"/>
        <a:ext cx="1246519" cy="747911"/>
      </dsp:txXfrm>
    </dsp:sp>
    <dsp:sp modelId="{49C117DD-81DD-4D7B-98A7-DF7AC7313DF9}">
      <dsp:nvSpPr>
        <dsp:cNvPr id="0" name=""/>
        <dsp:cNvSpPr/>
      </dsp:nvSpPr>
      <dsp:spPr>
        <a:xfrm>
          <a:off x="4460358" y="1747075"/>
          <a:ext cx="1246519" cy="747911"/>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Packet Switching</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The process of sending and receiving packets is known as “packet-switching”. Packet switching works by delivering packets of data from one node to another using a designated device such as a switch or router.</a:t>
          </a:r>
          <a:endParaRPr lang="en-GB" sz="600" b="0" kern="1200" dirty="0">
            <a:solidFill>
              <a:schemeClr val="tx1"/>
            </a:solidFill>
          </a:endParaRPr>
        </a:p>
      </dsp:txBody>
      <dsp:txXfrm>
        <a:off x="4460358" y="1747075"/>
        <a:ext cx="1246519" cy="747911"/>
      </dsp:txXfrm>
    </dsp:sp>
    <dsp:sp modelId="{A7E9D275-071C-4C41-BD84-9E6C024F395A}">
      <dsp:nvSpPr>
        <dsp:cNvPr id="0" name=""/>
        <dsp:cNvSpPr/>
      </dsp:nvSpPr>
      <dsp:spPr>
        <a:xfrm>
          <a:off x="5831529" y="1747075"/>
          <a:ext cx="1246519" cy="747911"/>
        </a:xfrm>
        <a:prstGeom prst="rect">
          <a:avLst/>
        </a:prstGeom>
        <a:solidFill>
          <a:schemeClr val="accent4">
            <a:hueOff val="5158363"/>
            <a:satOff val="-21462"/>
            <a:lumOff val="5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Protocol</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protocol is an agreed set of rules, which enables two devices to communicate together</a:t>
          </a:r>
          <a:r>
            <a:rPr lang="cy" sz="600" b="0" i="0" u="none" kern="1200"/>
            <a:t>.</a:t>
          </a:r>
          <a:endParaRPr lang="en-GB" sz="600" b="0" kern="1200" dirty="0"/>
        </a:p>
      </dsp:txBody>
      <dsp:txXfrm>
        <a:off x="5831529" y="1747075"/>
        <a:ext cx="1246519" cy="747911"/>
      </dsp:txXfrm>
    </dsp:sp>
    <dsp:sp modelId="{D38CA15E-8D39-4B2D-BFBB-3C99065C40AD}">
      <dsp:nvSpPr>
        <dsp:cNvPr id="0" name=""/>
        <dsp:cNvSpPr/>
      </dsp:nvSpPr>
      <dsp:spPr>
        <a:xfrm>
          <a:off x="7202701" y="1747075"/>
          <a:ext cx="1246519" cy="747911"/>
        </a:xfrm>
        <a:prstGeom prst="rect">
          <a:avLst/>
        </a:prstGeom>
        <a:solidFill>
          <a:schemeClr val="accent4">
            <a:hueOff val="5416281"/>
            <a:satOff val="-22535"/>
            <a:lumOff val="53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Ethernet protocol</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Wired connectivit</a:t>
          </a:r>
          <a:r>
            <a:rPr lang="cy" sz="600" b="0" i="0" u="none" kern="1200"/>
            <a:t>y.</a:t>
          </a:r>
          <a:endParaRPr lang="en-GB" sz="600" b="0" kern="1200" dirty="0"/>
        </a:p>
      </dsp:txBody>
      <dsp:txXfrm>
        <a:off x="7202701" y="1747075"/>
        <a:ext cx="1246519" cy="747911"/>
      </dsp:txXfrm>
    </dsp:sp>
    <dsp:sp modelId="{B89482B8-9C09-4CD9-8FBC-951233FD9D1F}">
      <dsp:nvSpPr>
        <dsp:cNvPr id="0" name=""/>
        <dsp:cNvSpPr/>
      </dsp:nvSpPr>
      <dsp:spPr>
        <a:xfrm>
          <a:off x="8573873" y="1747075"/>
          <a:ext cx="1246519" cy="747911"/>
        </a:xfrm>
        <a:prstGeom prst="rect">
          <a:avLst/>
        </a:prstGeom>
        <a:solidFill>
          <a:schemeClr val="accent4">
            <a:hueOff val="5674200"/>
            <a:satOff val="-23608"/>
            <a:lumOff val="5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Wi-Fi</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Wireless connectivity.</a:t>
          </a:r>
          <a:endParaRPr lang="en-GB" sz="600" b="0" kern="1200" dirty="0">
            <a:solidFill>
              <a:schemeClr val="tx1"/>
            </a:solidFill>
          </a:endParaRPr>
        </a:p>
      </dsp:txBody>
      <dsp:txXfrm>
        <a:off x="8573873" y="1747075"/>
        <a:ext cx="1246519" cy="747911"/>
      </dsp:txXfrm>
    </dsp:sp>
    <dsp:sp modelId="{E6815697-2952-44CB-B742-6D442A9C25D7}">
      <dsp:nvSpPr>
        <dsp:cNvPr id="0" name=""/>
        <dsp:cNvSpPr/>
      </dsp:nvSpPr>
      <dsp:spPr>
        <a:xfrm>
          <a:off x="9945045" y="1747075"/>
          <a:ext cx="1246519" cy="747911"/>
        </a:xfrm>
        <a:prstGeom prst="rect">
          <a:avLst/>
        </a:prstGeom>
        <a:solidFill>
          <a:schemeClr val="accent4">
            <a:hueOff val="5932118"/>
            <a:satOff val="-24681"/>
            <a:lumOff val="58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TCP/IP</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Transmission Control Protocol / Internet Protocol is the name given to the protocol stack which the Internet is built upon.</a:t>
          </a:r>
          <a:endParaRPr lang="en-GB" sz="600" b="0" kern="1200" dirty="0">
            <a:solidFill>
              <a:schemeClr val="tx1"/>
            </a:solidFill>
          </a:endParaRPr>
        </a:p>
      </dsp:txBody>
      <dsp:txXfrm>
        <a:off x="9945045" y="1747075"/>
        <a:ext cx="1246519" cy="747911"/>
      </dsp:txXfrm>
    </dsp:sp>
    <dsp:sp modelId="{7131FA04-7502-401F-9D49-7DD7A7EFDCB5}">
      <dsp:nvSpPr>
        <dsp:cNvPr id="0" name=""/>
        <dsp:cNvSpPr/>
      </dsp:nvSpPr>
      <dsp:spPr>
        <a:xfrm>
          <a:off x="346842" y="2619638"/>
          <a:ext cx="1246519" cy="747911"/>
        </a:xfrm>
        <a:prstGeom prst="rect">
          <a:avLst/>
        </a:prstGeom>
        <a:solidFill>
          <a:schemeClr val="accent4">
            <a:hueOff val="6190036"/>
            <a:satOff val="-25754"/>
            <a:lumOff val="6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HTTP</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Allows web pages to be shared across different computers and browsers.</a:t>
          </a:r>
          <a:endParaRPr lang="en-GB" sz="600" b="0" kern="1200" dirty="0">
            <a:solidFill>
              <a:schemeClr val="tx1"/>
            </a:solidFill>
          </a:endParaRPr>
        </a:p>
      </dsp:txBody>
      <dsp:txXfrm>
        <a:off x="346842" y="2619638"/>
        <a:ext cx="1246519" cy="747911"/>
      </dsp:txXfrm>
    </dsp:sp>
    <dsp:sp modelId="{DACD2DC4-DD56-47D3-9228-9A1E017C4A38}">
      <dsp:nvSpPr>
        <dsp:cNvPr id="0" name=""/>
        <dsp:cNvSpPr/>
      </dsp:nvSpPr>
      <dsp:spPr>
        <a:xfrm>
          <a:off x="1718014" y="2619638"/>
          <a:ext cx="1246519" cy="747911"/>
        </a:xfrm>
        <a:prstGeom prst="rect">
          <a:avLst/>
        </a:prstGeom>
        <a:solidFill>
          <a:schemeClr val="accent4">
            <a:hueOff val="6447954"/>
            <a:satOff val="-26827"/>
            <a:lumOff val="6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HTTPS</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secure version of HTTP and it works together with another protocol known as Secure Sockets Layer (SSL), to transport data securely</a:t>
          </a:r>
          <a:r>
            <a:rPr lang="cy" sz="600" b="0" i="0" u="none" kern="1200"/>
            <a:t>.</a:t>
          </a:r>
          <a:endParaRPr lang="en-GB" sz="600" b="0" kern="1200" dirty="0"/>
        </a:p>
      </dsp:txBody>
      <dsp:txXfrm>
        <a:off x="1718014" y="2619638"/>
        <a:ext cx="1246519" cy="747911"/>
      </dsp:txXfrm>
    </dsp:sp>
    <dsp:sp modelId="{20EA5F36-2077-43E0-B998-E11C2AAD3C84}">
      <dsp:nvSpPr>
        <dsp:cNvPr id="0" name=""/>
        <dsp:cNvSpPr/>
      </dsp:nvSpPr>
      <dsp:spPr>
        <a:xfrm>
          <a:off x="3089186" y="2619638"/>
          <a:ext cx="1246519" cy="747911"/>
        </a:xfrm>
        <a:prstGeom prst="rect">
          <a:avLst/>
        </a:prstGeom>
        <a:solidFill>
          <a:schemeClr val="accent4">
            <a:hueOff val="6705872"/>
            <a:satOff val="-27900"/>
            <a:lumOff val="65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POP3</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Post Office Protocol 3 is a protocol for receiving emails, in which emails are received and stored by an email server with a client downloading messages when ready.</a:t>
          </a:r>
          <a:endParaRPr lang="en-GB" sz="600" b="0" kern="1200" dirty="0">
            <a:solidFill>
              <a:schemeClr val="tx1"/>
            </a:solidFill>
          </a:endParaRPr>
        </a:p>
      </dsp:txBody>
      <dsp:txXfrm>
        <a:off x="3089186" y="2619638"/>
        <a:ext cx="1246519" cy="747911"/>
      </dsp:txXfrm>
    </dsp:sp>
    <dsp:sp modelId="{37F98A3B-8349-45D1-9489-EB547E3739DF}">
      <dsp:nvSpPr>
        <dsp:cNvPr id="0" name=""/>
        <dsp:cNvSpPr/>
      </dsp:nvSpPr>
      <dsp:spPr>
        <a:xfrm>
          <a:off x="4460358" y="2619638"/>
          <a:ext cx="1246519" cy="747911"/>
        </a:xfrm>
        <a:prstGeom prst="rect">
          <a:avLst/>
        </a:prstGeom>
        <a:solidFill>
          <a:schemeClr val="accent4">
            <a:hueOff val="6963790"/>
            <a:satOff val="-28973"/>
            <a:lumOff val="68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SMTP</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Simple Mail Transfer Protocol, within this protocol mail servers use this protocol to send and receive mail messages, mail applications typically only use SMTP for sending messages to a mail server</a:t>
          </a:r>
          <a:r>
            <a:rPr lang="cy" sz="600" b="0" i="0" u="none" kern="1200"/>
            <a:t>.</a:t>
          </a:r>
          <a:endParaRPr lang="en-GB" sz="600" b="0" kern="1200" dirty="0"/>
        </a:p>
      </dsp:txBody>
      <dsp:txXfrm>
        <a:off x="4460358" y="2619638"/>
        <a:ext cx="1246519" cy="747911"/>
      </dsp:txXfrm>
    </dsp:sp>
    <dsp:sp modelId="{E6B15FF9-48AA-4805-BAAA-B20BE54A2012}">
      <dsp:nvSpPr>
        <dsp:cNvPr id="0" name=""/>
        <dsp:cNvSpPr/>
      </dsp:nvSpPr>
      <dsp:spPr>
        <a:xfrm>
          <a:off x="5831529" y="2619638"/>
          <a:ext cx="1246519" cy="747911"/>
        </a:xfrm>
        <a:prstGeom prst="rect">
          <a:avLst/>
        </a:prstGeom>
        <a:solidFill>
          <a:schemeClr val="accent4">
            <a:hueOff val="7221709"/>
            <a:satOff val="-30046"/>
            <a:lumOff val="7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IMAP</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Internet Message Access Protocol transfers emails between computer systems via the Internet and is also generally used for email retrieval and storage as an alternative to POP.</a:t>
          </a:r>
          <a:endParaRPr lang="en-GB" sz="600" b="0" kern="1200" dirty="0">
            <a:solidFill>
              <a:schemeClr val="tx1"/>
            </a:solidFill>
          </a:endParaRPr>
        </a:p>
      </dsp:txBody>
      <dsp:txXfrm>
        <a:off x="5831529" y="2619638"/>
        <a:ext cx="1246519" cy="747911"/>
      </dsp:txXfrm>
    </dsp:sp>
    <dsp:sp modelId="{AF144BE7-07B9-4FE9-AE67-78F3C334C03F}">
      <dsp:nvSpPr>
        <dsp:cNvPr id="0" name=""/>
        <dsp:cNvSpPr/>
      </dsp:nvSpPr>
      <dsp:spPr>
        <a:xfrm>
          <a:off x="7202701" y="2619638"/>
          <a:ext cx="1246519" cy="747911"/>
        </a:xfrm>
        <a:prstGeom prst="rect">
          <a:avLst/>
        </a:prstGeom>
        <a:solidFill>
          <a:schemeClr val="accent4">
            <a:hueOff val="7479627"/>
            <a:satOff val="-31119"/>
            <a:lumOff val="73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Routing</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Routing determines the path which data packets take in order to reach their intended destination</a:t>
          </a:r>
          <a:r>
            <a:rPr lang="cy" sz="600" b="0" i="0" u="none" kern="1200"/>
            <a:t>.</a:t>
          </a:r>
          <a:endParaRPr lang="en-GB" sz="600" b="0" kern="1200" dirty="0"/>
        </a:p>
      </dsp:txBody>
      <dsp:txXfrm>
        <a:off x="7202701" y="2619638"/>
        <a:ext cx="1246519" cy="747911"/>
      </dsp:txXfrm>
    </dsp:sp>
    <dsp:sp modelId="{5ED0FA6E-3AA1-496A-81C5-1549A6E2B823}">
      <dsp:nvSpPr>
        <dsp:cNvPr id="0" name=""/>
        <dsp:cNvSpPr/>
      </dsp:nvSpPr>
      <dsp:spPr>
        <a:xfrm>
          <a:off x="8573873" y="2619638"/>
          <a:ext cx="1246519" cy="747911"/>
        </a:xfrm>
        <a:prstGeom prst="rect">
          <a:avLst/>
        </a:prstGeom>
        <a:solidFill>
          <a:schemeClr val="accent4">
            <a:hueOff val="7737545"/>
            <a:satOff val="-32192"/>
            <a:lumOff val="7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Node</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Any system or device connected to a network is known as a node.</a:t>
          </a:r>
          <a:endParaRPr lang="en-GB" sz="600" b="0" kern="1200" dirty="0">
            <a:solidFill>
              <a:schemeClr val="tx1"/>
            </a:solidFill>
          </a:endParaRPr>
        </a:p>
      </dsp:txBody>
      <dsp:txXfrm>
        <a:off x="8573873" y="2619638"/>
        <a:ext cx="1246519" cy="747911"/>
      </dsp:txXfrm>
    </dsp:sp>
    <dsp:sp modelId="{B445E080-A408-48A5-ACD5-4FD36EE17808}">
      <dsp:nvSpPr>
        <dsp:cNvPr id="0" name=""/>
        <dsp:cNvSpPr/>
      </dsp:nvSpPr>
      <dsp:spPr>
        <a:xfrm>
          <a:off x="9945045" y="2619638"/>
          <a:ext cx="1246519" cy="747911"/>
        </a:xfrm>
        <a:prstGeom prst="rect">
          <a:avLst/>
        </a:prstGeom>
        <a:solidFill>
          <a:schemeClr val="accent4">
            <a:hueOff val="7995463"/>
            <a:satOff val="-33265"/>
            <a:lumOff val="7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Domain Name System</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The Domain Name System (DNS) converts Internet domain and host names like those in URLs from a web browser into IP addresses.</a:t>
          </a:r>
          <a:endParaRPr lang="en-GB" sz="600" b="0" kern="1200" dirty="0">
            <a:solidFill>
              <a:schemeClr val="tx1"/>
            </a:solidFill>
          </a:endParaRPr>
        </a:p>
      </dsp:txBody>
      <dsp:txXfrm>
        <a:off x="9945045" y="2619638"/>
        <a:ext cx="1246519" cy="747911"/>
      </dsp:txXfrm>
    </dsp:sp>
    <dsp:sp modelId="{0D855CA8-C31A-4162-808E-DD778A22AEC7}">
      <dsp:nvSpPr>
        <dsp:cNvPr id="0" name=""/>
        <dsp:cNvSpPr/>
      </dsp:nvSpPr>
      <dsp:spPr>
        <a:xfrm>
          <a:off x="1032428" y="3492202"/>
          <a:ext cx="1246519" cy="747911"/>
        </a:xfrm>
        <a:prstGeom prst="rect">
          <a:avLst/>
        </a:prstGeom>
        <a:solidFill>
          <a:schemeClr val="accent4">
            <a:hueOff val="8253382"/>
            <a:satOff val="-34339"/>
            <a:lumOff val="8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IP Address</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Every device on a network needs a unique identifier to ensure that data is sent to the specific computer that requests it. This unique identifier for a computer system on a network is known as the IP address</a:t>
          </a:r>
          <a:r>
            <a:rPr lang="cy" sz="600" b="0" i="0" u="none" kern="1200"/>
            <a:t>.</a:t>
          </a:r>
          <a:endParaRPr lang="en-GB" sz="600" b="0" kern="1200" dirty="0"/>
        </a:p>
      </dsp:txBody>
      <dsp:txXfrm>
        <a:off x="1032428" y="3492202"/>
        <a:ext cx="1246519" cy="747911"/>
      </dsp:txXfrm>
    </dsp:sp>
    <dsp:sp modelId="{48283FE5-4CC9-445B-A663-20B12F1B1298}">
      <dsp:nvSpPr>
        <dsp:cNvPr id="0" name=""/>
        <dsp:cNvSpPr/>
      </dsp:nvSpPr>
      <dsp:spPr>
        <a:xfrm>
          <a:off x="2403600" y="3492202"/>
          <a:ext cx="1246519" cy="747911"/>
        </a:xfrm>
        <a:prstGeom prst="rect">
          <a:avLst/>
        </a:prstGeom>
        <a:solidFill>
          <a:schemeClr val="accent4">
            <a:hueOff val="8511300"/>
            <a:satOff val="-35412"/>
            <a:lumOff val="83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Physical Layer</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 the TCP/IP model the physical layer transmits the raw data. It consists of hardware such as switches and routers. </a:t>
          </a:r>
          <a:endParaRPr lang="en-GB" sz="600" b="0" kern="1200" dirty="0">
            <a:solidFill>
              <a:schemeClr val="tx1"/>
            </a:solidFill>
          </a:endParaRPr>
        </a:p>
      </dsp:txBody>
      <dsp:txXfrm>
        <a:off x="2403600" y="3492202"/>
        <a:ext cx="1246519" cy="747911"/>
      </dsp:txXfrm>
    </dsp:sp>
    <dsp:sp modelId="{B2195327-1F27-4B1C-ACB5-6B38208C2771}">
      <dsp:nvSpPr>
        <dsp:cNvPr id="0" name=""/>
        <dsp:cNvSpPr/>
      </dsp:nvSpPr>
      <dsp:spPr>
        <a:xfrm>
          <a:off x="3774772" y="3492202"/>
          <a:ext cx="1246519" cy="747911"/>
        </a:xfrm>
        <a:prstGeom prst="rect">
          <a:avLst/>
        </a:prstGeom>
        <a:solidFill>
          <a:schemeClr val="accent4">
            <a:hueOff val="8769218"/>
            <a:satOff val="-36485"/>
            <a:lumOff val="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Data Link Layer</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 the TCP/IP model the data link layer sends data from the network layer to the physical layer. It divides the data to be sent into data frames. </a:t>
          </a:r>
          <a:endParaRPr lang="en-GB" sz="600" b="0" kern="1200" dirty="0">
            <a:solidFill>
              <a:schemeClr val="tx1"/>
            </a:solidFill>
          </a:endParaRPr>
        </a:p>
      </dsp:txBody>
      <dsp:txXfrm>
        <a:off x="3774772" y="3492202"/>
        <a:ext cx="1246519" cy="747911"/>
      </dsp:txXfrm>
    </dsp:sp>
    <dsp:sp modelId="{201A0FE9-3132-47BD-B74C-BDAB14F65496}">
      <dsp:nvSpPr>
        <dsp:cNvPr id="0" name=""/>
        <dsp:cNvSpPr/>
      </dsp:nvSpPr>
      <dsp:spPr>
        <a:xfrm>
          <a:off x="5145944" y="3492202"/>
          <a:ext cx="1246519" cy="747911"/>
        </a:xfrm>
        <a:prstGeom prst="rect">
          <a:avLst/>
        </a:prstGeom>
        <a:solidFill>
          <a:schemeClr val="accent4">
            <a:hueOff val="9027136"/>
            <a:satOff val="-37558"/>
            <a:lumOff val="8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Network Layer</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 the TCP/IP model the network layer is responsible for the addressing and routing of data</a:t>
          </a:r>
          <a:r>
            <a:rPr lang="cy" sz="600" b="0" i="0" u="none" kern="1200"/>
            <a:t>. </a:t>
          </a:r>
          <a:endParaRPr lang="en-GB" sz="600" b="0" kern="1200" dirty="0"/>
        </a:p>
      </dsp:txBody>
      <dsp:txXfrm>
        <a:off x="5145944" y="3492202"/>
        <a:ext cx="1246519" cy="747911"/>
      </dsp:txXfrm>
    </dsp:sp>
    <dsp:sp modelId="{943BC58B-D355-496C-BFDB-EE287207A88F}">
      <dsp:nvSpPr>
        <dsp:cNvPr id="0" name=""/>
        <dsp:cNvSpPr/>
      </dsp:nvSpPr>
      <dsp:spPr>
        <a:xfrm>
          <a:off x="6517115" y="3492202"/>
          <a:ext cx="1246519" cy="747911"/>
        </a:xfrm>
        <a:prstGeom prst="rect">
          <a:avLst/>
        </a:prstGeom>
        <a:solidFill>
          <a:schemeClr val="accent4">
            <a:hueOff val="9285054"/>
            <a:satOff val="-38631"/>
            <a:lumOff val="9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Transport Layer</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 the TCP/IP model the transport layer ensures data is transferred from one destination to another, reliably and without errors</a:t>
          </a:r>
          <a:r>
            <a:rPr lang="cy" sz="600" b="0" i="0" u="none" kern="1200"/>
            <a:t>. </a:t>
          </a:r>
          <a:endParaRPr lang="en-GB" sz="600" b="0" kern="1200" dirty="0"/>
        </a:p>
      </dsp:txBody>
      <dsp:txXfrm>
        <a:off x="6517115" y="3492202"/>
        <a:ext cx="1246519" cy="747911"/>
      </dsp:txXfrm>
    </dsp:sp>
    <dsp:sp modelId="{64C54B7C-93F8-445B-A77D-B788A0433CEA}">
      <dsp:nvSpPr>
        <dsp:cNvPr id="0" name=""/>
        <dsp:cNvSpPr/>
      </dsp:nvSpPr>
      <dsp:spPr>
        <a:xfrm>
          <a:off x="7888287" y="3492202"/>
          <a:ext cx="1246519" cy="747911"/>
        </a:xfrm>
        <a:prstGeom prst="rect">
          <a:avLst/>
        </a:prstGeom>
        <a:solidFill>
          <a:schemeClr val="accent4">
            <a:hueOff val="9542972"/>
            <a:satOff val="-39704"/>
            <a:lumOff val="93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Application Layer</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In the TCP/IP model the application layer provides interfaces to the software to allow it to use the network. Examples of software include email, file transfer protocol (FTP) and the World Wide Web (WWW).</a:t>
          </a:r>
          <a:endParaRPr lang="en-GB" sz="600" b="0" kern="1200" dirty="0">
            <a:solidFill>
              <a:schemeClr val="tx1"/>
            </a:solidFill>
          </a:endParaRPr>
        </a:p>
      </dsp:txBody>
      <dsp:txXfrm>
        <a:off x="7888287" y="3492202"/>
        <a:ext cx="1246519" cy="747911"/>
      </dsp:txXfrm>
    </dsp:sp>
    <dsp:sp modelId="{DA3965F2-A2D6-43D3-BAD4-29288A14F655}">
      <dsp:nvSpPr>
        <dsp:cNvPr id="0" name=""/>
        <dsp:cNvSpPr/>
      </dsp:nvSpPr>
      <dsp:spPr>
        <a:xfrm>
          <a:off x="9259459" y="3492202"/>
          <a:ext cx="1246519" cy="747911"/>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rtlCol="false">
          <a:noAutofit/>
        </a:bodyPr>
        <a:lstStyle/>
        <a:p>
          <a:pPr marL="0" lvl="0" indent="0" algn="ctr" defTabSz="266700" rtl="false">
            <a:lnSpc>
              <a:spcPct val="90000"/>
            </a:lnSpc>
            <a:spcBef>
              <a:spcPct val="0"/>
            </a:spcBef>
            <a:spcAft>
              <a:spcPct val="35000"/>
            </a:spcAft>
            <a:buNone/>
          </a:pPr>
          <a:r>
            <a:rPr lang="cy" sz="600" b="0" i="0" u="none" kern="1200">
              <a:solidFill>
                <a:schemeClr val="tx1"/>
              </a:solidFill>
            </a:rPr>
            <a:t>Protocol Stack</a:t>
          </a:r>
          <a:endParaRPr lang="en-GB" sz="600" b="0" kern="1200" dirty="0">
            <a:solidFill>
              <a:schemeClr val="tx1"/>
            </a:solidFill>
          </a:endParaRPr>
        </a:p>
        <a:p>
          <a:pPr marL="57150" lvl="1" indent="-57150" algn="ctr" defTabSz="266700" rtl="false">
            <a:lnSpc>
              <a:spcPct val="90000"/>
            </a:lnSpc>
            <a:spcBef>
              <a:spcPct val="0"/>
            </a:spcBef>
            <a:spcAft>
              <a:spcPct val="15000"/>
            </a:spcAft>
            <a:buChar char="•"/>
          </a:pPr>
          <a:r>
            <a:rPr lang="cy" sz="600" b="0" i="0" u="none" kern="1200">
              <a:solidFill>
                <a:schemeClr val="tx1"/>
              </a:solidFill>
            </a:rPr>
            <a:t>A protocol stack is a set of protocols that work together to provide networking capabilities</a:t>
          </a:r>
          <a:r>
            <a:rPr lang="cy" sz="600" b="0" i="0" u="none" kern="1200"/>
            <a:t>.</a:t>
          </a:r>
          <a:endParaRPr lang="en-GB" sz="600" b="0" kern="1200" dirty="0"/>
        </a:p>
      </dsp:txBody>
      <dsp:txXfrm>
        <a:off x="9259459" y="3492202"/>
        <a:ext cx="1246519" cy="747911"/>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rtl="false"/>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rtl="false"/>
            <a:fld id="{D6A108A5-4DDA-422D-83B8-75AC71B91051}">
              <a:rPr lang="en-GB" smtClean="0"/>
              <a:t>10/10/2019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rtl="false"/>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rtl="false"/>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rtl="false"/>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rtlCol="false"/>
          <a:lstStyle>
            <a:lvl1pPr algn="ctr">
              <a:defRPr sz="6000">
                <a:solidFill>
                  <a:schemeClr val="bg1"/>
                </a:solidFill>
              </a:defRPr>
            </a:lvl1pPr>
          </a:lstStyle>
          <a:p>
            <a:pPr rtl="false"/>
            <a:r>
              <a:rPr lang="cy"/>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rtlCol="false"/>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false"/>
            <a:r>
              <a:rPr lang="cy"/>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rtlCol="false"/>
          <a:lstStyle>
            <a:lvl1pPr algn="ctr">
              <a:defRPr sz="3600" b="1">
                <a:solidFill>
                  <a:schemeClr val="bg1"/>
                </a:solidFill>
              </a:defRPr>
            </a:lvl1pPr>
          </a:lstStyle>
          <a:p>
            <a:pPr rtl="false"/>
            <a:r>
              <a:rPr lang="cy"/>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rtlCol="false"/>
          <a:lstStyle>
            <a:lvl1pPr>
              <a:defRPr sz="6000"/>
            </a:lvl1pPr>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rtlCol="false"/>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false"/>
            <a:r>
              <a:rPr lang="cy"/>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rtlCol="false"/>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10/10/2019</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false">
            <a:normAutofit/>
          </a:body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8.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Hanfodion Rhwydwaith | Mat Adolygu</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3497373369"/>
              </p:ext>
            </p:extLst>
          </p:nvPr>
        </p:nvGraphicFramePr>
        <p:xfrm>
          <a:off x="339365" y="1150071"/>
          <a:ext cx="11538408" cy="4270342"/>
        </p:xfrm>
        <a:graphic>
          <a:graphicData uri="http://schemas.openxmlformats.org/drawingml/2006/diagram">
            <dgm:relIds xmlns:dgm="http://schemas.openxmlformats.org/drawingml/2006/diagram" r:dm="rId2" r:lo="rId3" r:qs="rId4" r:cs="rId5"/>
          </a:graphicData>
        </a:graphic>
      </p:graphicFrame>
      <p:grpSp>
        <p:nvGrpSpPr>
          <p:cNvPr id="14" name="Group 13">
            <a:extLst>
              <a:ext uri="{FF2B5EF4-FFF2-40B4-BE49-F238E27FC236}">
                <a16:creationId xmlns:a16="http://schemas.microsoft.com/office/drawing/2014/main" id="{223438A4-696A-4211-80F3-3872CE4B5966}"/>
              </a:ext>
            </a:extLst>
          </p:cNvPr>
          <p:cNvGrpSpPr/>
          <p:nvPr/>
        </p:nvGrpSpPr>
        <p:grpSpPr>
          <a:xfrm>
            <a:off x="314227" y="2638852"/>
            <a:ext cx="4292787" cy="1292779"/>
            <a:chOff x="7333052" y="1488781"/>
            <a:chExt cx="4204803" cy="1292779"/>
          </a:xfrm>
        </p:grpSpPr>
        <p:sp>
          <p:nvSpPr>
            <p:cNvPr id="20" name="Rectangle: Rounded Corners 19">
              <a:extLst>
                <a:ext uri="{FF2B5EF4-FFF2-40B4-BE49-F238E27FC236}">
                  <a16:creationId xmlns:a16="http://schemas.microsoft.com/office/drawing/2014/main" id="{219B85A0-435A-4D01-BB53-B636BC023FEB}"/>
                </a:ext>
              </a:extLst>
            </p:cNvPr>
            <p:cNvSpPr/>
            <p:nvPr/>
          </p:nvSpPr>
          <p:spPr>
            <a:xfrm>
              <a:off x="7333052" y="1488781"/>
              <a:ext cx="4204803" cy="1292779"/>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C5546CA-09CC-415A-88C6-60ED8E56E677}"/>
                </a:ext>
              </a:extLst>
            </p:cNvPr>
            <p:cNvSpPr txBox="1"/>
            <p:nvPr/>
          </p:nvSpPr>
          <p:spPr>
            <a:xfrm>
              <a:off x="7370916" y="1526645"/>
              <a:ext cx="4129075" cy="121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p>
            <a:p>
              <a:pPr marL="0" lvl="0" indent="0" algn="ctr" defTabSz="288925" rtl="false">
                <a:lnSpc>
                  <a:spcPct val="90000"/>
                </a:lnSpc>
                <a:spcBef>
                  <a:spcPct val="0"/>
                </a:spcBef>
                <a:spcAft>
                  <a:spcPct val="35000"/>
                </a:spcAft>
                <a:buNone/>
              </a:pPr>
              <a:endParaRPr lang="en-GB" sz="800" b="0" i="0" u="none" kern="1200" dirty="0">
                <a:solidFill>
                  <a:schemeClr val="bg1"/>
                </a:solidFill>
              </a:endParaRPr>
            </a:p>
            <a:p>
              <a:pPr lvl="0" algn="ctr" defTabSz="288925" rtl="false">
                <a:lnSpc>
                  <a:spcPct val="90000"/>
                </a:lnSpc>
                <a:spcBef>
                  <a:spcPct val="0"/>
                </a:spcBef>
                <a:spcAft>
                  <a:spcPct val="35000"/>
                </a:spcAft>
              </a:pPr>
              <a:r>
                <a:rPr lang="cy" sz="800">
                  <a:solidFill>
                    <a:schemeClr val="tx1"/>
                  </a:solidFill>
                </a:rPr>
                <a:t>- Cyfeiriad y ffynhonnell</a:t>
              </a:r>
            </a:p>
            <a:p>
              <a:pPr lvl="0" algn="ctr" defTabSz="288925" rtl="false">
                <a:lnSpc>
                  <a:spcPct val="90000"/>
                </a:lnSpc>
                <a:spcBef>
                  <a:spcPct val="0"/>
                </a:spcBef>
                <a:spcAft>
                  <a:spcPct val="35000"/>
                </a:spcAft>
              </a:pPr>
              <a:r>
                <a:rPr lang="cy" sz="800">
                  <a:solidFill>
                    <a:schemeClr val="tx1"/>
                  </a:solidFill>
                </a:rPr>
                <a:t>- Cyfeiriad y cyrchfan</a:t>
              </a:r>
            </a:p>
            <a:p>
              <a:pPr lvl="0" algn="ctr" defTabSz="288925" rtl="false">
                <a:lnSpc>
                  <a:spcPct val="90000"/>
                </a:lnSpc>
                <a:spcBef>
                  <a:spcPct val="0"/>
                </a:spcBef>
                <a:spcAft>
                  <a:spcPct val="35000"/>
                </a:spcAft>
              </a:pPr>
              <a:r>
                <a:rPr lang="cy" sz="800">
                  <a:solidFill>
                    <a:schemeClr val="tx1"/>
                  </a:solidFill>
                </a:rPr>
                <a:t>- Gwybodaeth sy’n galluogi’r data i gael ei ailffurfio i’w ffurf wreiddiol.</a:t>
              </a:r>
            </a:p>
            <a:p>
              <a:pPr lvl="0" algn="ctr" defTabSz="288925" rtl="false">
                <a:lnSpc>
                  <a:spcPct val="90000"/>
                </a:lnSpc>
                <a:spcBef>
                  <a:spcPct val="0"/>
                </a:spcBef>
                <a:spcAft>
                  <a:spcPct val="35000"/>
                </a:spcAft>
              </a:pPr>
              <a:r>
                <a:rPr lang="cy" sz="800">
                  <a:solidFill>
                    <a:schemeClr val="tx1"/>
                  </a:solidFill>
                </a:rPr>
                <a:t>- Gwybodaeth olrhain arall</a:t>
              </a:r>
            </a:p>
            <a:p>
              <a:pPr lvl="0" algn="ctr" defTabSz="288925" rtl="false">
                <a:lnSpc>
                  <a:spcPct val="90000"/>
                </a:lnSpc>
                <a:spcBef>
                  <a:spcPct val="0"/>
                </a:spcBef>
                <a:spcAft>
                  <a:spcPct val="35000"/>
                </a:spcAft>
              </a:pPr>
              <a:r>
                <a:rPr lang="cy" sz="800">
                  <a:solidFill>
                    <a:schemeClr val="tx1"/>
                  </a:solidFill>
                </a:rPr>
                <a:t>- Y data ei hun</a:t>
              </a:r>
            </a:p>
            <a:p>
              <a:pPr lvl="0" algn="ctr" defTabSz="288925" rtl="false">
                <a:lnSpc>
                  <a:spcPct val="90000"/>
                </a:lnSpc>
                <a:spcBef>
                  <a:spcPct val="0"/>
                </a:spcBef>
                <a:spcAft>
                  <a:spcPct val="35000"/>
                </a:spcAft>
              </a:pPr>
              <a:r>
                <a:rPr lang="cy" sz="800">
                  <a:solidFill>
                    <a:schemeClr val="tx1"/>
                  </a:solidFill>
                </a:rPr>
                <a:t>- Prawfswm sy’n gwirio nad yw’r data wedi’i lygru</a:t>
              </a:r>
            </a:p>
          </p:txBody>
        </p:sp>
      </p:grpSp>
      <p:sp>
        <p:nvSpPr>
          <p:cNvPr id="7" name="TextBox 6">
            <a:extLst>
              <a:ext uri="{FF2B5EF4-FFF2-40B4-BE49-F238E27FC236}">
                <a16:creationId xmlns:a16="http://schemas.microsoft.com/office/drawing/2014/main" id="{BE621561-66B4-4C05-A7C8-83B9821A518F}"/>
              </a:ext>
            </a:extLst>
          </p:cNvPr>
          <p:cNvSpPr txBox="1"/>
          <p:nvPr/>
        </p:nvSpPr>
        <p:spPr>
          <a:xfrm>
            <a:off x="352883" y="2650139"/>
            <a:ext cx="4240612" cy="277000"/>
          </a:xfrm>
          <a:prstGeom prst="rect">
            <a:avLst/>
          </a:prstGeom>
          <a:noFill/>
        </p:spPr>
        <p:txBody>
          <a:bodyPr wrap="square" rtlCol="false">
            <a:spAutoFit/>
          </a:bodyPr>
          <a:lstStyle/>
          <a:p>
            <a:pPr algn="ctr" rtl="false"/>
            <a:r>
              <a:rPr lang="cy" sz="1200" u="sng"/>
              <a:t>Cynnwys Arferol Pecyn TCP/IP</a:t>
            </a:r>
          </a:p>
        </p:txBody>
      </p:sp>
      <p:sp>
        <p:nvSpPr>
          <p:cNvPr id="23" name="TextBox 22">
            <a:extLst>
              <a:ext uri="{FF2B5EF4-FFF2-40B4-BE49-F238E27FC236}">
                <a16:creationId xmlns:a16="http://schemas.microsoft.com/office/drawing/2014/main" id="{FF0B9C4D-7142-467B-A434-0CA0A07CD942}"/>
              </a:ext>
            </a:extLst>
          </p:cNvPr>
          <p:cNvSpPr txBox="1"/>
          <p:nvPr/>
        </p:nvSpPr>
        <p:spPr>
          <a:xfrm>
            <a:off x="7672522" y="2650140"/>
            <a:ext cx="4189193" cy="276999"/>
          </a:xfrm>
          <a:prstGeom prst="rect">
            <a:avLst/>
          </a:prstGeom>
          <a:noFill/>
        </p:spPr>
        <p:txBody>
          <a:bodyPr wrap="square" rtlCol="false">
            <a:spAutoFit/>
          </a:bodyPr>
          <a:lstStyle/>
          <a:p>
            <a:pPr algn="ctr" rtl="false"/>
            <a:r>
              <a:rPr lang="cy" sz="1200" u="sng"/>
              <a:t>Rheolau Arferol Protocol</a:t>
            </a:r>
            <a:endParaRPr lang="en-GB" sz="1050" b="1" u="sng" dirty="0">
              <a:effectLst/>
            </a:endParaRPr>
          </a:p>
        </p:txBody>
      </p:sp>
      <p:sp>
        <p:nvSpPr>
          <p:cNvPr id="24" name="TextBox 23">
            <a:extLst>
              <a:ext uri="{FF2B5EF4-FFF2-40B4-BE49-F238E27FC236}">
                <a16:creationId xmlns:a16="http://schemas.microsoft.com/office/drawing/2014/main" id="{E33D2E18-F047-4683-8D76-7BBEF7364231}"/>
              </a:ext>
            </a:extLst>
          </p:cNvPr>
          <p:cNvSpPr txBox="1"/>
          <p:nvPr/>
        </p:nvSpPr>
        <p:spPr>
          <a:xfrm>
            <a:off x="7664390" y="2953715"/>
            <a:ext cx="4174727" cy="707886"/>
          </a:xfrm>
          <a:prstGeom prst="rect">
            <a:avLst/>
          </a:prstGeom>
          <a:noFill/>
        </p:spPr>
        <p:txBody>
          <a:bodyPr wrap="square" numCol="1" rtlCol="false">
            <a:spAutoFit/>
          </a:bodyPr>
          <a:lstStyle/>
          <a:p>
            <a:pPr marL="285750" indent="-285750" algn="ctr" rtl="false">
              <a:buFontTx/>
              <a:buChar char="-"/>
            </a:pPr>
            <a:r>
              <a:rPr lang="cy" sz="800"/>
              <a:t>Y broses ar gyfer sut bydd y ddau ddyfais yn pennu a ydynt yn barod i gyfathrebu â’i gilydd</a:t>
            </a:r>
          </a:p>
          <a:p>
            <a:pPr marL="285750" indent="-285750" algn="ctr" rtl="false">
              <a:buFontTx/>
              <a:buChar char="-"/>
            </a:pPr>
            <a:r>
              <a:rPr lang="cy" sz="800"/>
              <a:t>Sut bydd y ddyfais sy’n anfon yn pennu ei bod wedi gorffen anfon neges.</a:t>
            </a:r>
          </a:p>
          <a:p>
            <a:pPr marL="285750" indent="-285750" algn="ctr" rtl="false">
              <a:buFontTx/>
              <a:buChar char="-"/>
            </a:pPr>
            <a:r>
              <a:rPr lang="cy" sz="800"/>
              <a:t>Y dull cywasgu data i’w ddefnyddio</a:t>
            </a:r>
          </a:p>
          <a:p>
            <a:pPr marL="285750" indent="-285750" algn="ctr" rtl="false">
              <a:buFontTx/>
              <a:buChar char="-"/>
            </a:pPr>
            <a:r>
              <a:rPr lang="cy" sz="800"/>
              <a:t>Sut bydd y ddyfais sy’n derbyn yn dangos bod neges wedi’i derbyn</a:t>
            </a:r>
          </a:p>
        </p:txBody>
      </p:sp>
      <p:sp>
        <p:nvSpPr>
          <p:cNvPr id="4" name="Rectangle 3">
            <a:extLst>
              <a:ext uri="{FF2B5EF4-FFF2-40B4-BE49-F238E27FC236}">
                <a16:creationId xmlns:a16="http://schemas.microsoft.com/office/drawing/2014/main" id="{33F7B030-437C-4C21-9291-829E470449FE}"/>
              </a:ext>
            </a:extLst>
          </p:cNvPr>
          <p:cNvSpPr/>
          <p:nvPr/>
        </p:nvSpPr>
        <p:spPr>
          <a:xfrm>
            <a:off x="4694548" y="2077376"/>
            <a:ext cx="2890440" cy="1947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GB"/>
          </a:p>
        </p:txBody>
      </p:sp>
      <p:graphicFrame>
        <p:nvGraphicFramePr>
          <p:cNvPr id="3" name="Diagram 2">
            <a:extLst>
              <a:ext uri="{FF2B5EF4-FFF2-40B4-BE49-F238E27FC236}">
                <a16:creationId xmlns:a16="http://schemas.microsoft.com/office/drawing/2014/main" id="{CF1762CF-E01B-429F-B4E2-339BD5810C2A}"/>
              </a:ext>
            </a:extLst>
          </p:cNvPr>
          <p:cNvGraphicFramePr/>
          <p:nvPr>
            <p:extLst>
              <p:ext uri="{D42A27DB-BD31-4B8C-83A1-F6EECF244321}">
                <p14:modId xmlns:p14="http://schemas.microsoft.com/office/powerpoint/2010/main" val="3827075233"/>
              </p:ext>
            </p:extLst>
          </p:nvPr>
        </p:nvGraphicFramePr>
        <p:xfrm>
          <a:off x="2871474" y="1118711"/>
          <a:ext cx="6562477" cy="2781560"/>
        </p:xfrm>
        <a:graphic>
          <a:graphicData uri="http://schemas.openxmlformats.org/drawingml/2006/diagram">
            <dgm:relIds xmlns:dgm="http://schemas.openxmlformats.org/drawingml/2006/diagram" r:dm="rId7" r:lo="rId8" r:qs="rId9" r:cs="rId10"/>
          </a:graphicData>
        </a:graphic>
      </p:graphicFrame>
      <p:sp>
        <p:nvSpPr>
          <p:cNvPr id="8" name="Rectangle 7">
            <a:extLst>
              <a:ext uri="{FF2B5EF4-FFF2-40B4-BE49-F238E27FC236}">
                <a16:creationId xmlns:a16="http://schemas.microsoft.com/office/drawing/2014/main" id="{714C7532-BF88-4C2E-A229-C105852C714A}"/>
              </a:ext>
            </a:extLst>
          </p:cNvPr>
          <p:cNvSpPr/>
          <p:nvPr/>
        </p:nvSpPr>
        <p:spPr>
          <a:xfrm>
            <a:off x="324899" y="1150071"/>
            <a:ext cx="4482771" cy="14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GB"/>
          </a:p>
        </p:txBody>
      </p:sp>
      <p:pic>
        <p:nvPicPr>
          <p:cNvPr id="1028" name="Picture 4">
            <a:extLst>
              <a:ext uri="{FF2B5EF4-FFF2-40B4-BE49-F238E27FC236}">
                <a16:creationId xmlns:a16="http://schemas.microsoft.com/office/drawing/2014/main" id="{5EB97BDE-647B-4AA6-91EF-F00D05DE8D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435" y="1170574"/>
            <a:ext cx="1800937" cy="1167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D9C32D0-5349-4ADA-A36D-DC68B1F85E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7343" y="1301628"/>
            <a:ext cx="2194285" cy="904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AF40922-740F-4E05-A9B8-1CD2115ADA4D}"/>
              </a:ext>
            </a:extLst>
          </p:cNvPr>
          <p:cNvSpPr/>
          <p:nvPr/>
        </p:nvSpPr>
        <p:spPr>
          <a:xfrm>
            <a:off x="7371761" y="1122378"/>
            <a:ext cx="4531150" cy="1426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endParaRPr lang="en-GB"/>
          </a:p>
        </p:txBody>
      </p:sp>
      <p:pic>
        <p:nvPicPr>
          <p:cNvPr id="1032" name="Picture 8">
            <a:extLst>
              <a:ext uri="{FF2B5EF4-FFF2-40B4-BE49-F238E27FC236}">
                <a16:creationId xmlns:a16="http://schemas.microsoft.com/office/drawing/2014/main" id="{32A6A596-2582-4DBE-AAC7-B015AA77449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8110" y="1102266"/>
            <a:ext cx="1679137" cy="1407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8D70BD1-3105-4DE9-B471-90039F002F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60300" y="1092376"/>
            <a:ext cx="2054094" cy="140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78183"/>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Hanfodion Rhwydwaith | Geirfa</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3035533534"/>
              </p:ext>
            </p:extLst>
          </p:nvPr>
        </p:nvGraphicFramePr>
        <p:xfrm>
          <a:off x="292231" y="1140644"/>
          <a:ext cx="11538408" cy="4242062"/>
        </p:xfrm>
        <a:graphic>
          <a:graphicData uri="http://schemas.openxmlformats.org/drawingml/2006/diagram">
            <dgm:relIds xmlns:dgm="http://schemas.openxmlformats.org/drawingml/2006/diagram"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1306</Words>
  <Application>Microsoft Office PowerPoint</Application>
  <PresentationFormat>Widescreen</PresentationFormat>
  <Paragraphs>145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Network Fundamentals | Revision Mat</vt:lpstr>
      <vt:lpstr>Network Fundamentals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Cheryl McNamee-brittain</cp:lastModifiedBy>
  <cp:revision>39</cp:revision>
  <dcterms:created xsi:type="dcterms:W3CDTF">2019-08-15T13:52:11Z</dcterms:created>
  <dcterms:modified xsi:type="dcterms:W3CDTF">2019-10-10T12:42:03Z</dcterms:modified>
</cp:coreProperties>
</file>