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http://schemas.openxmlformats.org/presentationml/2006/main" xmlns:a="http://schemas.openxmlformats.org/drawingml/2006/main" xmlns:r="http://schemas.openxmlformats.org/officeDocument/2006/relationships" saveSubsetFonts="1" rtl="false">
  <p:sldMasterIdLst>
    <p:sldMasterId id="2147483648" r:id="rId1"/>
  </p:sldMasterIdLst>
  <p:notesMasterIdLst>
    <p:notesMasterId r:id="rId4"/>
  </p:notesMasterIdLst>
  <p:sldIdLst>
    <p:sldId id="256" r:id="rId2"/>
    <p:sldId id="257" r:id="rId3"/>
  </p:sldIdLst>
  <p:sldSz cx="12192000" cy="6858000"/>
  <p:notesSz cx="6858000" cy="9144000"/>
  <p:defaultTextStyle>
    <a:defPPr rtl="false">
      <a:defRPr lang="cy"/>
    </a:defPPr>
    <a:lvl1pPr marL="0" algn="l" defTabSz="914400" rtl="false" eaLnBrk="1" latinLnBrk="0" hangingPunct="1">
      <a:defRPr sz="1800" kern="1200">
        <a:solidFill>
          <a:schemeClr val="tx1"/>
        </a:solidFill>
        <a:latin typeface="+mn-lt"/>
        <a:ea typeface="+mn-ea"/>
        <a:cs typeface="+mn-cs"/>
      </a:defRPr>
    </a:lvl1pPr>
    <a:lvl2pPr marL="457200" algn="l" defTabSz="914400" rtl="false" eaLnBrk="1" latinLnBrk="0" hangingPunct="1">
      <a:defRPr sz="1800" kern="1200">
        <a:solidFill>
          <a:schemeClr val="tx1"/>
        </a:solidFill>
        <a:latin typeface="+mn-lt"/>
        <a:ea typeface="+mn-ea"/>
        <a:cs typeface="+mn-cs"/>
      </a:defRPr>
    </a:lvl2pPr>
    <a:lvl3pPr marL="914400" algn="l" defTabSz="914400" rtl="false" eaLnBrk="1" latinLnBrk="0" hangingPunct="1">
      <a:defRPr sz="1800" kern="1200">
        <a:solidFill>
          <a:schemeClr val="tx1"/>
        </a:solidFill>
        <a:latin typeface="+mn-lt"/>
        <a:ea typeface="+mn-ea"/>
        <a:cs typeface="+mn-cs"/>
      </a:defRPr>
    </a:lvl3pPr>
    <a:lvl4pPr marL="1371600" algn="l" defTabSz="914400" rtl="false" eaLnBrk="1" latinLnBrk="0" hangingPunct="1">
      <a:defRPr sz="1800" kern="1200">
        <a:solidFill>
          <a:schemeClr val="tx1"/>
        </a:solidFill>
        <a:latin typeface="+mn-lt"/>
        <a:ea typeface="+mn-ea"/>
        <a:cs typeface="+mn-cs"/>
      </a:defRPr>
    </a:lvl4pPr>
    <a:lvl5pPr marL="1828800" algn="l" defTabSz="914400" rtl="false" eaLnBrk="1" latinLnBrk="0" hangingPunct="1">
      <a:defRPr sz="1800" kern="1200">
        <a:solidFill>
          <a:schemeClr val="tx1"/>
        </a:solidFill>
        <a:latin typeface="+mn-lt"/>
        <a:ea typeface="+mn-ea"/>
        <a:cs typeface="+mn-cs"/>
      </a:defRPr>
    </a:lvl5pPr>
    <a:lvl6pPr marL="2286000" algn="l" defTabSz="914400" rtl="false" eaLnBrk="1" latinLnBrk="0" hangingPunct="1">
      <a:defRPr sz="1800" kern="1200">
        <a:solidFill>
          <a:schemeClr val="tx1"/>
        </a:solidFill>
        <a:latin typeface="+mn-lt"/>
        <a:ea typeface="+mn-ea"/>
        <a:cs typeface="+mn-cs"/>
      </a:defRPr>
    </a:lvl6pPr>
    <a:lvl7pPr marL="2743200" algn="l" defTabSz="914400" rtl="false" eaLnBrk="1" latinLnBrk="0" hangingPunct="1">
      <a:defRPr sz="1800" kern="1200">
        <a:solidFill>
          <a:schemeClr val="tx1"/>
        </a:solidFill>
        <a:latin typeface="+mn-lt"/>
        <a:ea typeface="+mn-ea"/>
        <a:cs typeface="+mn-cs"/>
      </a:defRPr>
    </a:lvl7pPr>
    <a:lvl8pPr marL="3200400" algn="l" defTabSz="914400" rtl="false" eaLnBrk="1" latinLnBrk="0" hangingPunct="1">
      <a:defRPr sz="1800" kern="1200">
        <a:solidFill>
          <a:schemeClr val="tx1"/>
        </a:solidFill>
        <a:latin typeface="+mn-lt"/>
        <a:ea typeface="+mn-ea"/>
        <a:cs typeface="+mn-cs"/>
      </a:defRPr>
    </a:lvl8pPr>
    <a:lvl9pPr marL="3657600" algn="l" defTabSz="914400" rtl="false"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19.png"/><Relationship Id="rId6" Type="http://schemas.openxmlformats.org/officeDocument/2006/relationships/image" Target="../media/image10.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23.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EF4E-832A-4830-9628-658BFD428373}" type="doc">
      <dgm:prSet loTypeId="urn:microsoft.com/office/officeart/2005/8/layout/architecture" loCatId="list" qsTypeId="urn:microsoft.com/office/officeart/2005/8/quickstyle/simple1" qsCatId="simple" csTypeId="urn:microsoft.com/office/officeart/2005/8/colors/colorful5" csCatId="colorful" phldr="1"/>
      <dgm:spPr/>
      <dgm:t>
        <a:bodyPr rtlCol="false"/>
        <a:lstStyle/>
        <a:p>
          <a:pPr rtl="false"/>
          <a:endParaRPr lang="en-GB"/>
        </a:p>
      </dgm:t>
    </dgm:pt>
    <dgm:pt modelId="{9C629759-7414-4945-A5BE-15599578475A}">
      <dgm:prSet phldrT="[Text]" custT="1"/>
      <dgm:spPr/>
      <dgm:t>
        <a:bodyPr anchor="t" rtlCol="false"/>
        <a:lstStyle/>
        <a:p>
          <a:pPr algn="ctr" rtl="false"/>
          <a:r>
            <a:rPr lang="cy" sz="650"/>
            <a:t>Cywasgu</a:t>
          </a:r>
        </a:p>
        <a:p>
          <a:pPr algn="ctr" rtl="false">
            <a:buFontTx/>
            <a:buChar char="-"/>
          </a:pPr>
          <a:endParaRPr lang="en-GB" sz="400" b="0" dirty="0"/>
        </a:p>
        <a:p>
          <a:pPr algn="ctr" rtl="false">
            <a:buFont typeface="Arial" panose="020B0604020202020204" pitchFamily="34" charset="0"/>
            <a:buChar char="•"/>
          </a:pPr>
          <a:r>
            <a:rPr lang="cy" sz="650">
              <a:solidFill>
                <a:schemeClr val="bg1"/>
              </a:solidFill>
            </a:rPr>
            <a:t>- Mae pŵer prosesu a gofod storio’n bwysig iawn ar system cyfrifiadurol. </a:t>
          </a:r>
        </a:p>
        <a:p>
          <a:pPr algn="ctr" rtl="false">
            <a:buFont typeface="Arial" panose="020B0604020202020204" pitchFamily="34" charset="0"/>
            <a:buChar char="•"/>
          </a:pPr>
          <a:endParaRPr lang="en-GB" sz="400" dirty="0">
            <a:solidFill>
              <a:schemeClr val="bg1"/>
            </a:solidFill>
          </a:endParaRPr>
        </a:p>
        <a:p>
          <a:pPr algn="ctr" rtl="false"/>
          <a:r>
            <a:rPr lang="cy" sz="650">
              <a:solidFill>
                <a:schemeClr val="bg1"/>
              </a:solidFill>
            </a:rPr>
            <a:t>- I fanteisio’n llawn ar y ddau, mae angen lleihau maint ffeiliau er mwyn gallu eu trosglwyddo’n gyflym a defnyddio llai o ofod storio. Er mwyn gwneud hyn, gellir defnyddio cywasgu er mwyn lleihau neu ddileu rhannau o ffeil. </a:t>
          </a:r>
        </a:p>
      </dgm:t>
    </dgm:pt>
    <dgm:pt modelId="{8D1A217F-D8ED-4C6A-80E6-9418C704DC3C}" type="parTrans" cxnId="{5A82CD8D-5F06-4DC4-8243-571D3802211D}">
      <dgm:prSet/>
      <dgm:spPr/>
      <dgm:t>
        <a:bodyPr rtlCol="false"/>
        <a:lstStyle/>
        <a:p>
          <a:pPr rtl="false"/>
          <a:endParaRPr lang="en-GB" sz="650"/>
        </a:p>
      </dgm:t>
    </dgm:pt>
    <dgm:pt modelId="{72584622-3201-45C7-8932-5B18B5DC2351}" type="sibTrans" cxnId="{5A82CD8D-5F06-4DC4-8243-571D3802211D}">
      <dgm:prSet/>
      <dgm:spPr/>
      <dgm:t>
        <a:bodyPr rtlCol="false"/>
        <a:lstStyle/>
        <a:p>
          <a:pPr rtl="false"/>
          <a:endParaRPr lang="en-GB" sz="650"/>
        </a:p>
      </dgm:t>
    </dgm:pt>
    <dgm:pt modelId="{25EF3E99-5B5E-4997-8027-31C7C16F2F50}">
      <dgm:prSet phldrT="[Text]" custT="1"/>
      <dgm:spPr/>
      <dgm:t>
        <a:bodyPr rtlCol="false"/>
        <a:lstStyle/>
        <a:p>
          <a:pPr rtl="false"/>
          <a:endParaRPr lang="en-GB" sz="400" dirty="0"/>
        </a:p>
        <a:p>
          <a:pPr rtl="false"/>
          <a:endParaRPr lang="en-GB" sz="1800" dirty="0"/>
        </a:p>
        <a:p>
          <a:pPr rtl="false"/>
          <a:r>
            <a:rPr lang="cy" sz="1800"/>
            <a:t>Y system gweithredu yw’r feddalwedd sy’n rheoli system cyfrifiadurol. Prif rôl system gweithredu yw gweithredu fel byffer rhwng y defnyddiwr ac elfennau ffisegol system cyfrifiadurol. Un o’i brif swyddogaethau yw rheoli adnoddau cyfrifiadur.</a:t>
          </a:r>
        </a:p>
        <a:p>
          <a:pPr rtl="false"/>
          <a:endParaRPr lang="en-GB" sz="1600" dirty="0">
            <a:solidFill>
              <a:schemeClr val="bg1"/>
            </a:solidFill>
          </a:endParaRPr>
        </a:p>
      </dgm:t>
    </dgm:pt>
    <dgm:pt modelId="{6C0004E5-F683-41C0-BF3C-406CBA2BA639}" type="sibTrans" cxnId="{EBAA904B-B5D3-4CAE-B9EF-556D544A7722}">
      <dgm:prSet/>
      <dgm:spPr/>
      <dgm:t>
        <a:bodyPr rtlCol="false"/>
        <a:lstStyle/>
        <a:p>
          <a:pPr rtl="false"/>
          <a:endParaRPr lang="en-GB" sz="650"/>
        </a:p>
      </dgm:t>
    </dgm:pt>
    <dgm:pt modelId="{A8E0EF33-4BC2-4545-89F8-694C74385B00}" type="parTrans" cxnId="{EBAA904B-B5D3-4CAE-B9EF-556D544A7722}">
      <dgm:prSet/>
      <dgm:spPr/>
      <dgm:t>
        <a:bodyPr rtlCol="false"/>
        <a:lstStyle/>
        <a:p>
          <a:pPr rtl="false"/>
          <a:endParaRPr lang="en-GB" sz="650"/>
        </a:p>
      </dgm:t>
    </dgm:pt>
    <dgm:pt modelId="{3D85C90E-A8E6-4E2F-B50F-1B501B83C293}">
      <dgm:prSet phldrT="[Text]" custT="1"/>
      <dgm:spPr/>
      <dgm:t>
        <a:bodyPr anchor="t" rtlCol="false"/>
        <a:lstStyle/>
        <a:p>
          <a:pPr algn="ctr" rtl="false"/>
          <a:r>
            <a:rPr lang="cy" sz="650"/>
            <a:t>Diogelwch</a:t>
          </a:r>
        </a:p>
        <a:p>
          <a:pPr algn="ctr" rtl="false"/>
          <a:endParaRPr lang="en-GB" sz="400" b="0" dirty="0"/>
        </a:p>
        <a:p>
          <a:pPr algn="ctr" rtl="false">
            <a:buFont typeface="Arial" panose="020B0604020202020204" pitchFamily="34" charset="0"/>
            <a:buChar char="•"/>
          </a:pPr>
          <a:r>
            <a:rPr lang="cy" sz="650"/>
            <a:t>- Bydd system gweithredu’n cynnwys rhai nodweddion sy’n ceisio cadw’r data a’r rhaglenni sydd wedi’u storio yn y system yn ddiogel.</a:t>
          </a:r>
        </a:p>
        <a:p>
          <a:pPr algn="ctr" rtl="false">
            <a:buFont typeface="Arial" panose="020B0604020202020204" pitchFamily="34" charset="0"/>
            <a:buChar char="•"/>
          </a:pPr>
          <a:endParaRPr lang="en-GB" sz="400" dirty="0">
            <a:solidFill>
              <a:schemeClr val="bg1"/>
            </a:solidFill>
          </a:endParaRPr>
        </a:p>
        <a:p>
          <a:pPr algn="ctr" rtl="false">
            <a:buFont typeface="Arial" panose="020B0604020202020204" pitchFamily="34" charset="0"/>
            <a:buChar char="•"/>
          </a:pPr>
          <a:r>
            <a:rPr lang="cy" sz="650">
              <a:solidFill>
                <a:schemeClr val="bg1"/>
              </a:solidFill>
            </a:rPr>
            <a:t>- Fel arfer, mae’r nodweddion diogelwch sydd wedi’u cynnwys yn y rhan fwyaf o systemau gweithredu yn feddalwedd gwrth-feirws, mur cadarn a chyfleuster cyfrinair. </a:t>
          </a:r>
        </a:p>
      </dgm:t>
    </dgm:pt>
    <dgm:pt modelId="{A9F7850E-A164-448E-96FE-16C59D513A13}" type="parTrans" cxnId="{0A4EB0AD-728D-4944-A811-B229AE1EF2A0}">
      <dgm:prSet/>
      <dgm:spPr/>
      <dgm:t>
        <a:bodyPr rtlCol="false"/>
        <a:lstStyle/>
        <a:p>
          <a:pPr rtl="false"/>
          <a:endParaRPr lang="en-GB" sz="650"/>
        </a:p>
      </dgm:t>
    </dgm:pt>
    <dgm:pt modelId="{3464ABAE-E3AE-43B6-AEF3-E637D0CE3B48}" type="sibTrans" cxnId="{0A4EB0AD-728D-4944-A811-B229AE1EF2A0}">
      <dgm:prSet/>
      <dgm:spPr/>
      <dgm:t>
        <a:bodyPr rtlCol="false"/>
        <a:lstStyle/>
        <a:p>
          <a:pPr rtl="false"/>
          <a:endParaRPr lang="en-GB" sz="650"/>
        </a:p>
      </dgm:t>
    </dgm:pt>
    <dgm:pt modelId="{E45F00E5-3960-4DF5-9A1C-7F8FE57AABEB}">
      <dgm:prSet phldrT="[Text]" custT="1"/>
      <dgm:spPr>
        <a:solidFill>
          <a:srgbClr val="92D050"/>
        </a:solidFill>
      </dgm:spPr>
      <dgm:t>
        <a:bodyPr anchor="t" rtlCol="false"/>
        <a:lstStyle/>
        <a:p>
          <a:pPr rtl="false"/>
          <a:r>
            <a:rPr lang="cy" sz="650" u="sng">
              <a:solidFill>
                <a:schemeClr val="bg1"/>
              </a:solidFill>
            </a:rPr>
            <a:t>HCIs</a:t>
          </a:r>
        </a:p>
        <a:p>
          <a:pPr rtl="false"/>
          <a:endParaRPr lang="en-GB" sz="400" dirty="0">
            <a:solidFill>
              <a:schemeClr val="bg1"/>
            </a:solidFill>
          </a:endParaRPr>
        </a:p>
        <a:p>
          <a:pPr rtl="false"/>
          <a:r>
            <a:rPr lang="cy" sz="650">
              <a:solidFill>
                <a:schemeClr val="bg1"/>
              </a:solidFill>
            </a:rPr>
            <a:t>- Rhyngweithio dynol-cyfrifiadurol (HCI) yw’r term a ddefnyddir i ddisgrifio cyfathrebu rhwng defnyddiwr a system cyfrifiadurol.</a:t>
          </a:r>
        </a:p>
        <a:p>
          <a:pPr rtl="false">
            <a:buNone/>
          </a:pPr>
          <a:endParaRPr lang="en-GB" sz="650" dirty="0">
            <a:solidFill>
              <a:schemeClr val="bg1"/>
            </a:solidFill>
          </a:endParaRPr>
        </a:p>
        <a:p>
          <a:pPr rtl="false"/>
          <a:r>
            <a:rPr lang="cy" sz="650">
              <a:solidFill>
                <a:schemeClr val="bg1"/>
              </a:solidFill>
            </a:rPr>
            <a:t>- I ganiatáu i berson a chyfrifiadur gyfathrebu â’i gilydd, mae angen rhyngwyneb o’r enw rhyngwyneb dynol-cyfrifiadurol. </a:t>
          </a:r>
        </a:p>
        <a:p>
          <a:pPr rtl="false"/>
          <a:endParaRPr lang="en-GB" sz="650" dirty="0">
            <a:solidFill>
              <a:schemeClr val="bg1"/>
            </a:solidFill>
          </a:endParaRPr>
        </a:p>
        <a:p>
          <a:pPr rtl="false"/>
          <a:r>
            <a:rPr lang="cy" sz="650">
              <a:solidFill>
                <a:schemeClr val="bg1"/>
              </a:solidFill>
            </a:rPr>
            <a:t>- Mae gwahanol ryngwynebau’n cael eu darparu gan y system gweithredu a gellir eu hadnabod trwy’r arddull cyfathrebu maent yn eu defnyddio. </a:t>
          </a:r>
        </a:p>
        <a:p>
          <a:pPr rtl="false"/>
          <a:endParaRPr lang="en-GB" sz="650" dirty="0"/>
        </a:p>
      </dgm:t>
    </dgm:pt>
    <dgm:pt modelId="{AB6DA34E-E641-49ED-BCEA-35D431BE93FE}" type="sibTrans" cxnId="{74FA06B3-EC47-42F4-BAD7-8E8D26D5BDAB}">
      <dgm:prSet/>
      <dgm:spPr/>
      <dgm:t>
        <a:bodyPr rtlCol="false"/>
        <a:lstStyle/>
        <a:p>
          <a:pPr rtl="false"/>
          <a:endParaRPr lang="en-GB" sz="650"/>
        </a:p>
      </dgm:t>
    </dgm:pt>
    <dgm:pt modelId="{A9D37B2C-987D-413C-8BE7-B0D9997894FB}" type="parTrans" cxnId="{74FA06B3-EC47-42F4-BAD7-8E8D26D5BDAB}">
      <dgm:prSet/>
      <dgm:spPr/>
      <dgm:t>
        <a:bodyPr rtlCol="false"/>
        <a:lstStyle/>
        <a:p>
          <a:pPr rtl="false"/>
          <a:endParaRPr lang="en-GB" sz="650"/>
        </a:p>
      </dgm:t>
    </dgm:pt>
    <dgm:pt modelId="{0D4AC1EC-20D0-4B93-9BA5-1F0B08AEE239}">
      <dgm:prSet phldrT="[Text]" custT="1"/>
      <dgm:spPr/>
      <dgm:t>
        <a:bodyPr anchor="t" rtlCol="false"/>
        <a:lstStyle/>
        <a:p>
          <a:pPr algn="ctr" rtl="false"/>
          <a:r>
            <a:rPr lang="cy" sz="650"/>
            <a:t>Monitro systemau</a:t>
          </a:r>
        </a:p>
        <a:p>
          <a:pPr algn="ctr" rtl="false"/>
          <a:endParaRPr lang="en-GB" sz="400" b="0" dirty="0"/>
        </a:p>
        <a:p>
          <a:pPr algn="ctr" rtl="false">
            <a:buFont typeface="Arial" panose="020B0604020202020204" pitchFamily="34" charset="0"/>
            <a:buChar char="•"/>
          </a:pPr>
          <a:r>
            <a:rPr lang="cy" sz="650"/>
            <a:t>- Mae monitro systemau yn golygu defnyddio darn o galedwedd neu feddalwedd i fonitro adnoddau a pherfformiad system gyfrifiadurol.</a:t>
          </a:r>
        </a:p>
        <a:p>
          <a:pPr algn="ctr" rtl="false"/>
          <a:endParaRPr lang="en-GB" sz="400" dirty="0"/>
        </a:p>
        <a:p>
          <a:pPr algn="ctr" rtl="false"/>
          <a:r>
            <a:rPr lang="cy" sz="650"/>
            <a:t>- Er enghraifft, mae Windows 10 yn cynnwys offeryn i ddefnyddwyr sy’n dangos iddynt sut mae adnoddau yn cael eu defnyddio dros amser trwy gynrychiolaeth graffeg.</a:t>
          </a:r>
        </a:p>
        <a:p>
          <a:pPr algn="ctr" rtl="false"/>
          <a:endParaRPr lang="en-GB" sz="650" dirty="0">
            <a:solidFill>
              <a:schemeClr val="bg1"/>
            </a:solidFill>
          </a:endParaRPr>
        </a:p>
      </dgm:t>
    </dgm:pt>
    <dgm:pt modelId="{952E3736-96C7-493C-8A5F-8F8CB3E656B7}" type="parTrans" cxnId="{C139EA8E-AACB-4A33-BF8F-486FFD98589C}">
      <dgm:prSet/>
      <dgm:spPr/>
      <dgm:t>
        <a:bodyPr rtlCol="false"/>
        <a:lstStyle/>
        <a:p>
          <a:pPr rtl="false"/>
          <a:endParaRPr lang="en-GB" sz="650"/>
        </a:p>
      </dgm:t>
    </dgm:pt>
    <dgm:pt modelId="{DA821D3C-7656-4024-8F20-F8804C2C2D85}" type="sibTrans" cxnId="{C139EA8E-AACB-4A33-BF8F-486FFD98589C}">
      <dgm:prSet/>
      <dgm:spPr/>
      <dgm:t>
        <a:bodyPr rtlCol="false"/>
        <a:lstStyle/>
        <a:p>
          <a:pPr rtl="false"/>
          <a:endParaRPr lang="en-GB" sz="650"/>
        </a:p>
      </dgm:t>
    </dgm:pt>
    <dgm:pt modelId="{CD30AB25-C5DA-4393-AD67-95376E124FCE}">
      <dgm:prSet phldrT="[Text]" custT="1"/>
      <dgm:spPr/>
      <dgm:t>
        <a:bodyPr anchor="t" rtlCol="false"/>
        <a:lstStyle/>
        <a:p>
          <a:pPr algn="ctr" rtl="false"/>
          <a:r>
            <a:rPr lang="cy" sz="650">
              <a:solidFill>
                <a:schemeClr val="bg1"/>
              </a:solidFill>
            </a:rPr>
            <a:t>Meddalwedd defnyddiol</a:t>
          </a:r>
        </a:p>
        <a:p>
          <a:pPr algn="ctr" rtl="false"/>
          <a:endParaRPr lang="en-GB" sz="400" dirty="0">
            <a:solidFill>
              <a:schemeClr val="bg1"/>
            </a:solidFill>
          </a:endParaRPr>
        </a:p>
        <a:p>
          <a:pPr algn="ctr" rtl="false"/>
          <a:r>
            <a:rPr lang="cy" sz="650">
              <a:solidFill>
                <a:schemeClr val="bg1"/>
              </a:solidFill>
            </a:rPr>
            <a:t>- Mae meddalwedd defnyddiol yn fath o feddalwedd system. Mae’r math hwn o feddalwedd yn galluogi defnyddiwr i gynnal, rheoli a llywio adnoddau cyfrifiadur.</a:t>
          </a:r>
        </a:p>
        <a:p>
          <a:pPr algn="ctr" rtl="false"/>
          <a:endParaRPr lang="en-GB" sz="400" dirty="0">
            <a:solidFill>
              <a:schemeClr val="bg1"/>
            </a:solidFill>
          </a:endParaRPr>
        </a:p>
        <a:p>
          <a:pPr algn="ctr" rtl="false"/>
          <a:r>
            <a:rPr lang="cy" sz="650">
              <a:solidFill>
                <a:schemeClr val="bg1"/>
              </a:solidFill>
            </a:rPr>
            <a:t>- Fel arfer, gellir cael mynediad at feddalwedd defnyddiol trwy ddewislen / panel rheoli penodol yng ngosodiadau’r system gweithredu.</a:t>
          </a:r>
        </a:p>
      </dgm:t>
    </dgm:pt>
    <dgm:pt modelId="{4631AA26-3D61-40E5-9020-A320C47334CB}" type="sibTrans" cxnId="{1D73A842-B124-4834-B152-BA3A8A9AD454}">
      <dgm:prSet/>
      <dgm:spPr/>
      <dgm:t>
        <a:bodyPr rtlCol="false"/>
        <a:lstStyle/>
        <a:p>
          <a:pPr rtl="false"/>
          <a:endParaRPr lang="en-GB" sz="650"/>
        </a:p>
      </dgm:t>
    </dgm:pt>
    <dgm:pt modelId="{5E4D7D2D-1394-439E-B5E5-179D8CDEE51F}" type="parTrans" cxnId="{1D73A842-B124-4834-B152-BA3A8A9AD454}">
      <dgm:prSet/>
      <dgm:spPr/>
      <dgm:t>
        <a:bodyPr rtlCol="false"/>
        <a:lstStyle/>
        <a:p>
          <a:pPr rtl="false"/>
          <a:endParaRPr lang="en-GB" sz="650"/>
        </a:p>
      </dgm:t>
    </dgm:pt>
    <dgm:pt modelId="{8DA6558D-BDE5-41BA-B8C4-AC0EA1F522E7}">
      <dgm:prSet phldrT="[Text]" custT="1"/>
      <dgm:spPr/>
      <dgm:t>
        <a:bodyPr anchor="t" rtlCol="false"/>
        <a:lstStyle/>
        <a:p>
          <a:pPr algn="ctr" rtl="false"/>
          <a:r>
            <a:rPr lang="cy" sz="650"/>
            <a:t>Rheoli tasgau</a:t>
          </a:r>
        </a:p>
        <a:p>
          <a:pPr algn="ctr" rtl="false"/>
          <a:endParaRPr lang="en-GB" sz="400" b="0" dirty="0"/>
        </a:p>
        <a:p>
          <a:pPr algn="ctr" rtl="false">
            <a:buFont typeface="Arial" panose="020B0604020202020204" pitchFamily="34" charset="0"/>
            <a:buChar char="•"/>
          </a:pPr>
          <a:r>
            <a:rPr lang="cy" sz="650" b="0" i="0" u="none"/>
            <a:t>- Rheoli tasgau yw’r broses o weld pa dasgau y mae system gweithredu yn eu cyflawni ar hyn o bryd.</a:t>
          </a:r>
        </a:p>
        <a:p>
          <a:pPr algn="ctr" rtl="false"/>
          <a:endParaRPr lang="en-GB" sz="400" b="0" i="0" u="none" dirty="0"/>
        </a:p>
        <a:p>
          <a:pPr algn="ctr" rtl="false"/>
          <a:r>
            <a:rPr lang="cy" sz="650" b="0" i="0" u="none"/>
            <a:t>- Os bydd rhaglen benodol yn stopio ymateb neu’n araf, y ffordd orau o ddelio â hyn yw cau’r dasg gan ddefnyddio’r feddalwedd rheoli tasgau a ddarperir gan y system gweithredu.</a:t>
          </a:r>
        </a:p>
        <a:p>
          <a:pPr algn="ctr" rtl="false">
            <a:buFont typeface="Arial" panose="020B0604020202020204" pitchFamily="34" charset="0"/>
            <a:buChar char="•"/>
          </a:pPr>
          <a:r>
            <a:rPr lang="cy" sz="650"/>
            <a:t>. </a:t>
          </a:r>
        </a:p>
      </dgm:t>
    </dgm:pt>
    <dgm:pt modelId="{1634D855-2B59-4E21-85F3-3B2DFC5E260D}" type="parTrans" cxnId="{5E1B2060-054F-4D90-8532-F2557EC17DBC}">
      <dgm:prSet/>
      <dgm:spPr/>
      <dgm:t>
        <a:bodyPr rtlCol="false"/>
        <a:lstStyle/>
        <a:p>
          <a:pPr rtl="false"/>
          <a:endParaRPr lang="en-GB" sz="650"/>
        </a:p>
      </dgm:t>
    </dgm:pt>
    <dgm:pt modelId="{63614F64-D507-402B-B867-C351D6BDC0D9}" type="sibTrans" cxnId="{5E1B2060-054F-4D90-8532-F2557EC17DBC}">
      <dgm:prSet/>
      <dgm:spPr/>
      <dgm:t>
        <a:bodyPr rtlCol="false"/>
        <a:lstStyle/>
        <a:p>
          <a:pPr rtl="false"/>
          <a:endParaRPr lang="en-GB" sz="650"/>
        </a:p>
      </dgm:t>
    </dgm:pt>
    <dgm:pt modelId="{F7AA9791-06D4-4BC6-A3EE-9394B2951F12}">
      <dgm:prSet phldrT="[Text]" custT="1"/>
      <dgm:spPr/>
      <dgm:t>
        <a:bodyPr anchor="t" rtlCol="false"/>
        <a:lstStyle/>
        <a:p>
          <a:pPr algn="ctr" rtl="false"/>
          <a:r>
            <a:rPr lang="cy" sz="650"/>
            <a:t>Gwneud copi wrth gefn</a:t>
          </a:r>
        </a:p>
        <a:p>
          <a:pPr algn="ctr" rtl="false"/>
          <a:endParaRPr lang="en-GB" sz="400" b="0" dirty="0"/>
        </a:p>
        <a:p>
          <a:pPr algn="ctr" rtl="false">
            <a:buFont typeface="Arial" panose="020B0604020202020204" pitchFamily="34" charset="0"/>
            <a:buChar char="•"/>
          </a:pPr>
          <a:r>
            <a:rPr lang="cy" sz="650">
              <a:solidFill>
                <a:schemeClr val="bg1"/>
              </a:solidFill>
            </a:rPr>
            <a:t>- Mae copïau wrth gefn yn golygu creu a storio copïau o ffeiliau rhag ofn y bydd cyfarpar yn methu neu gwneir niwed arall a allai achosi colli data.</a:t>
          </a:r>
        </a:p>
        <a:p>
          <a:pPr algn="ctr" rtl="false"/>
          <a:endParaRPr lang="en-GB" sz="400" dirty="0">
            <a:solidFill>
              <a:schemeClr val="bg1"/>
            </a:solidFill>
          </a:endParaRPr>
        </a:p>
        <a:p>
          <a:pPr algn="ctr" rtl="false"/>
          <a:r>
            <a:rPr lang="cy" sz="650">
              <a:solidFill>
                <a:schemeClr val="bg1"/>
              </a:solidFill>
            </a:rPr>
            <a:t>- Caiff copïau wrth gefn o ffeiliau eu creu er mwyn gallu adfer data a gollir unrhyw bryd.</a:t>
          </a:r>
        </a:p>
      </dgm:t>
    </dgm:pt>
    <dgm:pt modelId="{7DCB8EFE-8C8E-4912-8BB0-92AC8210076C}" type="parTrans" cxnId="{F0AE2F1F-EAE1-4985-A148-FF9AC342CD19}">
      <dgm:prSet/>
      <dgm:spPr/>
      <dgm:t>
        <a:bodyPr rtlCol="false"/>
        <a:lstStyle/>
        <a:p>
          <a:pPr rtl="false"/>
          <a:endParaRPr lang="en-GB" sz="650"/>
        </a:p>
      </dgm:t>
    </dgm:pt>
    <dgm:pt modelId="{323F2234-8BD7-4E2F-A3C5-A84A2F5E09FE}" type="sibTrans" cxnId="{F0AE2F1F-EAE1-4985-A148-FF9AC342CD19}">
      <dgm:prSet/>
      <dgm:spPr/>
      <dgm:t>
        <a:bodyPr rtlCol="false"/>
        <a:lstStyle/>
        <a:p>
          <a:pPr rtl="false"/>
          <a:endParaRPr lang="en-GB" sz="650"/>
        </a:p>
      </dgm:t>
    </dgm:pt>
    <dgm:pt modelId="{022EF269-B730-4805-ABD7-8A214C5C1B76}">
      <dgm:prSet phldrT="[Text]" custT="1"/>
      <dgm:spPr>
        <a:solidFill>
          <a:srgbClr val="92D050"/>
        </a:solidFill>
      </dgm:spPr>
      <dgm:t>
        <a:bodyPr anchor="t" rtlCol="false"/>
        <a:lstStyle/>
        <a:p>
          <a:pPr algn="ctr" rtl="false"/>
          <a:r>
            <a:rPr lang="cy" sz="650" u="sng"/>
            <a:t>Mathau o HCI</a:t>
          </a:r>
        </a:p>
        <a:p>
          <a:pPr algn="ctr" rtl="false"/>
          <a:endParaRPr lang="en-GB" sz="650" dirty="0"/>
        </a:p>
        <a:p>
          <a:pPr algn="ctr" rtl="false">
            <a:buFontTx/>
            <a:buNone/>
          </a:pPr>
          <a:r>
            <a:rPr lang="cy" sz="650"/>
            <a:t>GUI</a:t>
          </a:r>
        </a:p>
        <a:p>
          <a:pPr algn="ctr" rtl="false">
            <a:buFontTx/>
            <a:buNone/>
          </a:pPr>
          <a:r>
            <a:rPr lang="cy" sz="650"/>
            <a:t>CLI</a:t>
          </a:r>
        </a:p>
        <a:p>
          <a:pPr algn="ctr" rtl="false">
            <a:buFontTx/>
            <a:buNone/>
          </a:pPr>
          <a:r>
            <a:rPr lang="cy" sz="650"/>
            <a:t>Wedi’i yrru gan ddewislenni</a:t>
          </a:r>
        </a:p>
        <a:p>
          <a:pPr algn="ctr" rtl="false">
            <a:buFontTx/>
            <a:buNone/>
          </a:pPr>
          <a:r>
            <a:rPr lang="cy" sz="650"/>
            <a:t>Wedi’i yrru gan y llais</a:t>
          </a:r>
        </a:p>
        <a:p>
          <a:pPr algn="ctr" rtl="false">
            <a:buFontTx/>
            <a:buNone/>
          </a:pPr>
          <a:r>
            <a:rPr lang="cy" sz="650"/>
            <a:t>Sensitif i gyffyrddiad</a:t>
          </a:r>
        </a:p>
      </dgm:t>
    </dgm:pt>
    <dgm:pt modelId="{17877889-A5D4-4006-BF49-1C9CB57F1A30}" type="sibTrans" cxnId="{55158658-FE2C-4872-AE59-106515EB5F07}">
      <dgm:prSet/>
      <dgm:spPr/>
      <dgm:t>
        <a:bodyPr rtlCol="false"/>
        <a:lstStyle/>
        <a:p>
          <a:pPr rtl="false"/>
          <a:endParaRPr lang="en-GB" sz="650"/>
        </a:p>
      </dgm:t>
    </dgm:pt>
    <dgm:pt modelId="{8BF72562-A324-416E-A497-9087354BA578}" type="parTrans" cxnId="{55158658-FE2C-4872-AE59-106515EB5F07}">
      <dgm:prSet/>
      <dgm:spPr/>
      <dgm:t>
        <a:bodyPr rtlCol="false"/>
        <a:lstStyle/>
        <a:p>
          <a:pPr rtl="false"/>
          <a:endParaRPr lang="en-GB" sz="650"/>
        </a:p>
      </dgm:t>
    </dgm:pt>
    <dgm:pt modelId="{2E39CE29-3771-4488-B325-E8C78E478027}">
      <dgm:prSet phldrT="[Text]" custT="1"/>
      <dgm:spPr>
        <a:solidFill>
          <a:srgbClr val="92D050"/>
        </a:solidFill>
      </dgm:spPr>
      <dgm:t>
        <a:bodyPr anchor="t" rtlCol="false"/>
        <a:lstStyle/>
        <a:p>
          <a:pPr algn="ctr" rtl="false"/>
          <a:endParaRPr lang="en-GB" sz="650" b="0" i="0" u="none" dirty="0">
            <a:solidFill>
              <a:schemeClr val="bg1"/>
            </a:solidFill>
          </a:endParaRPr>
        </a:p>
      </dgm:t>
    </dgm:pt>
    <dgm:pt modelId="{A7E3B086-15A0-4EE3-BBBF-B63E00BCBB28}" type="parTrans" cxnId="{CAE1EF91-5779-4264-A5A4-358BB5369641}">
      <dgm:prSet/>
      <dgm:spPr/>
      <dgm:t>
        <a:bodyPr rtlCol="false"/>
        <a:lstStyle/>
        <a:p>
          <a:pPr rtl="false"/>
          <a:endParaRPr lang="en-GB" sz="650"/>
        </a:p>
      </dgm:t>
    </dgm:pt>
    <dgm:pt modelId="{FB9D3D63-7F44-4788-BAE4-070757AE5127}" type="sibTrans" cxnId="{CAE1EF91-5779-4264-A5A4-358BB5369641}">
      <dgm:prSet/>
      <dgm:spPr/>
      <dgm:t>
        <a:bodyPr rtlCol="false"/>
        <a:lstStyle/>
        <a:p>
          <a:pPr rtl="false"/>
          <a:endParaRPr lang="en-GB" sz="650"/>
        </a:p>
      </dgm:t>
    </dgm:pt>
    <dgm:pt modelId="{1F3283A3-5208-4C1E-80B2-743FA9EAA3A1}">
      <dgm:prSet phldrT="[Text]" custT="1"/>
      <dgm:spPr>
        <a:solidFill>
          <a:srgbClr val="92D050"/>
        </a:solidFill>
      </dgm:spPr>
      <dgm:t>
        <a:bodyPr anchor="t" rtlCol="false"/>
        <a:lstStyle/>
        <a:p>
          <a:pPr algn="ctr" rtl="false"/>
          <a:r>
            <a:rPr lang="cy" sz="650" b="0" i="0" u="none"/>
            <a:t>Dulliau o adnabod nodweddion bregus mewn systemau cyfrifiadurol</a:t>
          </a:r>
          <a:endParaRPr lang="en-GB" sz="650" b="0" i="0" u="none" dirty="0">
            <a:solidFill>
              <a:schemeClr val="bg1"/>
            </a:solidFill>
          </a:endParaRPr>
        </a:p>
      </dgm:t>
    </dgm:pt>
    <dgm:pt modelId="{7ED372FE-2781-404B-BC4C-27B8A30F02C0}" type="sibTrans" cxnId="{58AE019D-F3A2-4074-8588-8BC05723993E}">
      <dgm:prSet/>
      <dgm:spPr/>
      <dgm:t>
        <a:bodyPr rtlCol="false"/>
        <a:lstStyle/>
        <a:p>
          <a:pPr rtl="false"/>
          <a:endParaRPr lang="en-GB" sz="650"/>
        </a:p>
      </dgm:t>
    </dgm:pt>
    <dgm:pt modelId="{73C36F4D-DA8E-416E-9988-5FAEB1174A3E}" type="parTrans" cxnId="{58AE019D-F3A2-4074-8588-8BC05723993E}">
      <dgm:prSet/>
      <dgm:spPr/>
      <dgm:t>
        <a:bodyPr rtlCol="false"/>
        <a:lstStyle/>
        <a:p>
          <a:pPr rtl="false"/>
          <a:endParaRPr lang="en-GB" sz="650"/>
        </a:p>
      </dgm:t>
    </dgm:pt>
    <dgm:pt modelId="{1B20BBAE-2451-455D-B825-CC021CB0BEFB}">
      <dgm:prSet phldrT="[Text]" custT="1"/>
      <dgm:spPr>
        <a:solidFill>
          <a:srgbClr val="92D050"/>
        </a:solidFill>
      </dgm:spPr>
      <dgm:t>
        <a:bodyPr anchor="t" rtlCol="false"/>
        <a:lstStyle/>
        <a:p>
          <a:pPr algn="ctr" rtl="false"/>
          <a:r>
            <a:rPr lang="cy" sz="650" b="0" i="0" u="sng"/>
            <a:t>Rheoli Adnoddau</a:t>
          </a:r>
        </a:p>
        <a:p>
          <a:pPr algn="ctr" rtl="false"/>
          <a:endParaRPr lang="en-GB" sz="400" b="0" i="0" u="none" dirty="0"/>
        </a:p>
        <a:p>
          <a:pPr algn="ctr" rtl="false"/>
          <a:r>
            <a:rPr lang="cy" sz="650"/>
            <a:t>Mae system gweithredu’n rheoli adnoddau cyfrifiadur yn y ffyrdd canlynol:</a:t>
          </a:r>
        </a:p>
        <a:p>
          <a:pPr algn="ctr" rtl="false"/>
          <a:endParaRPr lang="en-GB" sz="650" b="0" i="0" u="none" dirty="0"/>
        </a:p>
        <a:p>
          <a:pPr algn="ctr" rtl="false"/>
          <a:r>
            <a:rPr lang="cy" sz="650" b="0" i="0" u="none"/>
            <a:t>- Rheoli dyfeisiau perifferol fel dyfeisiau mewnbwn ac allbwn</a:t>
          </a:r>
        </a:p>
        <a:p>
          <a:pPr algn="ctr" rtl="false"/>
          <a:r>
            <a:rPr lang="cy" sz="650" b="0" i="0" u="none"/>
            <a:t>- Rheoli argraffu gan ddefnyddio sbwlio</a:t>
          </a:r>
        </a:p>
        <a:p>
          <a:pPr algn="ctr" rtl="false"/>
          <a:r>
            <a:rPr lang="cy" sz="650" b="0" i="0" u="none"/>
            <a:t>- Rheoli storio wrth gefn</a:t>
          </a:r>
        </a:p>
        <a:p>
          <a:pPr algn="ctr" rtl="false"/>
          <a:r>
            <a:rPr lang="cy" sz="650" b="0" i="0" u="none"/>
            <a:t>- Rheoli cof (RAM)</a:t>
          </a:r>
        </a:p>
        <a:p>
          <a:pPr algn="ctr" rtl="false"/>
          <a:r>
            <a:rPr lang="cy" sz="650" b="0" i="0" u="none"/>
            <a:t>- Rheoli prosesau</a:t>
          </a:r>
        </a:p>
        <a:p>
          <a:pPr algn="ctr" rtl="false"/>
          <a:r>
            <a:rPr lang="cy" sz="650" b="0" i="0" u="none"/>
            <a:t>- Rheoli diogelwch</a:t>
          </a:r>
        </a:p>
        <a:p>
          <a:pPr algn="ctr" rtl="false"/>
          <a:endParaRPr lang="en-GB" sz="650" b="0" i="0" u="none" dirty="0">
            <a:solidFill>
              <a:schemeClr val="bg1"/>
            </a:solidFill>
          </a:endParaRPr>
        </a:p>
        <a:p>
          <a:pPr algn="ctr" rtl="false"/>
          <a:endParaRPr lang="en-GB" sz="650" b="0" i="0" u="none" dirty="0">
            <a:solidFill>
              <a:schemeClr val="bg1"/>
            </a:solidFill>
          </a:endParaRPr>
        </a:p>
      </dgm:t>
    </dgm:pt>
    <dgm:pt modelId="{D7082716-5DD6-4958-BBC1-BB3DD6FAC0A3}" type="sibTrans" cxnId="{98ED5ED6-E2DC-4FF3-84E9-0769819E5896}">
      <dgm:prSet/>
      <dgm:spPr/>
      <dgm:t>
        <a:bodyPr rtlCol="false"/>
        <a:lstStyle/>
        <a:p>
          <a:pPr rtl="false"/>
          <a:endParaRPr lang="en-GB" sz="650"/>
        </a:p>
      </dgm:t>
    </dgm:pt>
    <dgm:pt modelId="{6F9AC65D-035E-49C2-BECB-FF7D82179FF5}" type="parTrans" cxnId="{98ED5ED6-E2DC-4FF3-84E9-0769819E5896}">
      <dgm:prSet/>
      <dgm:spPr/>
      <dgm:t>
        <a:bodyPr rtlCol="false"/>
        <a:lstStyle/>
        <a:p>
          <a:pPr rtl="false"/>
          <a:endParaRPr lang="en-GB" sz="650"/>
        </a:p>
      </dgm:t>
    </dgm:pt>
    <dgm:pt modelId="{DAED7779-A49A-4BFA-9D07-2F2BD0FD7DCE}" type="pres">
      <dgm:prSet presAssocID="{5156EF4E-832A-4830-9628-658BFD428373}" presName="Name0" presStyleCnt="0">
        <dgm:presLayoutVars>
          <dgm:chPref val="1"/>
          <dgm:dir/>
          <dgm:animOne val="branch"/>
          <dgm:animLvl val="lvl"/>
          <dgm:resizeHandles/>
        </dgm:presLayoutVars>
      </dgm:prSet>
      <dgm:spPr/>
    </dgm:pt>
    <dgm:pt modelId="{79BD5E68-3BF0-4FF8-B972-22D408D78062}" type="pres">
      <dgm:prSet presAssocID="{25EF3E99-5B5E-4997-8027-31C7C16F2F50}" presName="vertOne" presStyleCnt="0"/>
      <dgm:spPr/>
    </dgm:pt>
    <dgm:pt modelId="{7781F19B-A111-4975-8E22-B80AFA5BC409}" type="pres">
      <dgm:prSet presAssocID="{25EF3E99-5B5E-4997-8027-31C7C16F2F50}" presName="txOne" presStyleLbl="node0" presStyleIdx="0" presStyleCnt="1" custLinFactNeighborX="-3595" custLinFactNeighborY="4819">
        <dgm:presLayoutVars>
          <dgm:chPref val="3"/>
        </dgm:presLayoutVars>
      </dgm:prSet>
      <dgm:spPr/>
    </dgm:pt>
    <dgm:pt modelId="{035196E0-4689-49B0-A6DE-FAEA800C05AD}" type="pres">
      <dgm:prSet presAssocID="{25EF3E99-5B5E-4997-8027-31C7C16F2F50}" presName="parTransOne" presStyleCnt="0"/>
      <dgm:spPr/>
    </dgm:pt>
    <dgm:pt modelId="{54A8C9EB-7476-441E-9148-FD9AD529D879}" type="pres">
      <dgm:prSet presAssocID="{25EF3E99-5B5E-4997-8027-31C7C16F2F50}" presName="horzOne" presStyleCnt="0"/>
      <dgm:spPr/>
    </dgm:pt>
    <dgm:pt modelId="{FF294360-04D5-4AA8-B7A8-4FA3729293F7}" type="pres">
      <dgm:prSet presAssocID="{E45F00E5-3960-4DF5-9A1C-7F8FE57AABEB}" presName="vertTwo" presStyleCnt="0"/>
      <dgm:spPr/>
    </dgm:pt>
    <dgm:pt modelId="{37E6AEA7-6E15-490D-91D0-E6B37566D030}" type="pres">
      <dgm:prSet presAssocID="{E45F00E5-3960-4DF5-9A1C-7F8FE57AABEB}" presName="txTwo" presStyleLbl="node2" presStyleIdx="0" presStyleCnt="5">
        <dgm:presLayoutVars>
          <dgm:chPref val="3"/>
        </dgm:presLayoutVars>
      </dgm:prSet>
      <dgm:spPr/>
    </dgm:pt>
    <dgm:pt modelId="{933EC85F-6A37-468C-A8E8-FCA634C0030A}" type="pres">
      <dgm:prSet presAssocID="{E45F00E5-3960-4DF5-9A1C-7F8FE57AABEB}" presName="parTransTwo" presStyleCnt="0"/>
      <dgm:spPr/>
    </dgm:pt>
    <dgm:pt modelId="{19201ACB-A65C-4F16-A811-1ED36626C82B}" type="pres">
      <dgm:prSet presAssocID="{E45F00E5-3960-4DF5-9A1C-7F8FE57AABEB}" presName="horzTwo" presStyleCnt="0"/>
      <dgm:spPr/>
    </dgm:pt>
    <dgm:pt modelId="{34CB4382-1275-4AE5-B6B0-5FCDD144C3A5}" type="pres">
      <dgm:prSet presAssocID="{CD30AB25-C5DA-4393-AD67-95376E124FCE}" presName="vertThree" presStyleCnt="0"/>
      <dgm:spPr/>
    </dgm:pt>
    <dgm:pt modelId="{B4AE5CB3-B9AD-44D2-9C76-B0E7C0EF4524}" type="pres">
      <dgm:prSet presAssocID="{CD30AB25-C5DA-4393-AD67-95376E124FCE}" presName="txThree" presStyleLbl="node3" presStyleIdx="0" presStyleCnt="6">
        <dgm:presLayoutVars>
          <dgm:chPref val="3"/>
        </dgm:presLayoutVars>
      </dgm:prSet>
      <dgm:spPr/>
    </dgm:pt>
    <dgm:pt modelId="{5B44BF4E-D455-455E-90A6-BB3890C74BC6}" type="pres">
      <dgm:prSet presAssocID="{CD30AB25-C5DA-4393-AD67-95376E124FCE}" presName="horzThree" presStyleCnt="0"/>
      <dgm:spPr/>
    </dgm:pt>
    <dgm:pt modelId="{7F697B97-F491-426B-B5BD-6B8211955A59}" type="pres">
      <dgm:prSet presAssocID="{4631AA26-3D61-40E5-9020-A320C47334CB}" presName="sibSpaceThree" presStyleCnt="0"/>
      <dgm:spPr/>
    </dgm:pt>
    <dgm:pt modelId="{EB6F5329-2E6E-422A-938C-122CF85A29B2}" type="pres">
      <dgm:prSet presAssocID="{3D85C90E-A8E6-4E2F-B50F-1B501B83C293}" presName="vertThree" presStyleCnt="0"/>
      <dgm:spPr/>
    </dgm:pt>
    <dgm:pt modelId="{A5B61B0C-A66D-4730-9B48-46ECC78759BF}" type="pres">
      <dgm:prSet presAssocID="{3D85C90E-A8E6-4E2F-B50F-1B501B83C293}" presName="txThree" presStyleLbl="node3" presStyleIdx="1" presStyleCnt="6" custLinFactNeighborX="1962" custLinFactNeighborY="-398">
        <dgm:presLayoutVars>
          <dgm:chPref val="3"/>
        </dgm:presLayoutVars>
      </dgm:prSet>
      <dgm:spPr/>
    </dgm:pt>
    <dgm:pt modelId="{86EB15F4-E5F1-4DFE-9142-6692CEBC8FC6}" type="pres">
      <dgm:prSet presAssocID="{3D85C90E-A8E6-4E2F-B50F-1B501B83C293}" presName="horzThree" presStyleCnt="0"/>
      <dgm:spPr/>
    </dgm:pt>
    <dgm:pt modelId="{3902826C-DCA2-42DF-8DC8-4FC8C45A926C}" type="pres">
      <dgm:prSet presAssocID="{AB6DA34E-E641-49ED-BCEA-35D431BE93FE}" presName="sibSpaceTwo" presStyleCnt="0"/>
      <dgm:spPr/>
    </dgm:pt>
    <dgm:pt modelId="{03702187-A3EC-4168-82DE-7BA14A3A3665}" type="pres">
      <dgm:prSet presAssocID="{022EF269-B730-4805-ABD7-8A214C5C1B76}" presName="vertTwo" presStyleCnt="0"/>
      <dgm:spPr/>
    </dgm:pt>
    <dgm:pt modelId="{6B431D45-C91A-4383-9A0E-6899F47AF112}" type="pres">
      <dgm:prSet presAssocID="{022EF269-B730-4805-ABD7-8A214C5C1B76}" presName="txTwo" presStyleLbl="node2" presStyleIdx="1" presStyleCnt="5">
        <dgm:presLayoutVars>
          <dgm:chPref val="3"/>
        </dgm:presLayoutVars>
      </dgm:prSet>
      <dgm:spPr/>
    </dgm:pt>
    <dgm:pt modelId="{E028BCA5-D52D-4E2C-88B8-B06623BCD67D}" type="pres">
      <dgm:prSet presAssocID="{022EF269-B730-4805-ABD7-8A214C5C1B76}" presName="parTransTwo" presStyleCnt="0"/>
      <dgm:spPr/>
    </dgm:pt>
    <dgm:pt modelId="{AB251FE6-3F6C-4409-8EAB-88032AF27017}" type="pres">
      <dgm:prSet presAssocID="{022EF269-B730-4805-ABD7-8A214C5C1B76}" presName="horzTwo" presStyleCnt="0"/>
      <dgm:spPr/>
    </dgm:pt>
    <dgm:pt modelId="{26291131-31CE-400D-9DEC-494D0BEE009D}" type="pres">
      <dgm:prSet presAssocID="{9C629759-7414-4945-A5BE-15599578475A}" presName="vertThree" presStyleCnt="0"/>
      <dgm:spPr/>
    </dgm:pt>
    <dgm:pt modelId="{2946DA6D-8BE3-4DDD-8A2E-CF3DE82F6992}" type="pres">
      <dgm:prSet presAssocID="{9C629759-7414-4945-A5BE-15599578475A}" presName="txThree" presStyleLbl="node3" presStyleIdx="2" presStyleCnt="6">
        <dgm:presLayoutVars>
          <dgm:chPref val="3"/>
        </dgm:presLayoutVars>
      </dgm:prSet>
      <dgm:spPr/>
    </dgm:pt>
    <dgm:pt modelId="{A73BC8E7-900C-483F-813E-9D591178241D}" type="pres">
      <dgm:prSet presAssocID="{9C629759-7414-4945-A5BE-15599578475A}" presName="horzThree" presStyleCnt="0"/>
      <dgm:spPr/>
    </dgm:pt>
    <dgm:pt modelId="{9DA94E69-D1AC-4D54-8091-0B6D3531C519}" type="pres">
      <dgm:prSet presAssocID="{17877889-A5D4-4006-BF49-1C9CB57F1A30}" presName="sibSpaceTwo" presStyleCnt="0"/>
      <dgm:spPr/>
    </dgm:pt>
    <dgm:pt modelId="{3B43635A-D9BC-4E9B-B743-13E3AC3A1C9F}" type="pres">
      <dgm:prSet presAssocID="{1F3283A3-5208-4C1E-80B2-743FA9EAA3A1}" presName="vertTwo" presStyleCnt="0"/>
      <dgm:spPr/>
    </dgm:pt>
    <dgm:pt modelId="{705646FF-361F-42C3-9306-3F62AA3624BE}" type="pres">
      <dgm:prSet presAssocID="{1F3283A3-5208-4C1E-80B2-743FA9EAA3A1}" presName="txTwo" presStyleLbl="node2" presStyleIdx="2" presStyleCnt="5">
        <dgm:presLayoutVars>
          <dgm:chPref val="3"/>
        </dgm:presLayoutVars>
      </dgm:prSet>
      <dgm:spPr/>
    </dgm:pt>
    <dgm:pt modelId="{B83A826C-F0A8-4DB0-839E-7832A7725BE7}" type="pres">
      <dgm:prSet presAssocID="{1F3283A3-5208-4C1E-80B2-743FA9EAA3A1}" presName="horzTwo" presStyleCnt="0"/>
      <dgm:spPr/>
    </dgm:pt>
    <dgm:pt modelId="{A2113FC1-220D-4FFD-844C-2E5F2BA7429D}" type="pres">
      <dgm:prSet presAssocID="{7ED372FE-2781-404B-BC4C-27B8A30F02C0}" presName="sibSpaceTwo" presStyleCnt="0"/>
      <dgm:spPr/>
    </dgm:pt>
    <dgm:pt modelId="{8831A4AD-65C0-4EE6-AF33-8207B08737DD}" type="pres">
      <dgm:prSet presAssocID="{2E39CE29-3771-4488-B325-E8C78E478027}" presName="vertTwo" presStyleCnt="0"/>
      <dgm:spPr/>
    </dgm:pt>
    <dgm:pt modelId="{0F1BE728-1DAD-4D96-A71D-41426952DA66}" type="pres">
      <dgm:prSet presAssocID="{2E39CE29-3771-4488-B325-E8C78E478027}" presName="txTwo" presStyleLbl="node2" presStyleIdx="3" presStyleCnt="5">
        <dgm:presLayoutVars>
          <dgm:chPref val="3"/>
        </dgm:presLayoutVars>
      </dgm:prSet>
      <dgm:spPr/>
    </dgm:pt>
    <dgm:pt modelId="{C45F3E0C-8026-4260-85F3-5BAD12A79FA0}" type="pres">
      <dgm:prSet presAssocID="{2E39CE29-3771-4488-B325-E8C78E478027}" presName="horzTwo" presStyleCnt="0"/>
      <dgm:spPr/>
    </dgm:pt>
    <dgm:pt modelId="{478B9E5D-A2DF-4FDD-A4E3-7A13C920AC72}" type="pres">
      <dgm:prSet presAssocID="{FB9D3D63-7F44-4788-BAE4-070757AE5127}" presName="sibSpaceTwo" presStyleCnt="0"/>
      <dgm:spPr/>
    </dgm:pt>
    <dgm:pt modelId="{685C61DE-DC45-4665-99C0-5AF9C0E507F9}" type="pres">
      <dgm:prSet presAssocID="{1B20BBAE-2451-455D-B825-CC021CB0BEFB}" presName="vertTwo" presStyleCnt="0"/>
      <dgm:spPr/>
    </dgm:pt>
    <dgm:pt modelId="{BE9912A9-B66F-43FE-BDAD-616CCE1C8F1B}" type="pres">
      <dgm:prSet presAssocID="{1B20BBAE-2451-455D-B825-CC021CB0BEFB}" presName="txTwo" presStyleLbl="node2" presStyleIdx="4" presStyleCnt="5">
        <dgm:presLayoutVars>
          <dgm:chPref val="3"/>
        </dgm:presLayoutVars>
      </dgm:prSet>
      <dgm:spPr/>
    </dgm:pt>
    <dgm:pt modelId="{A25E607C-47F8-4DFB-AD1B-34229DBB18E3}" type="pres">
      <dgm:prSet presAssocID="{1B20BBAE-2451-455D-B825-CC021CB0BEFB}" presName="parTransTwo" presStyleCnt="0"/>
      <dgm:spPr/>
    </dgm:pt>
    <dgm:pt modelId="{D6B56FE9-264E-4547-B060-F4667A4D7F5D}" type="pres">
      <dgm:prSet presAssocID="{1B20BBAE-2451-455D-B825-CC021CB0BEFB}" presName="horzTwo" presStyleCnt="0"/>
      <dgm:spPr/>
    </dgm:pt>
    <dgm:pt modelId="{FD45381C-2638-4703-A7BE-67F2B30F47EA}" type="pres">
      <dgm:prSet presAssocID="{0D4AC1EC-20D0-4B93-9BA5-1F0B08AEE239}" presName="vertThree" presStyleCnt="0"/>
      <dgm:spPr/>
    </dgm:pt>
    <dgm:pt modelId="{0AB27938-C374-46F7-8DCB-2185475A17B2}" type="pres">
      <dgm:prSet presAssocID="{0D4AC1EC-20D0-4B93-9BA5-1F0B08AEE239}" presName="txThree" presStyleLbl="node3" presStyleIdx="3" presStyleCnt="6">
        <dgm:presLayoutVars>
          <dgm:chPref val="3"/>
        </dgm:presLayoutVars>
      </dgm:prSet>
      <dgm:spPr/>
    </dgm:pt>
    <dgm:pt modelId="{623E5CDA-3E31-453F-B6D8-F15526CB6510}" type="pres">
      <dgm:prSet presAssocID="{0D4AC1EC-20D0-4B93-9BA5-1F0B08AEE239}" presName="horzThree" presStyleCnt="0"/>
      <dgm:spPr/>
    </dgm:pt>
    <dgm:pt modelId="{A303B398-3C1F-4241-8D6D-F66DAAF684A9}" type="pres">
      <dgm:prSet presAssocID="{DA821D3C-7656-4024-8F20-F8804C2C2D85}" presName="sibSpaceThree" presStyleCnt="0"/>
      <dgm:spPr/>
    </dgm:pt>
    <dgm:pt modelId="{79350F44-FC4A-47AE-9B64-8901A4194DE5}" type="pres">
      <dgm:prSet presAssocID="{8DA6558D-BDE5-41BA-B8C4-AC0EA1F522E7}" presName="vertThree" presStyleCnt="0"/>
      <dgm:spPr/>
    </dgm:pt>
    <dgm:pt modelId="{E9599776-5EA9-4501-BF4F-2F51FDF5D885}" type="pres">
      <dgm:prSet presAssocID="{8DA6558D-BDE5-41BA-B8C4-AC0EA1F522E7}" presName="txThree" presStyleLbl="node3" presStyleIdx="4" presStyleCnt="6">
        <dgm:presLayoutVars>
          <dgm:chPref val="3"/>
        </dgm:presLayoutVars>
      </dgm:prSet>
      <dgm:spPr/>
    </dgm:pt>
    <dgm:pt modelId="{C60CE052-536C-4E8D-B0B4-F2062CC415EF}" type="pres">
      <dgm:prSet presAssocID="{8DA6558D-BDE5-41BA-B8C4-AC0EA1F522E7}" presName="horzThree" presStyleCnt="0"/>
      <dgm:spPr/>
    </dgm:pt>
    <dgm:pt modelId="{0E1E43F0-C17D-415C-A527-B8D40B51D1C2}" type="pres">
      <dgm:prSet presAssocID="{63614F64-D507-402B-B867-C351D6BDC0D9}" presName="sibSpaceThree" presStyleCnt="0"/>
      <dgm:spPr/>
    </dgm:pt>
    <dgm:pt modelId="{0F03C7B4-720C-4550-ACB9-94DC83EC4B3C}" type="pres">
      <dgm:prSet presAssocID="{F7AA9791-06D4-4BC6-A3EE-9394B2951F12}" presName="vertThree" presStyleCnt="0"/>
      <dgm:spPr/>
    </dgm:pt>
    <dgm:pt modelId="{9C0E30B2-0376-4EB3-86A2-C4313E97D0F4}" type="pres">
      <dgm:prSet presAssocID="{F7AA9791-06D4-4BC6-A3EE-9394B2951F12}" presName="txThree" presStyleLbl="node3" presStyleIdx="5" presStyleCnt="6">
        <dgm:presLayoutVars>
          <dgm:chPref val="3"/>
        </dgm:presLayoutVars>
      </dgm:prSet>
      <dgm:spPr/>
    </dgm:pt>
    <dgm:pt modelId="{22571863-E3EF-4921-843E-9DAF2C4F4059}" type="pres">
      <dgm:prSet presAssocID="{F7AA9791-06D4-4BC6-A3EE-9394B2951F12}" presName="horzThree" presStyleCnt="0"/>
      <dgm:spPr/>
    </dgm:pt>
  </dgm:ptLst>
  <dgm:cxnLst>
    <dgm:cxn modelId="{6CAEE41E-7534-45A2-951D-E4E8FEF115AF}" type="presOf" srcId="{9C629759-7414-4945-A5BE-15599578475A}" destId="{2946DA6D-8BE3-4DDD-8A2E-CF3DE82F6992}" srcOrd="0" destOrd="0" presId="urn:microsoft.com/office/officeart/2005/8/layout/architecture"/>
    <dgm:cxn modelId="{F0AE2F1F-EAE1-4985-A148-FF9AC342CD19}" srcId="{1B20BBAE-2451-455D-B825-CC021CB0BEFB}" destId="{F7AA9791-06D4-4BC6-A3EE-9394B2951F12}" srcOrd="2" destOrd="0" parTransId="{7DCB8EFE-8C8E-4912-8BB0-92AC8210076C}" sibTransId="{323F2234-8BD7-4E2F-A3C5-A84A2F5E09FE}"/>
    <dgm:cxn modelId="{332FED34-4EC1-4774-ABA6-4ABF4FDFA940}" type="presOf" srcId="{2E39CE29-3771-4488-B325-E8C78E478027}" destId="{0F1BE728-1DAD-4D96-A71D-41426952DA66}" srcOrd="0" destOrd="0" presId="urn:microsoft.com/office/officeart/2005/8/layout/architecture"/>
    <dgm:cxn modelId="{5E1B2060-054F-4D90-8532-F2557EC17DBC}" srcId="{1B20BBAE-2451-455D-B825-CC021CB0BEFB}" destId="{8DA6558D-BDE5-41BA-B8C4-AC0EA1F522E7}" srcOrd="1" destOrd="0" parTransId="{1634D855-2B59-4E21-85F3-3B2DFC5E260D}" sibTransId="{63614F64-D507-402B-B867-C351D6BDC0D9}"/>
    <dgm:cxn modelId="{1D73A842-B124-4834-B152-BA3A8A9AD454}" srcId="{E45F00E5-3960-4DF5-9A1C-7F8FE57AABEB}" destId="{CD30AB25-C5DA-4393-AD67-95376E124FCE}" srcOrd="0" destOrd="0" parTransId="{5E4D7D2D-1394-439E-B5E5-179D8CDEE51F}" sibTransId="{4631AA26-3D61-40E5-9020-A320C47334CB}"/>
    <dgm:cxn modelId="{9C344948-0A94-4FC2-9DE0-21C1D3A6EDE5}" type="presOf" srcId="{E45F00E5-3960-4DF5-9A1C-7F8FE57AABEB}" destId="{37E6AEA7-6E15-490D-91D0-E6B37566D030}" srcOrd="0" destOrd="0" presId="urn:microsoft.com/office/officeart/2005/8/layout/architecture"/>
    <dgm:cxn modelId="{EBAA904B-B5D3-4CAE-B9EF-556D544A7722}" srcId="{5156EF4E-832A-4830-9628-658BFD428373}" destId="{25EF3E99-5B5E-4997-8027-31C7C16F2F50}" srcOrd="0" destOrd="0" parTransId="{A8E0EF33-4BC2-4545-89F8-694C74385B00}" sibTransId="{6C0004E5-F683-41C0-BF3C-406CBA2BA639}"/>
    <dgm:cxn modelId="{BFDCB273-2173-4F11-AF6E-FA6E2CBEAE16}" type="presOf" srcId="{CD30AB25-C5DA-4393-AD67-95376E124FCE}" destId="{B4AE5CB3-B9AD-44D2-9C76-B0E7C0EF4524}" srcOrd="0" destOrd="0" presId="urn:microsoft.com/office/officeart/2005/8/layout/architecture"/>
    <dgm:cxn modelId="{55158658-FE2C-4872-AE59-106515EB5F07}" srcId="{25EF3E99-5B5E-4997-8027-31C7C16F2F50}" destId="{022EF269-B730-4805-ABD7-8A214C5C1B76}" srcOrd="1" destOrd="0" parTransId="{8BF72562-A324-416E-A497-9087354BA578}" sibTransId="{17877889-A5D4-4006-BF49-1C9CB57F1A30}"/>
    <dgm:cxn modelId="{A8706659-CD98-4680-A96A-98491099E8C4}" type="presOf" srcId="{1F3283A3-5208-4C1E-80B2-743FA9EAA3A1}" destId="{705646FF-361F-42C3-9306-3F62AA3624BE}" srcOrd="0" destOrd="0" presId="urn:microsoft.com/office/officeart/2005/8/layout/architecture"/>
    <dgm:cxn modelId="{8499C879-ABC6-42F9-BCEC-5729A8A4957B}" type="presOf" srcId="{0D4AC1EC-20D0-4B93-9BA5-1F0B08AEE239}" destId="{0AB27938-C374-46F7-8DCB-2185475A17B2}" srcOrd="0" destOrd="0" presId="urn:microsoft.com/office/officeart/2005/8/layout/architecture"/>
    <dgm:cxn modelId="{5A82CD8D-5F06-4DC4-8243-571D3802211D}" srcId="{022EF269-B730-4805-ABD7-8A214C5C1B76}" destId="{9C629759-7414-4945-A5BE-15599578475A}" srcOrd="0" destOrd="0" parTransId="{8D1A217F-D8ED-4C6A-80E6-9418C704DC3C}" sibTransId="{72584622-3201-45C7-8932-5B18B5DC2351}"/>
    <dgm:cxn modelId="{C139EA8E-AACB-4A33-BF8F-486FFD98589C}" srcId="{1B20BBAE-2451-455D-B825-CC021CB0BEFB}" destId="{0D4AC1EC-20D0-4B93-9BA5-1F0B08AEE239}" srcOrd="0" destOrd="0" parTransId="{952E3736-96C7-493C-8A5F-8F8CB3E656B7}" sibTransId="{DA821D3C-7656-4024-8F20-F8804C2C2D85}"/>
    <dgm:cxn modelId="{3A6BB190-4983-4EC4-9440-2DFE5C921CF0}" type="presOf" srcId="{F7AA9791-06D4-4BC6-A3EE-9394B2951F12}" destId="{9C0E30B2-0376-4EB3-86A2-C4313E97D0F4}" srcOrd="0" destOrd="0" presId="urn:microsoft.com/office/officeart/2005/8/layout/architecture"/>
    <dgm:cxn modelId="{CAE1EF91-5779-4264-A5A4-358BB5369641}" srcId="{25EF3E99-5B5E-4997-8027-31C7C16F2F50}" destId="{2E39CE29-3771-4488-B325-E8C78E478027}" srcOrd="3" destOrd="0" parTransId="{A7E3B086-15A0-4EE3-BBBF-B63E00BCBB28}" sibTransId="{FB9D3D63-7F44-4788-BAE4-070757AE5127}"/>
    <dgm:cxn modelId="{74BA3F95-6DD9-46E1-AD46-005BD0316863}" type="presOf" srcId="{3D85C90E-A8E6-4E2F-B50F-1B501B83C293}" destId="{A5B61B0C-A66D-4730-9B48-46ECC78759BF}" srcOrd="0" destOrd="0" presId="urn:microsoft.com/office/officeart/2005/8/layout/architecture"/>
    <dgm:cxn modelId="{58AE019D-F3A2-4074-8588-8BC05723993E}" srcId="{25EF3E99-5B5E-4997-8027-31C7C16F2F50}" destId="{1F3283A3-5208-4C1E-80B2-743FA9EAA3A1}" srcOrd="2" destOrd="0" parTransId="{73C36F4D-DA8E-416E-9988-5FAEB1174A3E}" sibTransId="{7ED372FE-2781-404B-BC4C-27B8A30F02C0}"/>
    <dgm:cxn modelId="{1EEC43A4-1D34-4C31-8190-F77296807A0F}" type="presOf" srcId="{8DA6558D-BDE5-41BA-B8C4-AC0EA1F522E7}" destId="{E9599776-5EA9-4501-BF4F-2F51FDF5D885}" srcOrd="0" destOrd="0" presId="urn:microsoft.com/office/officeart/2005/8/layout/architecture"/>
    <dgm:cxn modelId="{0A4EB0AD-728D-4944-A811-B229AE1EF2A0}" srcId="{E45F00E5-3960-4DF5-9A1C-7F8FE57AABEB}" destId="{3D85C90E-A8E6-4E2F-B50F-1B501B83C293}" srcOrd="1" destOrd="0" parTransId="{A9F7850E-A164-448E-96FE-16C59D513A13}" sibTransId="{3464ABAE-E3AE-43B6-AEF3-E637D0CE3B48}"/>
    <dgm:cxn modelId="{74FA06B3-EC47-42F4-BAD7-8E8D26D5BDAB}" srcId="{25EF3E99-5B5E-4997-8027-31C7C16F2F50}" destId="{E45F00E5-3960-4DF5-9A1C-7F8FE57AABEB}" srcOrd="0" destOrd="0" parTransId="{A9D37B2C-987D-413C-8BE7-B0D9997894FB}" sibTransId="{AB6DA34E-E641-49ED-BCEA-35D431BE93FE}"/>
    <dgm:cxn modelId="{CF6C45B3-1803-4D1A-A4A0-98AE56930DEC}" type="presOf" srcId="{5156EF4E-832A-4830-9628-658BFD428373}" destId="{DAED7779-A49A-4BFA-9D07-2F2BD0FD7DCE}" srcOrd="0" destOrd="0" presId="urn:microsoft.com/office/officeart/2005/8/layout/architecture"/>
    <dgm:cxn modelId="{760912C0-D7B9-4647-8F79-40AFAF29C7A0}" type="presOf" srcId="{1B20BBAE-2451-455D-B825-CC021CB0BEFB}" destId="{BE9912A9-B66F-43FE-BDAD-616CCE1C8F1B}" srcOrd="0" destOrd="0" presId="urn:microsoft.com/office/officeart/2005/8/layout/architecture"/>
    <dgm:cxn modelId="{03C4E5C2-B13F-4C94-B8EB-5AC6412671EF}" type="presOf" srcId="{25EF3E99-5B5E-4997-8027-31C7C16F2F50}" destId="{7781F19B-A111-4975-8E22-B80AFA5BC409}" srcOrd="0" destOrd="0" presId="urn:microsoft.com/office/officeart/2005/8/layout/architecture"/>
    <dgm:cxn modelId="{98ED5ED6-E2DC-4FF3-84E9-0769819E5896}" srcId="{25EF3E99-5B5E-4997-8027-31C7C16F2F50}" destId="{1B20BBAE-2451-455D-B825-CC021CB0BEFB}" srcOrd="4" destOrd="0" parTransId="{6F9AC65D-035E-49C2-BECB-FF7D82179FF5}" sibTransId="{D7082716-5DD6-4958-BBC1-BB3DD6FAC0A3}"/>
    <dgm:cxn modelId="{AB907FF1-6E60-4AE7-BC9A-ED2DDFEC1A3F}" type="presOf" srcId="{022EF269-B730-4805-ABD7-8A214C5C1B76}" destId="{6B431D45-C91A-4383-9A0E-6899F47AF112}" srcOrd="0" destOrd="0" presId="urn:microsoft.com/office/officeart/2005/8/layout/architecture"/>
    <dgm:cxn modelId="{B67001B5-FAFA-4975-8C97-E99548E46E09}" type="presParOf" srcId="{DAED7779-A49A-4BFA-9D07-2F2BD0FD7DCE}" destId="{79BD5E68-3BF0-4FF8-B972-22D408D78062}" srcOrd="0" destOrd="0" presId="urn:microsoft.com/office/officeart/2005/8/layout/architecture"/>
    <dgm:cxn modelId="{958AED1B-7B68-4627-B175-DE0990A64ECF}" type="presParOf" srcId="{79BD5E68-3BF0-4FF8-B972-22D408D78062}" destId="{7781F19B-A111-4975-8E22-B80AFA5BC409}" srcOrd="0" destOrd="0" presId="urn:microsoft.com/office/officeart/2005/8/layout/architecture"/>
    <dgm:cxn modelId="{F34D3973-B5EF-4ED4-B667-843ABFB49344}" type="presParOf" srcId="{79BD5E68-3BF0-4FF8-B972-22D408D78062}" destId="{035196E0-4689-49B0-A6DE-FAEA800C05AD}" srcOrd="1" destOrd="0" presId="urn:microsoft.com/office/officeart/2005/8/layout/architecture"/>
    <dgm:cxn modelId="{C6561407-F611-4A1D-AC84-47A9185426B1}" type="presParOf" srcId="{79BD5E68-3BF0-4FF8-B972-22D408D78062}" destId="{54A8C9EB-7476-441E-9148-FD9AD529D879}" srcOrd="2" destOrd="0" presId="urn:microsoft.com/office/officeart/2005/8/layout/architecture"/>
    <dgm:cxn modelId="{062A9293-7DFA-4B03-8721-6CAEC9413AEB}" type="presParOf" srcId="{54A8C9EB-7476-441E-9148-FD9AD529D879}" destId="{FF294360-04D5-4AA8-B7A8-4FA3729293F7}" srcOrd="0" destOrd="0" presId="urn:microsoft.com/office/officeart/2005/8/layout/architecture"/>
    <dgm:cxn modelId="{D37F40FC-B327-4FD2-9991-EB0B541559AF}" type="presParOf" srcId="{FF294360-04D5-4AA8-B7A8-4FA3729293F7}" destId="{37E6AEA7-6E15-490D-91D0-E6B37566D030}" srcOrd="0" destOrd="0" presId="urn:microsoft.com/office/officeart/2005/8/layout/architecture"/>
    <dgm:cxn modelId="{640F7652-179A-47A4-9756-B80575B12730}" type="presParOf" srcId="{FF294360-04D5-4AA8-B7A8-4FA3729293F7}" destId="{933EC85F-6A37-468C-A8E8-FCA634C0030A}" srcOrd="1" destOrd="0" presId="urn:microsoft.com/office/officeart/2005/8/layout/architecture"/>
    <dgm:cxn modelId="{7E1E42B8-0742-4A28-BD2E-2B26A2D73807}" type="presParOf" srcId="{FF294360-04D5-4AA8-B7A8-4FA3729293F7}" destId="{19201ACB-A65C-4F16-A811-1ED36626C82B}" srcOrd="2" destOrd="0" presId="urn:microsoft.com/office/officeart/2005/8/layout/architecture"/>
    <dgm:cxn modelId="{647AEC28-83F6-402D-A3E0-2E9067A85FCD}" type="presParOf" srcId="{19201ACB-A65C-4F16-A811-1ED36626C82B}" destId="{34CB4382-1275-4AE5-B6B0-5FCDD144C3A5}" srcOrd="0" destOrd="0" presId="urn:microsoft.com/office/officeart/2005/8/layout/architecture"/>
    <dgm:cxn modelId="{24EC2355-6857-49A4-A18E-C9176010EB9E}" type="presParOf" srcId="{34CB4382-1275-4AE5-B6B0-5FCDD144C3A5}" destId="{B4AE5CB3-B9AD-44D2-9C76-B0E7C0EF4524}" srcOrd="0" destOrd="0" presId="urn:microsoft.com/office/officeart/2005/8/layout/architecture"/>
    <dgm:cxn modelId="{D3193177-4680-475D-B600-1DA9EEFB7581}" type="presParOf" srcId="{34CB4382-1275-4AE5-B6B0-5FCDD144C3A5}" destId="{5B44BF4E-D455-455E-90A6-BB3890C74BC6}" srcOrd="1" destOrd="0" presId="urn:microsoft.com/office/officeart/2005/8/layout/architecture"/>
    <dgm:cxn modelId="{43880385-99C7-4ED5-97A3-3CBCF328DB5C}" type="presParOf" srcId="{19201ACB-A65C-4F16-A811-1ED36626C82B}" destId="{7F697B97-F491-426B-B5BD-6B8211955A59}" srcOrd="1" destOrd="0" presId="urn:microsoft.com/office/officeart/2005/8/layout/architecture"/>
    <dgm:cxn modelId="{4E275532-50FB-4687-98A7-CDF06B6A5F66}" type="presParOf" srcId="{19201ACB-A65C-4F16-A811-1ED36626C82B}" destId="{EB6F5329-2E6E-422A-938C-122CF85A29B2}" srcOrd="2" destOrd="0" presId="urn:microsoft.com/office/officeart/2005/8/layout/architecture"/>
    <dgm:cxn modelId="{4499CF23-EF26-4B05-9304-9F2E1B3E6679}" type="presParOf" srcId="{EB6F5329-2E6E-422A-938C-122CF85A29B2}" destId="{A5B61B0C-A66D-4730-9B48-46ECC78759BF}" srcOrd="0" destOrd="0" presId="urn:microsoft.com/office/officeart/2005/8/layout/architecture"/>
    <dgm:cxn modelId="{4E160022-985F-40EB-AAC8-9CE09F1F9439}" type="presParOf" srcId="{EB6F5329-2E6E-422A-938C-122CF85A29B2}" destId="{86EB15F4-E5F1-4DFE-9142-6692CEBC8FC6}" srcOrd="1" destOrd="0" presId="urn:microsoft.com/office/officeart/2005/8/layout/architecture"/>
    <dgm:cxn modelId="{F1DC5531-681C-4400-8CF8-0CC69D84E49D}" type="presParOf" srcId="{54A8C9EB-7476-441E-9148-FD9AD529D879}" destId="{3902826C-DCA2-42DF-8DC8-4FC8C45A926C}" srcOrd="1" destOrd="0" presId="urn:microsoft.com/office/officeart/2005/8/layout/architecture"/>
    <dgm:cxn modelId="{588332F0-90E2-4724-9268-30031D8756C5}" type="presParOf" srcId="{54A8C9EB-7476-441E-9148-FD9AD529D879}" destId="{03702187-A3EC-4168-82DE-7BA14A3A3665}" srcOrd="2" destOrd="0" presId="urn:microsoft.com/office/officeart/2005/8/layout/architecture"/>
    <dgm:cxn modelId="{0490B4EF-DA2B-4305-AB1E-7EB26151EB6D}" type="presParOf" srcId="{03702187-A3EC-4168-82DE-7BA14A3A3665}" destId="{6B431D45-C91A-4383-9A0E-6899F47AF112}" srcOrd="0" destOrd="0" presId="urn:microsoft.com/office/officeart/2005/8/layout/architecture"/>
    <dgm:cxn modelId="{F096EC03-8616-4705-A3C2-65F01B77B141}" type="presParOf" srcId="{03702187-A3EC-4168-82DE-7BA14A3A3665}" destId="{E028BCA5-D52D-4E2C-88B8-B06623BCD67D}" srcOrd="1" destOrd="0" presId="urn:microsoft.com/office/officeart/2005/8/layout/architecture"/>
    <dgm:cxn modelId="{B7CD3F57-E1DC-4E00-989E-E7873AC6DAA8}" type="presParOf" srcId="{03702187-A3EC-4168-82DE-7BA14A3A3665}" destId="{AB251FE6-3F6C-4409-8EAB-88032AF27017}" srcOrd="2" destOrd="0" presId="urn:microsoft.com/office/officeart/2005/8/layout/architecture"/>
    <dgm:cxn modelId="{22B50858-BCE7-4129-A25A-C1C5B7707B1E}" type="presParOf" srcId="{AB251FE6-3F6C-4409-8EAB-88032AF27017}" destId="{26291131-31CE-400D-9DEC-494D0BEE009D}" srcOrd="0" destOrd="0" presId="urn:microsoft.com/office/officeart/2005/8/layout/architecture"/>
    <dgm:cxn modelId="{90821AA5-802C-4344-9DFE-A35256B02F35}" type="presParOf" srcId="{26291131-31CE-400D-9DEC-494D0BEE009D}" destId="{2946DA6D-8BE3-4DDD-8A2E-CF3DE82F6992}" srcOrd="0" destOrd="0" presId="urn:microsoft.com/office/officeart/2005/8/layout/architecture"/>
    <dgm:cxn modelId="{0F7E2251-4FB1-44D9-BE9B-32163ACF288E}" type="presParOf" srcId="{26291131-31CE-400D-9DEC-494D0BEE009D}" destId="{A73BC8E7-900C-483F-813E-9D591178241D}" srcOrd="1" destOrd="0" presId="urn:microsoft.com/office/officeart/2005/8/layout/architecture"/>
    <dgm:cxn modelId="{58054553-E955-436F-83D2-80EDBD2781EE}" type="presParOf" srcId="{54A8C9EB-7476-441E-9148-FD9AD529D879}" destId="{9DA94E69-D1AC-4D54-8091-0B6D3531C519}" srcOrd="3" destOrd="0" presId="urn:microsoft.com/office/officeart/2005/8/layout/architecture"/>
    <dgm:cxn modelId="{D38AE65B-D44D-4C48-A823-16D944E3E13F}" type="presParOf" srcId="{54A8C9EB-7476-441E-9148-FD9AD529D879}" destId="{3B43635A-D9BC-4E9B-B743-13E3AC3A1C9F}" srcOrd="4" destOrd="0" presId="urn:microsoft.com/office/officeart/2005/8/layout/architecture"/>
    <dgm:cxn modelId="{134A1CC1-A48A-42FF-B375-E0E3CA85D303}" type="presParOf" srcId="{3B43635A-D9BC-4E9B-B743-13E3AC3A1C9F}" destId="{705646FF-361F-42C3-9306-3F62AA3624BE}" srcOrd="0" destOrd="0" presId="urn:microsoft.com/office/officeart/2005/8/layout/architecture"/>
    <dgm:cxn modelId="{7EBDAD08-4E94-4DBC-807B-30235F74FA26}" type="presParOf" srcId="{3B43635A-D9BC-4E9B-B743-13E3AC3A1C9F}" destId="{B83A826C-F0A8-4DB0-839E-7832A7725BE7}" srcOrd="1" destOrd="0" presId="urn:microsoft.com/office/officeart/2005/8/layout/architecture"/>
    <dgm:cxn modelId="{7EF60C40-140E-4C98-85B2-F83D5C6A6D33}" type="presParOf" srcId="{54A8C9EB-7476-441E-9148-FD9AD529D879}" destId="{A2113FC1-220D-4FFD-844C-2E5F2BA7429D}" srcOrd="5" destOrd="0" presId="urn:microsoft.com/office/officeart/2005/8/layout/architecture"/>
    <dgm:cxn modelId="{598D8D0D-E485-4DAC-B851-153840F07C00}" type="presParOf" srcId="{54A8C9EB-7476-441E-9148-FD9AD529D879}" destId="{8831A4AD-65C0-4EE6-AF33-8207B08737DD}" srcOrd="6" destOrd="0" presId="urn:microsoft.com/office/officeart/2005/8/layout/architecture"/>
    <dgm:cxn modelId="{CADC419C-5062-4744-B3C5-A957207C28C8}" type="presParOf" srcId="{8831A4AD-65C0-4EE6-AF33-8207B08737DD}" destId="{0F1BE728-1DAD-4D96-A71D-41426952DA66}" srcOrd="0" destOrd="0" presId="urn:microsoft.com/office/officeart/2005/8/layout/architecture"/>
    <dgm:cxn modelId="{733737C6-B12B-4C86-A20B-0DA0F20BC73D}" type="presParOf" srcId="{8831A4AD-65C0-4EE6-AF33-8207B08737DD}" destId="{C45F3E0C-8026-4260-85F3-5BAD12A79FA0}" srcOrd="1" destOrd="0" presId="urn:microsoft.com/office/officeart/2005/8/layout/architecture"/>
    <dgm:cxn modelId="{8B14C5EF-F9BC-459C-AC84-DD919A0726C0}" type="presParOf" srcId="{54A8C9EB-7476-441E-9148-FD9AD529D879}" destId="{478B9E5D-A2DF-4FDD-A4E3-7A13C920AC72}" srcOrd="7" destOrd="0" presId="urn:microsoft.com/office/officeart/2005/8/layout/architecture"/>
    <dgm:cxn modelId="{7A4E6368-83CB-4A3A-AF52-3C67084083B0}" type="presParOf" srcId="{54A8C9EB-7476-441E-9148-FD9AD529D879}" destId="{685C61DE-DC45-4665-99C0-5AF9C0E507F9}" srcOrd="8" destOrd="0" presId="urn:microsoft.com/office/officeart/2005/8/layout/architecture"/>
    <dgm:cxn modelId="{6089E76B-849C-4237-9667-8F993A9BB05A}" type="presParOf" srcId="{685C61DE-DC45-4665-99C0-5AF9C0E507F9}" destId="{BE9912A9-B66F-43FE-BDAD-616CCE1C8F1B}" srcOrd="0" destOrd="0" presId="urn:microsoft.com/office/officeart/2005/8/layout/architecture"/>
    <dgm:cxn modelId="{463DF7DB-B5A9-4802-B09B-D48052B1937B}" type="presParOf" srcId="{685C61DE-DC45-4665-99C0-5AF9C0E507F9}" destId="{A25E607C-47F8-4DFB-AD1B-34229DBB18E3}" srcOrd="1" destOrd="0" presId="urn:microsoft.com/office/officeart/2005/8/layout/architecture"/>
    <dgm:cxn modelId="{21C7114B-73B9-4FD8-9F33-1E939ADF818D}" type="presParOf" srcId="{685C61DE-DC45-4665-99C0-5AF9C0E507F9}" destId="{D6B56FE9-264E-4547-B060-F4667A4D7F5D}" srcOrd="2" destOrd="0" presId="urn:microsoft.com/office/officeart/2005/8/layout/architecture"/>
    <dgm:cxn modelId="{F737443B-C975-43F1-B21F-80B8793B50C4}" type="presParOf" srcId="{D6B56FE9-264E-4547-B060-F4667A4D7F5D}" destId="{FD45381C-2638-4703-A7BE-67F2B30F47EA}" srcOrd="0" destOrd="0" presId="urn:microsoft.com/office/officeart/2005/8/layout/architecture"/>
    <dgm:cxn modelId="{14D18894-9EF2-4AC7-A87C-EF7127B8861D}" type="presParOf" srcId="{FD45381C-2638-4703-A7BE-67F2B30F47EA}" destId="{0AB27938-C374-46F7-8DCB-2185475A17B2}" srcOrd="0" destOrd="0" presId="urn:microsoft.com/office/officeart/2005/8/layout/architecture"/>
    <dgm:cxn modelId="{8AF176E9-E2B6-447D-B72F-1E5215867658}" type="presParOf" srcId="{FD45381C-2638-4703-A7BE-67F2B30F47EA}" destId="{623E5CDA-3E31-453F-B6D8-F15526CB6510}" srcOrd="1" destOrd="0" presId="urn:microsoft.com/office/officeart/2005/8/layout/architecture"/>
    <dgm:cxn modelId="{E148C95F-8380-467D-9BF8-941B73B03EA4}" type="presParOf" srcId="{D6B56FE9-264E-4547-B060-F4667A4D7F5D}" destId="{A303B398-3C1F-4241-8D6D-F66DAAF684A9}" srcOrd="1" destOrd="0" presId="urn:microsoft.com/office/officeart/2005/8/layout/architecture"/>
    <dgm:cxn modelId="{F67D2AFB-0A05-4EC6-BF09-F3917BA2FF39}" type="presParOf" srcId="{D6B56FE9-264E-4547-B060-F4667A4D7F5D}" destId="{79350F44-FC4A-47AE-9B64-8901A4194DE5}" srcOrd="2" destOrd="0" presId="urn:microsoft.com/office/officeart/2005/8/layout/architecture"/>
    <dgm:cxn modelId="{CB66D32D-628B-43A4-8118-2352E9B26E7C}" type="presParOf" srcId="{79350F44-FC4A-47AE-9B64-8901A4194DE5}" destId="{E9599776-5EA9-4501-BF4F-2F51FDF5D885}" srcOrd="0" destOrd="0" presId="urn:microsoft.com/office/officeart/2005/8/layout/architecture"/>
    <dgm:cxn modelId="{02E9DFBE-8322-4C11-8576-EAB0747F6546}" type="presParOf" srcId="{79350F44-FC4A-47AE-9B64-8901A4194DE5}" destId="{C60CE052-536C-4E8D-B0B4-F2062CC415EF}" srcOrd="1" destOrd="0" presId="urn:microsoft.com/office/officeart/2005/8/layout/architecture"/>
    <dgm:cxn modelId="{14D89330-22A3-466F-B017-5AD0781C7961}" type="presParOf" srcId="{D6B56FE9-264E-4547-B060-F4667A4D7F5D}" destId="{0E1E43F0-C17D-415C-A527-B8D40B51D1C2}" srcOrd="3" destOrd="0" presId="urn:microsoft.com/office/officeart/2005/8/layout/architecture"/>
    <dgm:cxn modelId="{F56073E6-B4C7-4CEB-A7A0-4CF299934252}" type="presParOf" srcId="{D6B56FE9-264E-4547-B060-F4667A4D7F5D}" destId="{0F03C7B4-720C-4550-ACB9-94DC83EC4B3C}" srcOrd="4" destOrd="0" presId="urn:microsoft.com/office/officeart/2005/8/layout/architecture"/>
    <dgm:cxn modelId="{D1842C90-135A-407D-BE9B-3122572D15FA}" type="presParOf" srcId="{0F03C7B4-720C-4550-ACB9-94DC83EC4B3C}" destId="{9C0E30B2-0376-4EB3-86A2-C4313E97D0F4}" srcOrd="0" destOrd="0" presId="urn:microsoft.com/office/officeart/2005/8/layout/architecture"/>
    <dgm:cxn modelId="{58BFEED8-BBD4-4BF9-A3B6-7BFC9CA0932C}" type="presParOf" srcId="{0F03C7B4-720C-4550-ACB9-94DC83EC4B3C}" destId="{22571863-E3EF-4921-843E-9DAF2C4F4059}"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0E4A3-F6DF-4CE5-B81D-4289467E5DE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rtlCol="false"/>
        <a:lstStyle/>
        <a:p>
          <a:pPr rtl="false"/>
          <a:endParaRPr lang="en-US"/>
        </a:p>
      </dgm:t>
    </dgm:pt>
    <dgm:pt modelId="{A0C37273-5668-4710-956B-7B3251BCBF8D}">
      <dgm:prSet custT="1"/>
      <dgm:spPr/>
      <dgm:t>
        <a:bodyPr rtlCol="false"/>
        <a:lstStyle/>
        <a:p>
          <a:pPr rtl="false"/>
          <a:r>
            <a:rPr lang="cy" sz="700"/>
            <a:t>Caniatáu copïo / dileu / symud / didoli / chwilio am ffeil neu ffolderi </a:t>
          </a:r>
          <a:endParaRPr lang="en-US" sz="700"/>
        </a:p>
      </dgm:t>
    </dgm:pt>
    <dgm:pt modelId="{19E674F3-B0BB-4A12-888A-AD33E56C89B0}" type="parTrans" cxnId="{F32D3180-E543-4416-A43E-B984F0395B25}">
      <dgm:prSet/>
      <dgm:spPr/>
      <dgm:t>
        <a:bodyPr rtlCol="false"/>
        <a:lstStyle/>
        <a:p>
          <a:pPr rtl="false"/>
          <a:endParaRPr lang="en-US" sz="900"/>
        </a:p>
      </dgm:t>
    </dgm:pt>
    <dgm:pt modelId="{5C66987A-5709-44F2-8D9A-7798FEDDDEEB}" type="sibTrans" cxnId="{F32D3180-E543-4416-A43E-B984F0395B25}">
      <dgm:prSet/>
      <dgm:spPr/>
      <dgm:t>
        <a:bodyPr rtlCol="false"/>
        <a:lstStyle/>
        <a:p>
          <a:pPr rtl="false"/>
          <a:endParaRPr lang="en-US" sz="900"/>
        </a:p>
      </dgm:t>
    </dgm:pt>
    <dgm:pt modelId="{3B68FDD0-8B20-464F-93DD-44888856EEA9}">
      <dgm:prSet custT="1"/>
      <dgm:spPr/>
      <dgm:t>
        <a:bodyPr rtlCol="false"/>
        <a:lstStyle/>
        <a:p>
          <a:pPr rtl="false"/>
          <a:r>
            <a:rPr lang="cy" sz="700"/>
            <a:t>Galluogi mynediad at osodiadau’r system, fel caledwedd</a:t>
          </a:r>
          <a:endParaRPr lang="en-US" sz="700" dirty="0"/>
        </a:p>
      </dgm:t>
    </dgm:pt>
    <dgm:pt modelId="{3D40D46C-3C46-4C9A-BE05-C108F6F77BBF}" type="parTrans" cxnId="{30298EA5-C18B-4076-9561-B9B7B487D345}">
      <dgm:prSet/>
      <dgm:spPr/>
      <dgm:t>
        <a:bodyPr rtlCol="false"/>
        <a:lstStyle/>
        <a:p>
          <a:pPr rtl="false"/>
          <a:endParaRPr lang="en-US" sz="900"/>
        </a:p>
      </dgm:t>
    </dgm:pt>
    <dgm:pt modelId="{02F17814-E0EE-486D-8D6E-902977E5FA15}" type="sibTrans" cxnId="{30298EA5-C18B-4076-9561-B9B7B487D345}">
      <dgm:prSet/>
      <dgm:spPr/>
      <dgm:t>
        <a:bodyPr rtlCol="false"/>
        <a:lstStyle/>
        <a:p>
          <a:pPr rtl="false"/>
          <a:endParaRPr lang="en-US" sz="900"/>
        </a:p>
      </dgm:t>
    </dgm:pt>
    <dgm:pt modelId="{D2362819-9EC7-490B-A5A8-822371B0297E}">
      <dgm:prSet custT="1"/>
      <dgm:spPr/>
      <dgm:t>
        <a:bodyPr rtlCol="false"/>
        <a:lstStyle/>
        <a:p>
          <a:pPr rtl="false"/>
          <a:r>
            <a:rPr lang="cy" sz="700"/>
            <a:t>Darparu rhyngwyneb llinell orchymyn</a:t>
          </a:r>
          <a:endParaRPr lang="en-US" sz="700"/>
        </a:p>
      </dgm:t>
    </dgm:pt>
    <dgm:pt modelId="{01D6470A-4DD1-4591-A687-58C9C1D5146F}" type="parTrans" cxnId="{63C3416E-409A-4EBE-8A61-D643A3C1F18B}">
      <dgm:prSet/>
      <dgm:spPr/>
      <dgm:t>
        <a:bodyPr rtlCol="false"/>
        <a:lstStyle/>
        <a:p>
          <a:pPr rtl="false"/>
          <a:endParaRPr lang="en-US" sz="900"/>
        </a:p>
      </dgm:t>
    </dgm:pt>
    <dgm:pt modelId="{1A125AF6-E658-4CEC-89CB-1308DBFFAE8F}" type="sibTrans" cxnId="{63C3416E-409A-4EBE-8A61-D643A3C1F18B}">
      <dgm:prSet/>
      <dgm:spPr/>
      <dgm:t>
        <a:bodyPr rtlCol="false"/>
        <a:lstStyle/>
        <a:p>
          <a:pPr rtl="false"/>
          <a:endParaRPr lang="en-US" sz="900"/>
        </a:p>
      </dgm:t>
    </dgm:pt>
    <dgm:pt modelId="{3C0E6339-2E68-4673-BEA5-6FC518AA8FDF}">
      <dgm:prSet custT="1"/>
      <dgm:spPr/>
      <dgm:t>
        <a:bodyPr rtlCol="false"/>
        <a:lstStyle/>
        <a:p>
          <a:pPr rtl="false"/>
          <a:r>
            <a:rPr lang="cy" sz="700"/>
            <a:t>Caniatáu i ddefnyddwyr agor mwy nag un ffenestr ar yr un pryd</a:t>
          </a:r>
          <a:endParaRPr lang="en-US" sz="700"/>
        </a:p>
      </dgm:t>
    </dgm:pt>
    <dgm:pt modelId="{E1CDFAD9-7392-4F16-95E1-7CEED7A7BDB0}" type="parTrans" cxnId="{4A73472B-9AB0-4DF8-B728-B49865E8C93A}">
      <dgm:prSet/>
      <dgm:spPr/>
      <dgm:t>
        <a:bodyPr rtlCol="false"/>
        <a:lstStyle/>
        <a:p>
          <a:pPr rtl="false"/>
          <a:endParaRPr lang="en-US" sz="900"/>
        </a:p>
      </dgm:t>
    </dgm:pt>
    <dgm:pt modelId="{40240AFE-25E9-4429-BA58-5AA9DE90BDCD}" type="sibTrans" cxnId="{4A73472B-9AB0-4DF8-B728-B49865E8C93A}">
      <dgm:prSet/>
      <dgm:spPr/>
      <dgm:t>
        <a:bodyPr rtlCol="false"/>
        <a:lstStyle/>
        <a:p>
          <a:pPr rtl="false"/>
          <a:endParaRPr lang="en-US" sz="900"/>
        </a:p>
      </dgm:t>
    </dgm:pt>
    <dgm:pt modelId="{B039277C-E380-4379-B0D0-9A50E9111FAB}">
      <dgm:prSet custT="1"/>
      <dgm:spPr/>
      <dgm:t>
        <a:bodyPr rtlCol="false"/>
        <a:lstStyle/>
        <a:p>
          <a:pPr rtl="false"/>
          <a:r>
            <a:rPr lang="cy" sz="700"/>
            <a:t>Darparu negeseuon gwallau / help i’r defnyddiwr</a:t>
          </a:r>
          <a:endParaRPr lang="en-US" sz="700" dirty="0"/>
        </a:p>
      </dgm:t>
    </dgm:pt>
    <dgm:pt modelId="{7D9D4E2A-654A-44B8-9ED3-021B026E04DD}" type="parTrans" cxnId="{F094E3BE-4E69-47B3-908C-AA425FC14857}">
      <dgm:prSet/>
      <dgm:spPr/>
      <dgm:t>
        <a:bodyPr rtlCol="false"/>
        <a:lstStyle/>
        <a:p>
          <a:pPr rtl="false"/>
          <a:endParaRPr lang="en-US" sz="900"/>
        </a:p>
      </dgm:t>
    </dgm:pt>
    <dgm:pt modelId="{A058BF11-6C34-4DCE-A0AD-11165E1FC529}" type="sibTrans" cxnId="{F094E3BE-4E69-47B3-908C-AA425FC14857}">
      <dgm:prSet/>
      <dgm:spPr/>
      <dgm:t>
        <a:bodyPr rtlCol="false"/>
        <a:lstStyle/>
        <a:p>
          <a:pPr rtl="false"/>
          <a:endParaRPr lang="en-US" sz="900"/>
        </a:p>
      </dgm:t>
    </dgm:pt>
    <dgm:pt modelId="{496F4A9E-79C0-4353-B612-2BD253C90AC5}">
      <dgm:prSet custT="1"/>
      <dgm:spPr/>
      <dgm:t>
        <a:bodyPr rtlCol="false"/>
        <a:lstStyle/>
        <a:p>
          <a:pPr rtl="false"/>
          <a:r>
            <a:rPr lang="cy" sz="700"/>
            <a:t>Galluogi addasu’r rhyngwyneb e.e. newid cefndir / gosodiad y bwrdd gwaith</a:t>
          </a:r>
          <a:endParaRPr lang="en-US" sz="700"/>
        </a:p>
      </dgm:t>
    </dgm:pt>
    <dgm:pt modelId="{6E38857B-2216-4F23-A103-811C003175B3}" type="parTrans" cxnId="{11D96DD0-5D28-4B6F-89D3-DBF6B84CFE87}">
      <dgm:prSet/>
      <dgm:spPr/>
      <dgm:t>
        <a:bodyPr rtlCol="false"/>
        <a:lstStyle/>
        <a:p>
          <a:pPr rtl="false"/>
          <a:endParaRPr lang="en-US" sz="900"/>
        </a:p>
      </dgm:t>
    </dgm:pt>
    <dgm:pt modelId="{208E261A-AF26-4AAC-B1A0-4EE12DBC06D7}" type="sibTrans" cxnId="{11D96DD0-5D28-4B6F-89D3-DBF6B84CFE87}">
      <dgm:prSet/>
      <dgm:spPr/>
      <dgm:t>
        <a:bodyPr rtlCol="false"/>
        <a:lstStyle/>
        <a:p>
          <a:pPr rtl="false"/>
          <a:endParaRPr lang="en-US" sz="900"/>
        </a:p>
      </dgm:t>
    </dgm:pt>
    <dgm:pt modelId="{28E6335D-0990-49C8-826D-0D748523FEE7}">
      <dgm:prSet custT="1"/>
      <dgm:spPr/>
      <dgm:t>
        <a:bodyPr rtlCol="false"/>
        <a:lstStyle/>
        <a:p>
          <a:pPr rtl="false"/>
          <a:r>
            <a:rPr lang="cy" sz="700"/>
            <a:t>Caniatáu i ddefnyddwyr newid o dasg i dasg (rhaglenni / ffenestri)</a:t>
          </a:r>
          <a:endParaRPr lang="en-US" sz="700" dirty="0"/>
        </a:p>
      </dgm:t>
    </dgm:pt>
    <dgm:pt modelId="{A3DC9FD1-475F-46E0-BF91-F892DC7FFDEF}" type="parTrans" cxnId="{589090E9-024A-49B2-89E6-937F1418A383}">
      <dgm:prSet/>
      <dgm:spPr/>
      <dgm:t>
        <a:bodyPr rtlCol="false"/>
        <a:lstStyle/>
        <a:p>
          <a:pPr rtl="false"/>
          <a:endParaRPr lang="en-US" sz="900"/>
        </a:p>
      </dgm:t>
    </dgm:pt>
    <dgm:pt modelId="{39CA1021-078F-49E8-86E0-D86445BE0FE3}" type="sibTrans" cxnId="{589090E9-024A-49B2-89E6-937F1418A383}">
      <dgm:prSet/>
      <dgm:spPr/>
      <dgm:t>
        <a:bodyPr rtlCol="false"/>
        <a:lstStyle/>
        <a:p>
          <a:pPr rtl="false"/>
          <a:endParaRPr lang="en-US" sz="900"/>
        </a:p>
      </dgm:t>
    </dgm:pt>
    <dgm:pt modelId="{88CB8630-0F0B-4882-9113-0B69CAF73294}" type="pres">
      <dgm:prSet presAssocID="{91C0E4A3-F6DF-4CE5-B81D-4289467E5DE7}" presName="root" presStyleCnt="0">
        <dgm:presLayoutVars>
          <dgm:dir/>
          <dgm:resizeHandles val="exact"/>
        </dgm:presLayoutVars>
      </dgm:prSet>
      <dgm:spPr/>
    </dgm:pt>
    <dgm:pt modelId="{5F7D3855-6BCE-4D01-B3D6-5471DE5FC3DD}" type="pres">
      <dgm:prSet presAssocID="{A0C37273-5668-4710-956B-7B3251BCBF8D}" presName="compNode" presStyleCnt="0"/>
      <dgm:spPr/>
    </dgm:pt>
    <dgm:pt modelId="{334D7696-9C69-4F32-96DD-9A05C6E93B41}" type="pres">
      <dgm:prSet presAssocID="{A0C37273-5668-4710-956B-7B3251BCBF8D}" presName="bgRect" presStyleLbl="bgShp" presStyleIdx="0" presStyleCnt="7"/>
      <dgm:spPr/>
    </dgm:pt>
    <dgm:pt modelId="{BE2A8AD1-37EA-4CDF-9DD6-CE4598727B8A}" type="pres">
      <dgm:prSet presAssocID="{A0C37273-5668-4710-956B-7B3251BCBF8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2F930290-1D85-4420-9D69-E97A4FA4EECA}" type="pres">
      <dgm:prSet presAssocID="{A0C37273-5668-4710-956B-7B3251BCBF8D}" presName="spaceRect" presStyleCnt="0"/>
      <dgm:spPr/>
    </dgm:pt>
    <dgm:pt modelId="{0AA31F62-E481-4CF9-905D-BD83B42C961E}" type="pres">
      <dgm:prSet presAssocID="{A0C37273-5668-4710-956B-7B3251BCBF8D}" presName="parTx" presStyleLbl="revTx" presStyleIdx="0" presStyleCnt="7">
        <dgm:presLayoutVars>
          <dgm:chMax val="0"/>
          <dgm:chPref val="0"/>
        </dgm:presLayoutVars>
      </dgm:prSet>
      <dgm:spPr/>
    </dgm:pt>
    <dgm:pt modelId="{C80D512E-588F-4869-84B4-39C673803A31}" type="pres">
      <dgm:prSet presAssocID="{5C66987A-5709-44F2-8D9A-7798FEDDDEEB}" presName="sibTrans" presStyleCnt="0"/>
      <dgm:spPr/>
    </dgm:pt>
    <dgm:pt modelId="{FCD395E9-4113-4DA1-9961-DA194C93BBCE}" type="pres">
      <dgm:prSet presAssocID="{3B68FDD0-8B20-464F-93DD-44888856EEA9}" presName="compNode" presStyleCnt="0"/>
      <dgm:spPr/>
    </dgm:pt>
    <dgm:pt modelId="{AACB81FA-7B73-4CFA-BF3F-B59A321EAA53}" type="pres">
      <dgm:prSet presAssocID="{3B68FDD0-8B20-464F-93DD-44888856EEA9}" presName="bgRect" presStyleLbl="bgShp" presStyleIdx="1" presStyleCnt="7"/>
      <dgm:spPr/>
    </dgm:pt>
    <dgm:pt modelId="{2A30E512-0061-4E8C-AEF5-3CCC702A823D}" type="pres">
      <dgm:prSet presAssocID="{3B68FDD0-8B20-464F-93DD-44888856EEA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85892175-E312-4765-9AB1-0861786150DF}" type="pres">
      <dgm:prSet presAssocID="{3B68FDD0-8B20-464F-93DD-44888856EEA9}" presName="spaceRect" presStyleCnt="0"/>
      <dgm:spPr/>
    </dgm:pt>
    <dgm:pt modelId="{2B1ED5F1-8339-4E06-9B1A-B568EB92B66F}" type="pres">
      <dgm:prSet presAssocID="{3B68FDD0-8B20-464F-93DD-44888856EEA9}" presName="parTx" presStyleLbl="revTx" presStyleIdx="1" presStyleCnt="7">
        <dgm:presLayoutVars>
          <dgm:chMax val="0"/>
          <dgm:chPref val="0"/>
        </dgm:presLayoutVars>
      </dgm:prSet>
      <dgm:spPr/>
    </dgm:pt>
    <dgm:pt modelId="{A83786BB-4350-4D68-BC93-19964EBF4288}" type="pres">
      <dgm:prSet presAssocID="{02F17814-E0EE-486D-8D6E-902977E5FA15}" presName="sibTrans" presStyleCnt="0"/>
      <dgm:spPr/>
    </dgm:pt>
    <dgm:pt modelId="{7D8CAD99-D9BF-49EA-837F-92CC4C477823}" type="pres">
      <dgm:prSet presAssocID="{D2362819-9EC7-490B-A5A8-822371B0297E}" presName="compNode" presStyleCnt="0"/>
      <dgm:spPr/>
    </dgm:pt>
    <dgm:pt modelId="{FAB7ABE2-E4CA-452A-8B2B-B061EB6E0663}" type="pres">
      <dgm:prSet presAssocID="{D2362819-9EC7-490B-A5A8-822371B0297E}" presName="bgRect" presStyleLbl="bgShp" presStyleIdx="2" presStyleCnt="7"/>
      <dgm:spPr/>
    </dgm:pt>
    <dgm:pt modelId="{F70A9522-EBE9-42FF-A016-C1DEC85B3632}" type="pres">
      <dgm:prSet presAssocID="{D2362819-9EC7-490B-A5A8-822371B0297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C17691F7-CB71-43E5-9DDC-EF826677E0F4}" type="pres">
      <dgm:prSet presAssocID="{D2362819-9EC7-490B-A5A8-822371B0297E}" presName="spaceRect" presStyleCnt="0"/>
      <dgm:spPr/>
    </dgm:pt>
    <dgm:pt modelId="{1C39D782-CC9E-459D-BC54-0FE2437B0740}" type="pres">
      <dgm:prSet presAssocID="{D2362819-9EC7-490B-A5A8-822371B0297E}" presName="parTx" presStyleLbl="revTx" presStyleIdx="2" presStyleCnt="7">
        <dgm:presLayoutVars>
          <dgm:chMax val="0"/>
          <dgm:chPref val="0"/>
        </dgm:presLayoutVars>
      </dgm:prSet>
      <dgm:spPr/>
    </dgm:pt>
    <dgm:pt modelId="{90C5BFC2-E0E3-4A0A-9BF3-EDA9EB0B554D}" type="pres">
      <dgm:prSet presAssocID="{1A125AF6-E658-4CEC-89CB-1308DBFFAE8F}" presName="sibTrans" presStyleCnt="0"/>
      <dgm:spPr/>
    </dgm:pt>
    <dgm:pt modelId="{52E200AD-21CF-428E-A62E-34997172EAC8}" type="pres">
      <dgm:prSet presAssocID="{3C0E6339-2E68-4673-BEA5-6FC518AA8FDF}" presName="compNode" presStyleCnt="0"/>
      <dgm:spPr/>
    </dgm:pt>
    <dgm:pt modelId="{7CAF91BA-0E57-4CAF-8CBE-A540C443F381}" type="pres">
      <dgm:prSet presAssocID="{3C0E6339-2E68-4673-BEA5-6FC518AA8FDF}" presName="bgRect" presStyleLbl="bgShp" presStyleIdx="3" presStyleCnt="7"/>
      <dgm:spPr/>
    </dgm:pt>
    <dgm:pt modelId="{1C3851A2-044A-4FE1-9B6C-721A5357C7CC}" type="pres">
      <dgm:prSet presAssocID="{3C0E6339-2E68-4673-BEA5-6FC518AA8FD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osk"/>
        </a:ext>
      </dgm:extLst>
    </dgm:pt>
    <dgm:pt modelId="{D6374F4A-966A-47C9-9A16-6BF59B9EAF9B}" type="pres">
      <dgm:prSet presAssocID="{3C0E6339-2E68-4673-BEA5-6FC518AA8FDF}" presName="spaceRect" presStyleCnt="0"/>
      <dgm:spPr/>
    </dgm:pt>
    <dgm:pt modelId="{A6DDAE54-FB7E-469F-8F86-D702522CB74D}" type="pres">
      <dgm:prSet presAssocID="{3C0E6339-2E68-4673-BEA5-6FC518AA8FDF}" presName="parTx" presStyleLbl="revTx" presStyleIdx="3" presStyleCnt="7">
        <dgm:presLayoutVars>
          <dgm:chMax val="0"/>
          <dgm:chPref val="0"/>
        </dgm:presLayoutVars>
      </dgm:prSet>
      <dgm:spPr/>
    </dgm:pt>
    <dgm:pt modelId="{CBFA1A73-7B5E-4039-BEB6-AEBF9C2B8723}" type="pres">
      <dgm:prSet presAssocID="{40240AFE-25E9-4429-BA58-5AA9DE90BDCD}" presName="sibTrans" presStyleCnt="0"/>
      <dgm:spPr/>
    </dgm:pt>
    <dgm:pt modelId="{1EFD8843-A3B4-4302-A208-88C544C743B4}" type="pres">
      <dgm:prSet presAssocID="{B039277C-E380-4379-B0D0-9A50E9111FAB}" presName="compNode" presStyleCnt="0"/>
      <dgm:spPr/>
    </dgm:pt>
    <dgm:pt modelId="{7E992C81-850C-4673-859A-782935CD5DA2}" type="pres">
      <dgm:prSet presAssocID="{B039277C-E380-4379-B0D0-9A50E9111FAB}" presName="bgRect" presStyleLbl="bgShp" presStyleIdx="4" presStyleCnt="7"/>
      <dgm:spPr/>
    </dgm:pt>
    <dgm:pt modelId="{1B405AF5-D73E-4EE2-83C1-859AEC4B2822}" type="pres">
      <dgm:prSet presAssocID="{B039277C-E380-4379-B0D0-9A50E9111FA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95EBCC73-6DE1-46C8-ADD3-B7C1AA7B09C6}" type="pres">
      <dgm:prSet presAssocID="{B039277C-E380-4379-B0D0-9A50E9111FAB}" presName="spaceRect" presStyleCnt="0"/>
      <dgm:spPr/>
    </dgm:pt>
    <dgm:pt modelId="{F1C0D73D-C753-4694-ACD8-0262D126B960}" type="pres">
      <dgm:prSet presAssocID="{B039277C-E380-4379-B0D0-9A50E9111FAB}" presName="parTx" presStyleLbl="revTx" presStyleIdx="4" presStyleCnt="7">
        <dgm:presLayoutVars>
          <dgm:chMax val="0"/>
          <dgm:chPref val="0"/>
        </dgm:presLayoutVars>
      </dgm:prSet>
      <dgm:spPr/>
    </dgm:pt>
    <dgm:pt modelId="{F5ADF2B9-6890-46D5-B896-10B870998CCB}" type="pres">
      <dgm:prSet presAssocID="{A058BF11-6C34-4DCE-A0AD-11165E1FC529}" presName="sibTrans" presStyleCnt="0"/>
      <dgm:spPr/>
    </dgm:pt>
    <dgm:pt modelId="{901F10FE-96CE-40DA-939C-6E1C1B68C41F}" type="pres">
      <dgm:prSet presAssocID="{496F4A9E-79C0-4353-B612-2BD253C90AC5}" presName="compNode" presStyleCnt="0"/>
      <dgm:spPr/>
    </dgm:pt>
    <dgm:pt modelId="{903B984A-8F90-4701-9354-DDCB72329996}" type="pres">
      <dgm:prSet presAssocID="{496F4A9E-79C0-4353-B612-2BD253C90AC5}" presName="bgRect" presStyleLbl="bgShp" presStyleIdx="5" presStyleCnt="7"/>
      <dgm:spPr/>
    </dgm:pt>
    <dgm:pt modelId="{794542FD-47E1-4897-A859-ED2489CEFB68}" type="pres">
      <dgm:prSet presAssocID="{496F4A9E-79C0-4353-B612-2BD253C90AC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mputer"/>
        </a:ext>
      </dgm:extLst>
    </dgm:pt>
    <dgm:pt modelId="{1C8F6EB3-518D-48C8-A038-E14E8DA4636F}" type="pres">
      <dgm:prSet presAssocID="{496F4A9E-79C0-4353-B612-2BD253C90AC5}" presName="spaceRect" presStyleCnt="0"/>
      <dgm:spPr/>
    </dgm:pt>
    <dgm:pt modelId="{6ECBE735-5DEE-4CD7-8F90-1A7E330707A5}" type="pres">
      <dgm:prSet presAssocID="{496F4A9E-79C0-4353-B612-2BD253C90AC5}" presName="parTx" presStyleLbl="revTx" presStyleIdx="5" presStyleCnt="7">
        <dgm:presLayoutVars>
          <dgm:chMax val="0"/>
          <dgm:chPref val="0"/>
        </dgm:presLayoutVars>
      </dgm:prSet>
      <dgm:spPr/>
    </dgm:pt>
    <dgm:pt modelId="{BA18078E-F120-4D4A-B334-B3293273D106}" type="pres">
      <dgm:prSet presAssocID="{208E261A-AF26-4AAC-B1A0-4EE12DBC06D7}" presName="sibTrans" presStyleCnt="0"/>
      <dgm:spPr/>
    </dgm:pt>
    <dgm:pt modelId="{2D47D10D-1632-485E-BFF2-BF9492EE4148}" type="pres">
      <dgm:prSet presAssocID="{28E6335D-0990-49C8-826D-0D748523FEE7}" presName="compNode" presStyleCnt="0"/>
      <dgm:spPr/>
    </dgm:pt>
    <dgm:pt modelId="{8A05EC1B-FBB1-4435-82E7-F2AC71DCFCDB}" type="pres">
      <dgm:prSet presAssocID="{28E6335D-0990-49C8-826D-0D748523FEE7}" presName="bgRect" presStyleLbl="bgShp" presStyleIdx="6" presStyleCnt="7"/>
      <dgm:spPr/>
    </dgm:pt>
    <dgm:pt modelId="{03F546B7-4A18-4154-B790-FBB32D6D9D56}" type="pres">
      <dgm:prSet presAssocID="{28E6335D-0990-49C8-826D-0D748523FEE7}"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aptop"/>
        </a:ext>
      </dgm:extLst>
    </dgm:pt>
    <dgm:pt modelId="{64AD16E2-A9AF-4118-AC0B-92CBE4A3BD34}" type="pres">
      <dgm:prSet presAssocID="{28E6335D-0990-49C8-826D-0D748523FEE7}" presName="spaceRect" presStyleCnt="0"/>
      <dgm:spPr/>
    </dgm:pt>
    <dgm:pt modelId="{E433B17F-6388-4711-906E-B0AB4B555972}" type="pres">
      <dgm:prSet presAssocID="{28E6335D-0990-49C8-826D-0D748523FEE7}" presName="parTx" presStyleLbl="revTx" presStyleIdx="6" presStyleCnt="7">
        <dgm:presLayoutVars>
          <dgm:chMax val="0"/>
          <dgm:chPref val="0"/>
        </dgm:presLayoutVars>
      </dgm:prSet>
      <dgm:spPr/>
    </dgm:pt>
  </dgm:ptLst>
  <dgm:cxnLst>
    <dgm:cxn modelId="{41629127-F868-4407-BAF8-C9796E7833A1}" type="presOf" srcId="{A0C37273-5668-4710-956B-7B3251BCBF8D}" destId="{0AA31F62-E481-4CF9-905D-BD83B42C961E}" srcOrd="0" destOrd="0" presId="urn:microsoft.com/office/officeart/2018/2/layout/IconVerticalSolidList"/>
    <dgm:cxn modelId="{4A73472B-9AB0-4DF8-B728-B49865E8C93A}" srcId="{91C0E4A3-F6DF-4CE5-B81D-4289467E5DE7}" destId="{3C0E6339-2E68-4673-BEA5-6FC518AA8FDF}" srcOrd="3" destOrd="0" parTransId="{E1CDFAD9-7392-4F16-95E1-7CEED7A7BDB0}" sibTransId="{40240AFE-25E9-4429-BA58-5AA9DE90BDCD}"/>
    <dgm:cxn modelId="{FF851F47-110C-45DE-9923-B5C36C9F929F}" type="presOf" srcId="{3B68FDD0-8B20-464F-93DD-44888856EEA9}" destId="{2B1ED5F1-8339-4E06-9B1A-B568EB92B66F}" srcOrd="0" destOrd="0" presId="urn:microsoft.com/office/officeart/2018/2/layout/IconVerticalSolidList"/>
    <dgm:cxn modelId="{63C3416E-409A-4EBE-8A61-D643A3C1F18B}" srcId="{91C0E4A3-F6DF-4CE5-B81D-4289467E5DE7}" destId="{D2362819-9EC7-490B-A5A8-822371B0297E}" srcOrd="2" destOrd="0" parTransId="{01D6470A-4DD1-4591-A687-58C9C1D5146F}" sibTransId="{1A125AF6-E658-4CEC-89CB-1308DBFFAE8F}"/>
    <dgm:cxn modelId="{F32D3180-E543-4416-A43E-B984F0395B25}" srcId="{91C0E4A3-F6DF-4CE5-B81D-4289467E5DE7}" destId="{A0C37273-5668-4710-956B-7B3251BCBF8D}" srcOrd="0" destOrd="0" parTransId="{19E674F3-B0BB-4A12-888A-AD33E56C89B0}" sibTransId="{5C66987A-5709-44F2-8D9A-7798FEDDDEEB}"/>
    <dgm:cxn modelId="{C5A40887-ABFF-480B-AD8E-BFF4DDCDE754}" type="presOf" srcId="{28E6335D-0990-49C8-826D-0D748523FEE7}" destId="{E433B17F-6388-4711-906E-B0AB4B555972}" srcOrd="0" destOrd="0" presId="urn:microsoft.com/office/officeart/2018/2/layout/IconVerticalSolidList"/>
    <dgm:cxn modelId="{C1A8058D-A4D5-423D-8926-452AC8D53E7A}" type="presOf" srcId="{91C0E4A3-F6DF-4CE5-B81D-4289467E5DE7}" destId="{88CB8630-0F0B-4882-9113-0B69CAF73294}" srcOrd="0" destOrd="0" presId="urn:microsoft.com/office/officeart/2018/2/layout/IconVerticalSolidList"/>
    <dgm:cxn modelId="{C870F78E-144C-4A83-A00C-D6AFD4222409}" type="presOf" srcId="{B039277C-E380-4379-B0D0-9A50E9111FAB}" destId="{F1C0D73D-C753-4694-ACD8-0262D126B960}" srcOrd="0" destOrd="0" presId="urn:microsoft.com/office/officeart/2018/2/layout/IconVerticalSolidList"/>
    <dgm:cxn modelId="{30298EA5-C18B-4076-9561-B9B7B487D345}" srcId="{91C0E4A3-F6DF-4CE5-B81D-4289467E5DE7}" destId="{3B68FDD0-8B20-464F-93DD-44888856EEA9}" srcOrd="1" destOrd="0" parTransId="{3D40D46C-3C46-4C9A-BE05-C108F6F77BBF}" sibTransId="{02F17814-E0EE-486D-8D6E-902977E5FA15}"/>
    <dgm:cxn modelId="{F094E3BE-4E69-47B3-908C-AA425FC14857}" srcId="{91C0E4A3-F6DF-4CE5-B81D-4289467E5DE7}" destId="{B039277C-E380-4379-B0D0-9A50E9111FAB}" srcOrd="4" destOrd="0" parTransId="{7D9D4E2A-654A-44B8-9ED3-021B026E04DD}" sibTransId="{A058BF11-6C34-4DCE-A0AD-11165E1FC529}"/>
    <dgm:cxn modelId="{B0497EC1-2091-4D7F-9D6E-52A15352455E}" type="presOf" srcId="{496F4A9E-79C0-4353-B612-2BD253C90AC5}" destId="{6ECBE735-5DEE-4CD7-8F90-1A7E330707A5}" srcOrd="0" destOrd="0" presId="urn:microsoft.com/office/officeart/2018/2/layout/IconVerticalSolidList"/>
    <dgm:cxn modelId="{11D96DD0-5D28-4B6F-89D3-DBF6B84CFE87}" srcId="{91C0E4A3-F6DF-4CE5-B81D-4289467E5DE7}" destId="{496F4A9E-79C0-4353-B612-2BD253C90AC5}" srcOrd="5" destOrd="0" parTransId="{6E38857B-2216-4F23-A103-811C003175B3}" sibTransId="{208E261A-AF26-4AAC-B1A0-4EE12DBC06D7}"/>
    <dgm:cxn modelId="{865B15D2-3562-465C-8F95-41DA7A47D980}" type="presOf" srcId="{D2362819-9EC7-490B-A5A8-822371B0297E}" destId="{1C39D782-CC9E-459D-BC54-0FE2437B0740}" srcOrd="0" destOrd="0" presId="urn:microsoft.com/office/officeart/2018/2/layout/IconVerticalSolidList"/>
    <dgm:cxn modelId="{589090E9-024A-49B2-89E6-937F1418A383}" srcId="{91C0E4A3-F6DF-4CE5-B81D-4289467E5DE7}" destId="{28E6335D-0990-49C8-826D-0D748523FEE7}" srcOrd="6" destOrd="0" parTransId="{A3DC9FD1-475F-46E0-BF91-F892DC7FFDEF}" sibTransId="{39CA1021-078F-49E8-86E0-D86445BE0FE3}"/>
    <dgm:cxn modelId="{F1D8B0E9-EB96-40E3-AF03-B567C3142051}" type="presOf" srcId="{3C0E6339-2E68-4673-BEA5-6FC518AA8FDF}" destId="{A6DDAE54-FB7E-469F-8F86-D702522CB74D}" srcOrd="0" destOrd="0" presId="urn:microsoft.com/office/officeart/2018/2/layout/IconVerticalSolidList"/>
    <dgm:cxn modelId="{A8DBBA4E-DE15-4B16-B964-1D6B590B313B}" type="presParOf" srcId="{88CB8630-0F0B-4882-9113-0B69CAF73294}" destId="{5F7D3855-6BCE-4D01-B3D6-5471DE5FC3DD}" srcOrd="0" destOrd="0" presId="urn:microsoft.com/office/officeart/2018/2/layout/IconVerticalSolidList"/>
    <dgm:cxn modelId="{E7695FB5-C441-4BA2-95FD-66ECAF420C1F}" type="presParOf" srcId="{5F7D3855-6BCE-4D01-B3D6-5471DE5FC3DD}" destId="{334D7696-9C69-4F32-96DD-9A05C6E93B41}" srcOrd="0" destOrd="0" presId="urn:microsoft.com/office/officeart/2018/2/layout/IconVerticalSolidList"/>
    <dgm:cxn modelId="{F94B0CEC-D780-4375-A8B6-5AB41F8C4319}" type="presParOf" srcId="{5F7D3855-6BCE-4D01-B3D6-5471DE5FC3DD}" destId="{BE2A8AD1-37EA-4CDF-9DD6-CE4598727B8A}" srcOrd="1" destOrd="0" presId="urn:microsoft.com/office/officeart/2018/2/layout/IconVerticalSolidList"/>
    <dgm:cxn modelId="{5582B2EA-AE20-4414-82FB-B7B7B5961B7D}" type="presParOf" srcId="{5F7D3855-6BCE-4D01-B3D6-5471DE5FC3DD}" destId="{2F930290-1D85-4420-9D69-E97A4FA4EECA}" srcOrd="2" destOrd="0" presId="urn:microsoft.com/office/officeart/2018/2/layout/IconVerticalSolidList"/>
    <dgm:cxn modelId="{1359F192-F533-4A05-AFD6-E55EB47839E0}" type="presParOf" srcId="{5F7D3855-6BCE-4D01-B3D6-5471DE5FC3DD}" destId="{0AA31F62-E481-4CF9-905D-BD83B42C961E}" srcOrd="3" destOrd="0" presId="urn:microsoft.com/office/officeart/2018/2/layout/IconVerticalSolidList"/>
    <dgm:cxn modelId="{6AD36E7A-A940-4701-913C-50647CAD55A0}" type="presParOf" srcId="{88CB8630-0F0B-4882-9113-0B69CAF73294}" destId="{C80D512E-588F-4869-84B4-39C673803A31}" srcOrd="1" destOrd="0" presId="urn:microsoft.com/office/officeart/2018/2/layout/IconVerticalSolidList"/>
    <dgm:cxn modelId="{8725FF36-F6BF-4FE9-8153-ABEC7D0156CF}" type="presParOf" srcId="{88CB8630-0F0B-4882-9113-0B69CAF73294}" destId="{FCD395E9-4113-4DA1-9961-DA194C93BBCE}" srcOrd="2" destOrd="0" presId="urn:microsoft.com/office/officeart/2018/2/layout/IconVerticalSolidList"/>
    <dgm:cxn modelId="{7BAB5565-EAD6-4402-822F-5743318C93FB}" type="presParOf" srcId="{FCD395E9-4113-4DA1-9961-DA194C93BBCE}" destId="{AACB81FA-7B73-4CFA-BF3F-B59A321EAA53}" srcOrd="0" destOrd="0" presId="urn:microsoft.com/office/officeart/2018/2/layout/IconVerticalSolidList"/>
    <dgm:cxn modelId="{CA7EB36B-F155-47BD-9F3E-BFDD25595173}" type="presParOf" srcId="{FCD395E9-4113-4DA1-9961-DA194C93BBCE}" destId="{2A30E512-0061-4E8C-AEF5-3CCC702A823D}" srcOrd="1" destOrd="0" presId="urn:microsoft.com/office/officeart/2018/2/layout/IconVerticalSolidList"/>
    <dgm:cxn modelId="{D3FB8CB4-D256-497F-B223-073604B77B1B}" type="presParOf" srcId="{FCD395E9-4113-4DA1-9961-DA194C93BBCE}" destId="{85892175-E312-4765-9AB1-0861786150DF}" srcOrd="2" destOrd="0" presId="urn:microsoft.com/office/officeart/2018/2/layout/IconVerticalSolidList"/>
    <dgm:cxn modelId="{68D0305A-C621-4413-BF4D-684578902FD8}" type="presParOf" srcId="{FCD395E9-4113-4DA1-9961-DA194C93BBCE}" destId="{2B1ED5F1-8339-4E06-9B1A-B568EB92B66F}" srcOrd="3" destOrd="0" presId="urn:microsoft.com/office/officeart/2018/2/layout/IconVerticalSolidList"/>
    <dgm:cxn modelId="{F7C91A09-4CA6-4953-BB6B-291B67B649F5}" type="presParOf" srcId="{88CB8630-0F0B-4882-9113-0B69CAF73294}" destId="{A83786BB-4350-4D68-BC93-19964EBF4288}" srcOrd="3" destOrd="0" presId="urn:microsoft.com/office/officeart/2018/2/layout/IconVerticalSolidList"/>
    <dgm:cxn modelId="{91B7280F-BE9D-4EB4-B06D-DF72C5A32BFC}" type="presParOf" srcId="{88CB8630-0F0B-4882-9113-0B69CAF73294}" destId="{7D8CAD99-D9BF-49EA-837F-92CC4C477823}" srcOrd="4" destOrd="0" presId="urn:microsoft.com/office/officeart/2018/2/layout/IconVerticalSolidList"/>
    <dgm:cxn modelId="{3F8FC45C-60AF-4A39-87F3-49F99E038E35}" type="presParOf" srcId="{7D8CAD99-D9BF-49EA-837F-92CC4C477823}" destId="{FAB7ABE2-E4CA-452A-8B2B-B061EB6E0663}" srcOrd="0" destOrd="0" presId="urn:microsoft.com/office/officeart/2018/2/layout/IconVerticalSolidList"/>
    <dgm:cxn modelId="{343CD882-0E1E-4FBB-9FD4-F5B059BD6A7F}" type="presParOf" srcId="{7D8CAD99-D9BF-49EA-837F-92CC4C477823}" destId="{F70A9522-EBE9-42FF-A016-C1DEC85B3632}" srcOrd="1" destOrd="0" presId="urn:microsoft.com/office/officeart/2018/2/layout/IconVerticalSolidList"/>
    <dgm:cxn modelId="{5667F070-18A6-4668-948A-90DAA146F7C1}" type="presParOf" srcId="{7D8CAD99-D9BF-49EA-837F-92CC4C477823}" destId="{C17691F7-CB71-43E5-9DDC-EF826677E0F4}" srcOrd="2" destOrd="0" presId="urn:microsoft.com/office/officeart/2018/2/layout/IconVerticalSolidList"/>
    <dgm:cxn modelId="{BA7DFCAB-578A-4D12-8A05-45A5DB010AF7}" type="presParOf" srcId="{7D8CAD99-D9BF-49EA-837F-92CC4C477823}" destId="{1C39D782-CC9E-459D-BC54-0FE2437B0740}" srcOrd="3" destOrd="0" presId="urn:microsoft.com/office/officeart/2018/2/layout/IconVerticalSolidList"/>
    <dgm:cxn modelId="{2BF56CEB-F29E-4236-9D92-6F5261C6A0AB}" type="presParOf" srcId="{88CB8630-0F0B-4882-9113-0B69CAF73294}" destId="{90C5BFC2-E0E3-4A0A-9BF3-EDA9EB0B554D}" srcOrd="5" destOrd="0" presId="urn:microsoft.com/office/officeart/2018/2/layout/IconVerticalSolidList"/>
    <dgm:cxn modelId="{5E7A6F13-3B60-4587-8F1A-6B36EC4A8E2D}" type="presParOf" srcId="{88CB8630-0F0B-4882-9113-0B69CAF73294}" destId="{52E200AD-21CF-428E-A62E-34997172EAC8}" srcOrd="6" destOrd="0" presId="urn:microsoft.com/office/officeart/2018/2/layout/IconVerticalSolidList"/>
    <dgm:cxn modelId="{876649F7-60D6-4CE1-B4DF-AB63F0375030}" type="presParOf" srcId="{52E200AD-21CF-428E-A62E-34997172EAC8}" destId="{7CAF91BA-0E57-4CAF-8CBE-A540C443F381}" srcOrd="0" destOrd="0" presId="urn:microsoft.com/office/officeart/2018/2/layout/IconVerticalSolidList"/>
    <dgm:cxn modelId="{4359ABCD-AAC0-472F-9E21-81EB79E9B355}" type="presParOf" srcId="{52E200AD-21CF-428E-A62E-34997172EAC8}" destId="{1C3851A2-044A-4FE1-9B6C-721A5357C7CC}" srcOrd="1" destOrd="0" presId="urn:microsoft.com/office/officeart/2018/2/layout/IconVerticalSolidList"/>
    <dgm:cxn modelId="{D253580C-4E20-46FB-839D-B4C71C43FF8A}" type="presParOf" srcId="{52E200AD-21CF-428E-A62E-34997172EAC8}" destId="{D6374F4A-966A-47C9-9A16-6BF59B9EAF9B}" srcOrd="2" destOrd="0" presId="urn:microsoft.com/office/officeart/2018/2/layout/IconVerticalSolidList"/>
    <dgm:cxn modelId="{133B19EC-58AF-4ECA-96E4-9757D0D8D034}" type="presParOf" srcId="{52E200AD-21CF-428E-A62E-34997172EAC8}" destId="{A6DDAE54-FB7E-469F-8F86-D702522CB74D}" srcOrd="3" destOrd="0" presId="urn:microsoft.com/office/officeart/2018/2/layout/IconVerticalSolidList"/>
    <dgm:cxn modelId="{4D469E13-8E44-40DA-8EA5-926432F8B72E}" type="presParOf" srcId="{88CB8630-0F0B-4882-9113-0B69CAF73294}" destId="{CBFA1A73-7B5E-4039-BEB6-AEBF9C2B8723}" srcOrd="7" destOrd="0" presId="urn:microsoft.com/office/officeart/2018/2/layout/IconVerticalSolidList"/>
    <dgm:cxn modelId="{B5B1BD58-2CA2-4F15-A38E-C792C4381CFD}" type="presParOf" srcId="{88CB8630-0F0B-4882-9113-0B69CAF73294}" destId="{1EFD8843-A3B4-4302-A208-88C544C743B4}" srcOrd="8" destOrd="0" presId="urn:microsoft.com/office/officeart/2018/2/layout/IconVerticalSolidList"/>
    <dgm:cxn modelId="{9D60F7C3-00E0-4A50-BF91-0EB2BA902844}" type="presParOf" srcId="{1EFD8843-A3B4-4302-A208-88C544C743B4}" destId="{7E992C81-850C-4673-859A-782935CD5DA2}" srcOrd="0" destOrd="0" presId="urn:microsoft.com/office/officeart/2018/2/layout/IconVerticalSolidList"/>
    <dgm:cxn modelId="{AEF48DED-801C-4A48-A47E-F9A082D02499}" type="presParOf" srcId="{1EFD8843-A3B4-4302-A208-88C544C743B4}" destId="{1B405AF5-D73E-4EE2-83C1-859AEC4B2822}" srcOrd="1" destOrd="0" presId="urn:microsoft.com/office/officeart/2018/2/layout/IconVerticalSolidList"/>
    <dgm:cxn modelId="{B7AF80AD-34E8-4636-919A-DA52F3441B3B}" type="presParOf" srcId="{1EFD8843-A3B4-4302-A208-88C544C743B4}" destId="{95EBCC73-6DE1-46C8-ADD3-B7C1AA7B09C6}" srcOrd="2" destOrd="0" presId="urn:microsoft.com/office/officeart/2018/2/layout/IconVerticalSolidList"/>
    <dgm:cxn modelId="{E635BFF9-40A4-4BFC-B1E5-6A7DF17CBC3C}" type="presParOf" srcId="{1EFD8843-A3B4-4302-A208-88C544C743B4}" destId="{F1C0D73D-C753-4694-ACD8-0262D126B960}" srcOrd="3" destOrd="0" presId="urn:microsoft.com/office/officeart/2018/2/layout/IconVerticalSolidList"/>
    <dgm:cxn modelId="{0235320E-4A31-44C6-9785-4373E73E037C}" type="presParOf" srcId="{88CB8630-0F0B-4882-9113-0B69CAF73294}" destId="{F5ADF2B9-6890-46D5-B896-10B870998CCB}" srcOrd="9" destOrd="0" presId="urn:microsoft.com/office/officeart/2018/2/layout/IconVerticalSolidList"/>
    <dgm:cxn modelId="{59B690A0-09D6-4286-89F5-6DD2EB2B32F1}" type="presParOf" srcId="{88CB8630-0F0B-4882-9113-0B69CAF73294}" destId="{901F10FE-96CE-40DA-939C-6E1C1B68C41F}" srcOrd="10" destOrd="0" presId="urn:microsoft.com/office/officeart/2018/2/layout/IconVerticalSolidList"/>
    <dgm:cxn modelId="{08046545-EF85-412C-BD0C-E1F230B41746}" type="presParOf" srcId="{901F10FE-96CE-40DA-939C-6E1C1B68C41F}" destId="{903B984A-8F90-4701-9354-DDCB72329996}" srcOrd="0" destOrd="0" presId="urn:microsoft.com/office/officeart/2018/2/layout/IconVerticalSolidList"/>
    <dgm:cxn modelId="{01DA7B56-774D-43F9-8A4E-3CFE15666362}" type="presParOf" srcId="{901F10FE-96CE-40DA-939C-6E1C1B68C41F}" destId="{794542FD-47E1-4897-A859-ED2489CEFB68}" srcOrd="1" destOrd="0" presId="urn:microsoft.com/office/officeart/2018/2/layout/IconVerticalSolidList"/>
    <dgm:cxn modelId="{4B00B2A1-6465-4073-BD53-4597139B4768}" type="presParOf" srcId="{901F10FE-96CE-40DA-939C-6E1C1B68C41F}" destId="{1C8F6EB3-518D-48C8-A038-E14E8DA4636F}" srcOrd="2" destOrd="0" presId="urn:microsoft.com/office/officeart/2018/2/layout/IconVerticalSolidList"/>
    <dgm:cxn modelId="{9048298A-4C67-4DAD-9665-D63EBD3BFE2E}" type="presParOf" srcId="{901F10FE-96CE-40DA-939C-6E1C1B68C41F}" destId="{6ECBE735-5DEE-4CD7-8F90-1A7E330707A5}" srcOrd="3" destOrd="0" presId="urn:microsoft.com/office/officeart/2018/2/layout/IconVerticalSolidList"/>
    <dgm:cxn modelId="{9039C56E-6124-411D-9F18-12009E26A898}" type="presParOf" srcId="{88CB8630-0F0B-4882-9113-0B69CAF73294}" destId="{BA18078E-F120-4D4A-B334-B3293273D106}" srcOrd="11" destOrd="0" presId="urn:microsoft.com/office/officeart/2018/2/layout/IconVerticalSolidList"/>
    <dgm:cxn modelId="{A630E36E-B88C-4696-8621-E17482AE32BF}" type="presParOf" srcId="{88CB8630-0F0B-4882-9113-0B69CAF73294}" destId="{2D47D10D-1632-485E-BFF2-BF9492EE4148}" srcOrd="12" destOrd="0" presId="urn:microsoft.com/office/officeart/2018/2/layout/IconVerticalSolidList"/>
    <dgm:cxn modelId="{41E16902-19E7-43CE-9184-D29F94F8E4DE}" type="presParOf" srcId="{2D47D10D-1632-485E-BFF2-BF9492EE4148}" destId="{8A05EC1B-FBB1-4435-82E7-F2AC71DCFCDB}" srcOrd="0" destOrd="0" presId="urn:microsoft.com/office/officeart/2018/2/layout/IconVerticalSolidList"/>
    <dgm:cxn modelId="{DD68D793-CA98-48C6-A0DF-2EF1C7A0F994}" type="presParOf" srcId="{2D47D10D-1632-485E-BFF2-BF9492EE4148}" destId="{03F546B7-4A18-4154-B790-FBB32D6D9D56}" srcOrd="1" destOrd="0" presId="urn:microsoft.com/office/officeart/2018/2/layout/IconVerticalSolidList"/>
    <dgm:cxn modelId="{E92A78F0-69C7-4024-9222-F634E0071625}" type="presParOf" srcId="{2D47D10D-1632-485E-BFF2-BF9492EE4148}" destId="{64AD16E2-A9AF-4118-AC0B-92CBE4A3BD34}" srcOrd="2" destOrd="0" presId="urn:microsoft.com/office/officeart/2018/2/layout/IconVerticalSolidList"/>
    <dgm:cxn modelId="{2775EE80-0B6D-484E-B86A-F15C95E0A716}" type="presParOf" srcId="{2D47D10D-1632-485E-BFF2-BF9492EE4148}" destId="{E433B17F-6388-4711-906E-B0AB4B555972}" srcOrd="3" destOrd="0" presId="urn:microsoft.com/office/officeart/2018/2/layout/IconVerticalSolidList"/>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467BF-CAD0-47AF-9F27-0818DC7C6ABE}" type="doc">
      <dgm:prSet loTypeId="urn:microsoft.com/office/officeart/2005/8/layout/default" loCatId="list" qsTypeId="urn:microsoft.com/office/officeart/2005/8/quickstyle/simple1" qsCatId="simple" csTypeId="urn:microsoft.com/office/officeart/2005/8/colors/colorful4" csCatId="colorful" phldr="1"/>
      <dgm:spPr/>
      <dgm:t>
        <a:bodyPr rtlCol="false"/>
        <a:lstStyle/>
        <a:p>
          <a:pPr rtl="false"/>
          <a:endParaRPr lang="en-GB"/>
        </a:p>
      </dgm:t>
    </dgm:pt>
    <dgm:pt modelId="{ED5104FF-9BAE-44B9-98BC-E8B61AA91F8C}">
      <dgm:prSet custT="1"/>
      <dgm:spPr/>
      <dgm:t>
        <a:bodyPr rtlCol="false"/>
        <a:lstStyle/>
        <a:p>
          <a:pPr algn="ctr" rtl="false"/>
          <a:r>
            <a:rPr lang="cy" sz="1000" b="0" i="0" u="none"/>
            <a:t>System Gweithredu</a:t>
          </a:r>
        </a:p>
        <a:p>
          <a:pPr algn="ctr" rtl="false"/>
          <a:endParaRPr lang="en-GB" sz="400" b="0" i="0" u="none" dirty="0"/>
        </a:p>
      </dgm:t>
    </dgm:pt>
    <dgm:pt modelId="{66F2FFDF-CA7C-4064-A60E-8C6A91F73533}" type="parTrans" cxnId="{DF3C36FE-345E-472E-BFC5-BD6F71D97C42}">
      <dgm:prSet/>
      <dgm:spPr/>
      <dgm:t>
        <a:bodyPr rtlCol="false"/>
        <a:lstStyle/>
        <a:p>
          <a:pPr algn="ctr" rtl="false"/>
          <a:endParaRPr lang="en-GB" sz="600"/>
        </a:p>
      </dgm:t>
    </dgm:pt>
    <dgm:pt modelId="{280CEDC5-2491-48CF-804E-D78EEAE4727F}" type="sibTrans" cxnId="{DF3C36FE-345E-472E-BFC5-BD6F71D97C42}">
      <dgm:prSet/>
      <dgm:spPr/>
      <dgm:t>
        <a:bodyPr rtlCol="false"/>
        <a:lstStyle/>
        <a:p>
          <a:pPr algn="ctr" rtl="false"/>
          <a:endParaRPr lang="en-GB" sz="600"/>
        </a:p>
      </dgm:t>
    </dgm:pt>
    <dgm:pt modelId="{114828AD-DDB3-40ED-8454-6F0178463D0B}">
      <dgm:prSet custT="1"/>
      <dgm:spPr/>
      <dgm:t>
        <a:bodyPr rtlCol="false"/>
        <a:lstStyle/>
        <a:p>
          <a:pPr algn="ctr" rtl="false"/>
          <a:r>
            <a:rPr lang="cy" sz="700" b="0" i="0" u="none"/>
            <a:t>Y system gweithredu yw’r feddalwedd sy’n rheoli system cyfrifiadurol.</a:t>
          </a:r>
          <a:endParaRPr lang="en-GB" sz="700" b="0" dirty="0"/>
        </a:p>
      </dgm:t>
    </dgm:pt>
    <dgm:pt modelId="{1E71FB6D-7ACA-427F-9A81-649D7D373896}" type="parTrans" cxnId="{78CCC05C-48E0-4BD4-873C-8CDE09115EF7}">
      <dgm:prSet/>
      <dgm:spPr/>
      <dgm:t>
        <a:bodyPr rtlCol="false"/>
        <a:lstStyle/>
        <a:p>
          <a:pPr algn="ctr" rtl="false"/>
          <a:endParaRPr lang="en-GB"/>
        </a:p>
      </dgm:t>
    </dgm:pt>
    <dgm:pt modelId="{F851819A-F04B-4C1C-9E54-3E2792E6969C}" type="sibTrans" cxnId="{78CCC05C-48E0-4BD4-873C-8CDE09115EF7}">
      <dgm:prSet/>
      <dgm:spPr/>
      <dgm:t>
        <a:bodyPr rtlCol="false"/>
        <a:lstStyle/>
        <a:p>
          <a:pPr algn="ctr" rtl="false"/>
          <a:endParaRPr lang="en-GB"/>
        </a:p>
      </dgm:t>
    </dgm:pt>
    <dgm:pt modelId="{8424E031-5777-49DF-ADB4-6CA31285519E}">
      <dgm:prSet custT="1"/>
      <dgm:spPr/>
      <dgm:t>
        <a:bodyPr rtlCol="false"/>
        <a:lstStyle/>
        <a:p>
          <a:pPr algn="ctr" rtl="false"/>
          <a:r>
            <a:rPr lang="cy" sz="1000" b="0" i="0" u="none"/>
            <a:t>Sbwlio</a:t>
          </a:r>
        </a:p>
        <a:p>
          <a:pPr algn="ctr" rtl="false"/>
          <a:endParaRPr lang="en-GB" sz="400" b="0" dirty="0"/>
        </a:p>
      </dgm:t>
    </dgm:pt>
    <dgm:pt modelId="{CD5D7C57-0AC0-4850-B2E2-014F8408EDE6}" type="parTrans" cxnId="{0E323769-70BF-4496-8B8F-2F878827D4A0}">
      <dgm:prSet/>
      <dgm:spPr/>
      <dgm:t>
        <a:bodyPr rtlCol="false"/>
        <a:lstStyle/>
        <a:p>
          <a:pPr algn="ctr" rtl="false"/>
          <a:endParaRPr lang="en-GB"/>
        </a:p>
      </dgm:t>
    </dgm:pt>
    <dgm:pt modelId="{09A9B1AF-398F-4464-B8EE-E213DD3C1982}" type="sibTrans" cxnId="{0E323769-70BF-4496-8B8F-2F878827D4A0}">
      <dgm:prSet/>
      <dgm:spPr/>
      <dgm:t>
        <a:bodyPr rtlCol="false"/>
        <a:lstStyle/>
        <a:p>
          <a:pPr algn="ctr" rtl="false"/>
          <a:endParaRPr lang="en-GB"/>
        </a:p>
      </dgm:t>
    </dgm:pt>
    <dgm:pt modelId="{BB2C7A17-241B-4F76-B628-32AFECC44FDE}">
      <dgm:prSet custT="1"/>
      <dgm:spPr/>
      <dgm:t>
        <a:bodyPr rtlCol="false"/>
        <a:lstStyle/>
        <a:p>
          <a:pPr algn="ctr" rtl="false"/>
          <a:r>
            <a:rPr lang="cy" sz="700" b="0" i="0" u="none"/>
            <a:t>Sbwlio yw’r broses o anfon data at ardal storio dros dro yng nghof y cyfrifiadur. </a:t>
          </a:r>
          <a:endParaRPr lang="en-GB" sz="700" b="0" dirty="0"/>
        </a:p>
      </dgm:t>
    </dgm:pt>
    <dgm:pt modelId="{6E03C253-3A7B-4F1E-9047-432E659CAE21}" type="parTrans" cxnId="{90FF38FE-08BC-41A0-9002-AC54E31E8C3A}">
      <dgm:prSet/>
      <dgm:spPr/>
      <dgm:t>
        <a:bodyPr rtlCol="false"/>
        <a:lstStyle/>
        <a:p>
          <a:pPr algn="ctr" rtl="false"/>
          <a:endParaRPr lang="en-GB"/>
        </a:p>
      </dgm:t>
    </dgm:pt>
    <dgm:pt modelId="{C63FB500-E664-4EDD-BA73-5E49F1597322}" type="sibTrans" cxnId="{90FF38FE-08BC-41A0-9002-AC54E31E8C3A}">
      <dgm:prSet/>
      <dgm:spPr/>
      <dgm:t>
        <a:bodyPr rtlCol="false"/>
        <a:lstStyle/>
        <a:p>
          <a:pPr algn="ctr" rtl="false"/>
          <a:endParaRPr lang="en-GB"/>
        </a:p>
      </dgm:t>
    </dgm:pt>
    <dgm:pt modelId="{AC0DE3D4-377F-49C9-9539-950AD30DF9E3}">
      <dgm:prSet custT="1"/>
      <dgm:spPr/>
      <dgm:t>
        <a:bodyPr rtlCol="false"/>
        <a:lstStyle/>
        <a:p>
          <a:pPr algn="ctr" rtl="false"/>
          <a:r>
            <a:rPr lang="cy" sz="1000" b="0" i="0" u="none"/>
            <a:t>Cywasgu</a:t>
          </a:r>
        </a:p>
        <a:p>
          <a:pPr algn="ctr" rtl="false"/>
          <a:endParaRPr lang="en-GB" sz="400" b="0" dirty="0"/>
        </a:p>
      </dgm:t>
    </dgm:pt>
    <dgm:pt modelId="{79426E51-BDE0-4989-AD1F-F082D00A4678}" type="parTrans" cxnId="{B5CCFC56-AD5F-492B-B653-80E7A6BDF4D8}">
      <dgm:prSet/>
      <dgm:spPr/>
      <dgm:t>
        <a:bodyPr rtlCol="false"/>
        <a:lstStyle/>
        <a:p>
          <a:pPr algn="ctr" rtl="false"/>
          <a:endParaRPr lang="en-GB"/>
        </a:p>
      </dgm:t>
    </dgm:pt>
    <dgm:pt modelId="{61EDA853-3F13-4B38-9747-676955707727}" type="sibTrans" cxnId="{B5CCFC56-AD5F-492B-B653-80E7A6BDF4D8}">
      <dgm:prSet/>
      <dgm:spPr/>
      <dgm:t>
        <a:bodyPr rtlCol="false"/>
        <a:lstStyle/>
        <a:p>
          <a:pPr algn="ctr" rtl="false"/>
          <a:endParaRPr lang="en-GB"/>
        </a:p>
      </dgm:t>
    </dgm:pt>
    <dgm:pt modelId="{3C5520FE-9BDA-4F50-BA12-7F38B36207BB}">
      <dgm:prSet custT="1"/>
      <dgm:spPr/>
      <dgm:t>
        <a:bodyPr rtlCol="false"/>
        <a:lstStyle/>
        <a:p>
          <a:pPr algn="ctr" rtl="false"/>
          <a:r>
            <a:rPr lang="cy" sz="700" b="0" i="0" u="none"/>
            <a:t>Cywasgu yw’r dull y mae systemau cyfrifiadurol yn ei ddefnyddio i leihau ffeiliau trwy leihau nifer y didau a ddefnyddir i storio data.</a:t>
          </a:r>
          <a:endParaRPr lang="en-GB" sz="700" b="0" dirty="0"/>
        </a:p>
      </dgm:t>
    </dgm:pt>
    <dgm:pt modelId="{9576C325-BF22-486F-A297-5FD14C585C0C}" type="parTrans" cxnId="{7DDDE329-159B-46D5-BD98-D595AF3A26EC}">
      <dgm:prSet/>
      <dgm:spPr/>
      <dgm:t>
        <a:bodyPr rtlCol="false"/>
        <a:lstStyle/>
        <a:p>
          <a:pPr algn="ctr" rtl="false"/>
          <a:endParaRPr lang="en-GB"/>
        </a:p>
      </dgm:t>
    </dgm:pt>
    <dgm:pt modelId="{308F5BAF-BD07-4893-B8B5-057311C5F5D9}" type="sibTrans" cxnId="{7DDDE329-159B-46D5-BD98-D595AF3A26EC}">
      <dgm:prSet/>
      <dgm:spPr/>
      <dgm:t>
        <a:bodyPr rtlCol="false"/>
        <a:lstStyle/>
        <a:p>
          <a:pPr algn="ctr" rtl="false"/>
          <a:endParaRPr lang="en-GB"/>
        </a:p>
      </dgm:t>
    </dgm:pt>
    <dgm:pt modelId="{EE64B48F-F4B2-404B-9A6C-15FB360FDF07}">
      <dgm:prSet custT="1"/>
      <dgm:spPr/>
      <dgm:t>
        <a:bodyPr rtlCol="false"/>
        <a:lstStyle/>
        <a:p>
          <a:pPr algn="ctr" rtl="false"/>
          <a:r>
            <a:rPr lang="cy" sz="1000" b="0" i="0" u="none"/>
            <a:t>Cyfannu</a:t>
          </a:r>
        </a:p>
        <a:p>
          <a:pPr algn="ctr" rtl="false"/>
          <a:endParaRPr lang="en-GB" sz="400" b="0" dirty="0"/>
        </a:p>
      </dgm:t>
    </dgm:pt>
    <dgm:pt modelId="{E310E833-F27E-4E59-B437-3347837B9ABF}" type="parTrans" cxnId="{622FD7AA-72C0-4FE4-BB8A-89C654BE305E}">
      <dgm:prSet/>
      <dgm:spPr/>
      <dgm:t>
        <a:bodyPr rtlCol="false"/>
        <a:lstStyle/>
        <a:p>
          <a:pPr algn="ctr" rtl="false"/>
          <a:endParaRPr lang="en-GB"/>
        </a:p>
      </dgm:t>
    </dgm:pt>
    <dgm:pt modelId="{6A56E23A-4CBD-4753-9838-29A25F016DC3}" type="sibTrans" cxnId="{622FD7AA-72C0-4FE4-BB8A-89C654BE305E}">
      <dgm:prSet/>
      <dgm:spPr/>
      <dgm:t>
        <a:bodyPr rtlCol="false"/>
        <a:lstStyle/>
        <a:p>
          <a:pPr algn="ctr" rtl="false"/>
          <a:endParaRPr lang="en-GB"/>
        </a:p>
      </dgm:t>
    </dgm:pt>
    <dgm:pt modelId="{1DC5B9A8-5754-4951-A50B-31B6128CC1BF}">
      <dgm:prSet custT="1"/>
      <dgm:spPr/>
      <dgm:t>
        <a:bodyPr rtlCol="false"/>
        <a:lstStyle/>
        <a:p>
          <a:pPr algn="ctr" rtl="false"/>
          <a:r>
            <a:rPr lang="cy" sz="700" b="0" i="0" u="none"/>
            <a:t>Cyfannu yw’r broses o gyfnerthu ffeiliau darniog ar yriant caled defnyddiwr</a:t>
          </a:r>
          <a:r>
            <a:rPr lang="cy" sz="800" b="0" i="0" u="none"/>
            <a:t>.  </a:t>
          </a:r>
          <a:endParaRPr lang="en-GB" sz="800" b="0" dirty="0"/>
        </a:p>
      </dgm:t>
    </dgm:pt>
    <dgm:pt modelId="{D8505F8E-C550-407D-BACE-6ED9D291B519}" type="parTrans" cxnId="{DCC6E109-EBB2-4422-BB2C-31DFABABC79C}">
      <dgm:prSet/>
      <dgm:spPr/>
      <dgm:t>
        <a:bodyPr rtlCol="false"/>
        <a:lstStyle/>
        <a:p>
          <a:pPr algn="ctr" rtl="false"/>
          <a:endParaRPr lang="en-GB"/>
        </a:p>
      </dgm:t>
    </dgm:pt>
    <dgm:pt modelId="{F8E699FB-EBB1-426C-B6B4-5B6892EA500D}" type="sibTrans" cxnId="{DCC6E109-EBB2-4422-BB2C-31DFABABC79C}">
      <dgm:prSet/>
      <dgm:spPr/>
      <dgm:t>
        <a:bodyPr rtlCol="false"/>
        <a:lstStyle/>
        <a:p>
          <a:pPr algn="ctr" rtl="false"/>
          <a:endParaRPr lang="en-GB"/>
        </a:p>
      </dgm:t>
    </dgm:pt>
    <dgm:pt modelId="{D5895708-8E9A-43A4-B6FF-E9BD0CD8EF80}">
      <dgm:prSet custT="1"/>
      <dgm:spPr/>
      <dgm:t>
        <a:bodyPr rtlCol="false"/>
        <a:lstStyle/>
        <a:p>
          <a:pPr algn="ctr" rtl="false"/>
          <a:r>
            <a:rPr lang="cy" sz="900" b="0" i="0" u="none"/>
            <a:t>Adnoddau</a:t>
          </a:r>
        </a:p>
        <a:p>
          <a:pPr algn="ctr" rtl="false"/>
          <a:endParaRPr lang="en-GB" sz="400" b="0" dirty="0"/>
        </a:p>
      </dgm:t>
    </dgm:pt>
    <dgm:pt modelId="{2E2288D5-2CB7-4D4A-A570-77B2F9A85A1F}" type="parTrans" cxnId="{7FCE6BAC-FF95-478B-B2FF-8ACD995D60F3}">
      <dgm:prSet/>
      <dgm:spPr/>
      <dgm:t>
        <a:bodyPr rtlCol="false"/>
        <a:lstStyle/>
        <a:p>
          <a:pPr algn="ctr" rtl="false"/>
          <a:endParaRPr lang="en-GB"/>
        </a:p>
      </dgm:t>
    </dgm:pt>
    <dgm:pt modelId="{BFDEE16D-8080-4812-8CB0-467CB269F905}" type="sibTrans" cxnId="{7FCE6BAC-FF95-478B-B2FF-8ACD995D60F3}">
      <dgm:prSet/>
      <dgm:spPr/>
      <dgm:t>
        <a:bodyPr rtlCol="false"/>
        <a:lstStyle/>
        <a:p>
          <a:pPr algn="ctr" rtl="false"/>
          <a:endParaRPr lang="en-GB"/>
        </a:p>
      </dgm:t>
    </dgm:pt>
    <dgm:pt modelId="{1F87C314-1E9D-46D4-B9E6-4CB8367299F3}">
      <dgm:prSet custT="1"/>
      <dgm:spPr/>
      <dgm:t>
        <a:bodyPr rtlCol="false"/>
        <a:lstStyle/>
        <a:p>
          <a:pPr algn="ctr" rtl="false"/>
          <a:r>
            <a:rPr lang="cy" sz="700" b="0" i="0" u="none"/>
            <a:t>O ran systemau cyfrifiadurol, mae’r term “adnoddau” yn cyfeirio at unrhyw beth y mae gan system cyfrifiadur fynediad ato e.e. gyriant disg, peiriant argraffu, cysylltiadau rhwydwaith ac ati.</a:t>
          </a:r>
          <a:endParaRPr lang="en-GB" sz="700" b="0" dirty="0"/>
        </a:p>
      </dgm:t>
    </dgm:pt>
    <dgm:pt modelId="{3672BCF9-AD16-44B3-A33C-492A60166EC5}" type="parTrans" cxnId="{B9C95D1B-38A0-4C74-A4F5-9E206C6A4D99}">
      <dgm:prSet/>
      <dgm:spPr/>
      <dgm:t>
        <a:bodyPr rtlCol="false"/>
        <a:lstStyle/>
        <a:p>
          <a:pPr algn="ctr" rtl="false"/>
          <a:endParaRPr lang="en-GB"/>
        </a:p>
      </dgm:t>
    </dgm:pt>
    <dgm:pt modelId="{ADC09532-6BAB-4712-B55D-6AD2BCAD854C}" type="sibTrans" cxnId="{B9C95D1B-38A0-4C74-A4F5-9E206C6A4D99}">
      <dgm:prSet/>
      <dgm:spPr/>
      <dgm:t>
        <a:bodyPr rtlCol="false"/>
        <a:lstStyle/>
        <a:p>
          <a:pPr algn="ctr" rtl="false"/>
          <a:endParaRPr lang="en-GB"/>
        </a:p>
      </dgm:t>
    </dgm:pt>
    <dgm:pt modelId="{AB88881B-491E-436A-8654-0E5C92B02912}">
      <dgm:prSet custT="1"/>
      <dgm:spPr/>
      <dgm:t>
        <a:bodyPr rtlCol="false"/>
        <a:lstStyle/>
        <a:p>
          <a:pPr algn="ctr" rtl="false"/>
          <a:r>
            <a:rPr lang="cy" sz="900" b="0" i="0" u="none"/>
            <a:t>Meddalwedd defnyddiol</a:t>
          </a:r>
        </a:p>
        <a:p>
          <a:pPr algn="ctr" rtl="false"/>
          <a:endParaRPr lang="en-GB" sz="400" b="0" dirty="0"/>
        </a:p>
      </dgm:t>
    </dgm:pt>
    <dgm:pt modelId="{E97D1B97-F46F-47C3-BEF4-8D7D68226B31}" type="parTrans" cxnId="{8F08BEC3-C9C9-4AEB-BEF7-E84D5D8E92A2}">
      <dgm:prSet/>
      <dgm:spPr/>
      <dgm:t>
        <a:bodyPr rtlCol="false"/>
        <a:lstStyle/>
        <a:p>
          <a:pPr algn="ctr" rtl="false"/>
          <a:endParaRPr lang="en-GB"/>
        </a:p>
      </dgm:t>
    </dgm:pt>
    <dgm:pt modelId="{41D93DD4-D120-42E5-9177-D1E0B1D0B05C}" type="sibTrans" cxnId="{8F08BEC3-C9C9-4AEB-BEF7-E84D5D8E92A2}">
      <dgm:prSet/>
      <dgm:spPr/>
      <dgm:t>
        <a:bodyPr rtlCol="false"/>
        <a:lstStyle/>
        <a:p>
          <a:pPr algn="ctr" rtl="false"/>
          <a:endParaRPr lang="en-GB"/>
        </a:p>
      </dgm:t>
    </dgm:pt>
    <dgm:pt modelId="{CC61754A-7B92-4EF2-B853-437A1DA1B910}">
      <dgm:prSet custT="1"/>
      <dgm:spPr/>
      <dgm:t>
        <a:bodyPr rtlCol="false"/>
        <a:lstStyle/>
        <a:p>
          <a:pPr algn="ctr" rtl="false"/>
          <a:r>
            <a:rPr lang="cy" sz="700" b="0" i="0" u="none"/>
            <a:t>Mae meddalwedd defnyddiol yn fath o feddalwedd system. Mae systemau gweithredu’n defnyddio rhaglenni o’r enw cyfleustodau i ganiatáu i ddefnyddiwr reoli, cynnal a chadw trefn ar adnoddau cyfrifiadur.</a:t>
          </a:r>
          <a:endParaRPr lang="en-GB" sz="700" b="0" dirty="0"/>
        </a:p>
      </dgm:t>
    </dgm:pt>
    <dgm:pt modelId="{3C39D9AB-1A02-4128-914C-CEE94C6912F7}" type="parTrans" cxnId="{D1C87217-A85A-479A-9539-76F11FF94E44}">
      <dgm:prSet/>
      <dgm:spPr/>
      <dgm:t>
        <a:bodyPr rtlCol="false"/>
        <a:lstStyle/>
        <a:p>
          <a:pPr algn="ctr" rtl="false"/>
          <a:endParaRPr lang="en-GB"/>
        </a:p>
      </dgm:t>
    </dgm:pt>
    <dgm:pt modelId="{A9CEF126-EEE7-46FA-A830-908C60679692}" type="sibTrans" cxnId="{D1C87217-A85A-479A-9539-76F11FF94E44}">
      <dgm:prSet/>
      <dgm:spPr/>
      <dgm:t>
        <a:bodyPr rtlCol="false"/>
        <a:lstStyle/>
        <a:p>
          <a:pPr algn="ctr" rtl="false"/>
          <a:endParaRPr lang="en-GB"/>
        </a:p>
      </dgm:t>
    </dgm:pt>
    <dgm:pt modelId="{B21E495B-74A8-4E79-891F-16078FE45D1E}">
      <dgm:prSet custT="1"/>
      <dgm:spPr/>
      <dgm:t>
        <a:bodyPr rtlCol="false"/>
        <a:lstStyle/>
        <a:p>
          <a:pPr algn="ctr" rtl="false"/>
          <a:r>
            <a:rPr lang="cy" sz="900" b="0" i="0" u="none"/>
            <a:t>Monitro systemau</a:t>
          </a:r>
        </a:p>
        <a:p>
          <a:pPr algn="ctr" rtl="false"/>
          <a:endParaRPr lang="en-GB" sz="400" b="0" dirty="0"/>
        </a:p>
      </dgm:t>
    </dgm:pt>
    <dgm:pt modelId="{21864E92-CF43-4489-A999-5A531B9D320E}" type="parTrans" cxnId="{99D235F4-AFEA-41C8-854C-B8A73100CECB}">
      <dgm:prSet/>
      <dgm:spPr/>
      <dgm:t>
        <a:bodyPr rtlCol="false"/>
        <a:lstStyle/>
        <a:p>
          <a:pPr algn="ctr" rtl="false"/>
          <a:endParaRPr lang="en-GB"/>
        </a:p>
      </dgm:t>
    </dgm:pt>
    <dgm:pt modelId="{0BB88B6D-0AAD-480D-B1BE-98BD38281FED}" type="sibTrans" cxnId="{99D235F4-AFEA-41C8-854C-B8A73100CECB}">
      <dgm:prSet/>
      <dgm:spPr/>
      <dgm:t>
        <a:bodyPr rtlCol="false"/>
        <a:lstStyle/>
        <a:p>
          <a:pPr algn="ctr" rtl="false"/>
          <a:endParaRPr lang="en-GB"/>
        </a:p>
      </dgm:t>
    </dgm:pt>
    <dgm:pt modelId="{235F8F85-1E75-416E-8601-F7436B659559}">
      <dgm:prSet/>
      <dgm:spPr/>
      <dgm:t>
        <a:bodyPr rtlCol="false"/>
        <a:lstStyle/>
        <a:p>
          <a:pPr algn="ctr" rtl="false"/>
          <a:r>
            <a:rPr lang="cy" sz="700" b="0" i="0" u="none">
              <a:solidFill>
                <a:schemeClr val="bg1"/>
              </a:solidFill>
            </a:rPr>
            <a:t>Mae monitro systemau yn golygu defnyddio darn o galedwedd neu feddalwedd i fonitro adnoddau a pherfformiad mewn system gyfrifiadurol.</a:t>
          </a:r>
          <a:endParaRPr lang="en-GB" sz="700" b="0" dirty="0">
            <a:solidFill>
              <a:schemeClr val="bg1"/>
            </a:solidFill>
          </a:endParaRPr>
        </a:p>
      </dgm:t>
    </dgm:pt>
    <dgm:pt modelId="{CDC5F996-4F6B-4C8F-ACC1-09121DE98E46}" type="parTrans" cxnId="{A8891A16-CD86-4764-877E-C61F52E12F54}">
      <dgm:prSet/>
      <dgm:spPr/>
      <dgm:t>
        <a:bodyPr rtlCol="false"/>
        <a:lstStyle/>
        <a:p>
          <a:pPr algn="ctr" rtl="false"/>
          <a:endParaRPr lang="en-GB"/>
        </a:p>
      </dgm:t>
    </dgm:pt>
    <dgm:pt modelId="{875664D4-884C-4385-9225-14856ACFAD85}" type="sibTrans" cxnId="{A8891A16-CD86-4764-877E-C61F52E12F54}">
      <dgm:prSet/>
      <dgm:spPr/>
      <dgm:t>
        <a:bodyPr rtlCol="false"/>
        <a:lstStyle/>
        <a:p>
          <a:pPr algn="ctr" rtl="false"/>
          <a:endParaRPr lang="en-GB"/>
        </a:p>
      </dgm:t>
    </dgm:pt>
    <dgm:pt modelId="{9E9C3C29-4001-4082-9819-9E5D7CD0B311}">
      <dgm:prSet custT="1"/>
      <dgm:spPr/>
      <dgm:t>
        <a:bodyPr rtlCol="false"/>
        <a:lstStyle/>
        <a:p>
          <a:pPr algn="ctr" rtl="false"/>
          <a:r>
            <a:rPr lang="cy" sz="1000" b="0" i="0" u="none"/>
            <a:t>Rheoli tasgau</a:t>
          </a:r>
        </a:p>
        <a:p>
          <a:pPr algn="ctr" rtl="false"/>
          <a:endParaRPr lang="en-GB" sz="400" b="0" dirty="0"/>
        </a:p>
      </dgm:t>
    </dgm:pt>
    <dgm:pt modelId="{2785C21A-B238-494F-8919-03B81F049F11}" type="parTrans" cxnId="{5B8DA121-466E-4F25-ACBA-C31477E52BCE}">
      <dgm:prSet/>
      <dgm:spPr/>
      <dgm:t>
        <a:bodyPr rtlCol="false"/>
        <a:lstStyle/>
        <a:p>
          <a:pPr algn="ctr" rtl="false"/>
          <a:endParaRPr lang="en-GB"/>
        </a:p>
      </dgm:t>
    </dgm:pt>
    <dgm:pt modelId="{81476D16-9BA8-4217-9064-423139D7990E}" type="sibTrans" cxnId="{5B8DA121-466E-4F25-ACBA-C31477E52BCE}">
      <dgm:prSet/>
      <dgm:spPr/>
      <dgm:t>
        <a:bodyPr rtlCol="false"/>
        <a:lstStyle/>
        <a:p>
          <a:pPr algn="ctr" rtl="false"/>
          <a:endParaRPr lang="en-GB"/>
        </a:p>
      </dgm:t>
    </dgm:pt>
    <dgm:pt modelId="{18B48537-3B72-4380-AE9B-6AF85F138BE8}">
      <dgm:prSet custT="1"/>
      <dgm:spPr/>
      <dgm:t>
        <a:bodyPr rtlCol="false"/>
        <a:lstStyle/>
        <a:p>
          <a:pPr algn="ctr" rtl="false"/>
          <a:r>
            <a:rPr lang="cy" sz="700" b="0" i="0" u="none"/>
            <a:t>Rheoli tasgau yw’r broses o weld pa dasgau y mae system gweithredu yn eu cyflawni ar hyn o bryd</a:t>
          </a:r>
          <a:r>
            <a:rPr lang="cy" sz="800" b="0" i="0" u="none"/>
            <a:t>.</a:t>
          </a:r>
          <a:endParaRPr lang="en-GB" sz="800" b="0" dirty="0"/>
        </a:p>
      </dgm:t>
    </dgm:pt>
    <dgm:pt modelId="{480B4C76-767E-4B5A-AAAC-17094090C280}" type="parTrans" cxnId="{9E1F7743-6B11-4C97-A56D-3F0049A7004F}">
      <dgm:prSet/>
      <dgm:spPr/>
      <dgm:t>
        <a:bodyPr rtlCol="false"/>
        <a:lstStyle/>
        <a:p>
          <a:pPr algn="ctr" rtl="false"/>
          <a:endParaRPr lang="en-GB"/>
        </a:p>
      </dgm:t>
    </dgm:pt>
    <dgm:pt modelId="{3428B4A5-1A08-4F02-8DE6-7E042622E47B}" type="sibTrans" cxnId="{9E1F7743-6B11-4C97-A56D-3F0049A7004F}">
      <dgm:prSet/>
      <dgm:spPr/>
      <dgm:t>
        <a:bodyPr rtlCol="false"/>
        <a:lstStyle/>
        <a:p>
          <a:pPr algn="ctr" rtl="false"/>
          <a:endParaRPr lang="en-GB"/>
        </a:p>
      </dgm:t>
    </dgm:pt>
    <dgm:pt modelId="{393F89C5-5C27-4ABD-A8A0-ECCBAE871A64}">
      <dgm:prSet custT="1"/>
      <dgm:spPr/>
      <dgm:t>
        <a:bodyPr rtlCol="false"/>
        <a:lstStyle/>
        <a:p>
          <a:pPr algn="ctr" rtl="false"/>
          <a:r>
            <a:rPr lang="cy" sz="1000" b="0" i="0" u="none"/>
            <a:t>Rhyngwyneb</a:t>
          </a:r>
        </a:p>
        <a:p>
          <a:pPr algn="ctr" rtl="false"/>
          <a:endParaRPr lang="en-GB" sz="400" b="0" dirty="0"/>
        </a:p>
      </dgm:t>
    </dgm:pt>
    <dgm:pt modelId="{25D25F35-8A87-4EF6-93EB-40512F05F6AC}" type="parTrans" cxnId="{C676D68D-3BD0-4D1D-AC54-4C8A381C6359}">
      <dgm:prSet/>
      <dgm:spPr/>
      <dgm:t>
        <a:bodyPr rtlCol="false"/>
        <a:lstStyle/>
        <a:p>
          <a:pPr algn="ctr" rtl="false"/>
          <a:endParaRPr lang="en-GB"/>
        </a:p>
      </dgm:t>
    </dgm:pt>
    <dgm:pt modelId="{EF6F3AA6-54DA-40B9-BE9C-5F078D41F6C7}" type="sibTrans" cxnId="{C676D68D-3BD0-4D1D-AC54-4C8A381C6359}">
      <dgm:prSet/>
      <dgm:spPr/>
      <dgm:t>
        <a:bodyPr rtlCol="false"/>
        <a:lstStyle/>
        <a:p>
          <a:pPr algn="ctr" rtl="false"/>
          <a:endParaRPr lang="en-GB"/>
        </a:p>
      </dgm:t>
    </dgm:pt>
    <dgm:pt modelId="{C3B9727E-95FE-48A7-A47B-FEC0131F721C}">
      <dgm:prSet custT="1"/>
      <dgm:spPr/>
      <dgm:t>
        <a:bodyPr rtlCol="false"/>
        <a:lstStyle/>
        <a:p>
          <a:pPr algn="ctr" rtl="false"/>
          <a:r>
            <a:rPr lang="cy" sz="700" b="0" i="0" u="none"/>
            <a:t>Mae rhyngwyneb yn ffordd syml o ganiatáu i bobl ryngweithio gyda system gyfrifiadurol, sef, yn y bôn, wyneb system gweithredu.</a:t>
          </a:r>
          <a:endParaRPr lang="en-GB" sz="700" b="0" dirty="0"/>
        </a:p>
      </dgm:t>
    </dgm:pt>
    <dgm:pt modelId="{5C8590C2-8283-4074-B6B8-67CFB3F45963}" type="parTrans" cxnId="{50D79300-1855-403A-8C2D-B85E624A43D7}">
      <dgm:prSet/>
      <dgm:spPr/>
      <dgm:t>
        <a:bodyPr rtlCol="false"/>
        <a:lstStyle/>
        <a:p>
          <a:pPr algn="ctr" rtl="false"/>
          <a:endParaRPr lang="en-GB"/>
        </a:p>
      </dgm:t>
    </dgm:pt>
    <dgm:pt modelId="{442219AB-440D-419C-BBD5-E830E46025AA}" type="sibTrans" cxnId="{50D79300-1855-403A-8C2D-B85E624A43D7}">
      <dgm:prSet/>
      <dgm:spPr/>
      <dgm:t>
        <a:bodyPr rtlCol="false"/>
        <a:lstStyle/>
        <a:p>
          <a:pPr algn="ctr" rtl="false"/>
          <a:endParaRPr lang="en-GB"/>
        </a:p>
      </dgm:t>
    </dgm:pt>
    <dgm:pt modelId="{02B86DEF-EAD3-4371-A014-F32C4E71050B}">
      <dgm:prSet custT="1"/>
      <dgm:spPr/>
      <dgm:t>
        <a:bodyPr rtlCol="false"/>
        <a:lstStyle/>
        <a:p>
          <a:pPr algn="ctr" rtl="false"/>
          <a:r>
            <a:rPr lang="cy" sz="1000" b="0" i="0" u="none"/>
            <a:t>GUI</a:t>
          </a:r>
        </a:p>
        <a:p>
          <a:pPr algn="ctr" rtl="false"/>
          <a:endParaRPr lang="en-GB" sz="400" b="0" dirty="0"/>
        </a:p>
      </dgm:t>
    </dgm:pt>
    <dgm:pt modelId="{DB469D46-7E87-4463-A171-9858101DCA57}" type="parTrans" cxnId="{329C710A-3E7F-4F81-9E34-7590EE3E833D}">
      <dgm:prSet/>
      <dgm:spPr/>
      <dgm:t>
        <a:bodyPr rtlCol="false"/>
        <a:lstStyle/>
        <a:p>
          <a:pPr algn="ctr" rtl="false"/>
          <a:endParaRPr lang="en-GB"/>
        </a:p>
      </dgm:t>
    </dgm:pt>
    <dgm:pt modelId="{6A6E9828-9961-4AC1-93D1-05B4DE51CF2E}" type="sibTrans" cxnId="{329C710A-3E7F-4F81-9E34-7590EE3E833D}">
      <dgm:prSet/>
      <dgm:spPr/>
      <dgm:t>
        <a:bodyPr rtlCol="false"/>
        <a:lstStyle/>
        <a:p>
          <a:pPr algn="ctr" rtl="false"/>
          <a:endParaRPr lang="en-GB"/>
        </a:p>
      </dgm:t>
    </dgm:pt>
    <dgm:pt modelId="{7BFC476E-1C93-4B63-8D1B-1CB10316EFFF}">
      <dgm:prSet custT="1"/>
      <dgm:spPr/>
      <dgm:t>
        <a:bodyPr rtlCol="false"/>
        <a:lstStyle/>
        <a:p>
          <a:pPr algn="ctr" rtl="false"/>
          <a:r>
            <a:rPr lang="cy" sz="700" b="0" i="0" u="none"/>
            <a:t>Mae rhyngwyneb defnyddiwr graffigol (GUI) yn fath o ryngwyneb sy’n caniatáu i ddefnyddwyr ryngweithio gyda system gyfrifiadurol trwy eiconau graffigol.</a:t>
          </a:r>
          <a:endParaRPr lang="en-GB" sz="700" b="0" dirty="0"/>
        </a:p>
      </dgm:t>
    </dgm:pt>
    <dgm:pt modelId="{87F9350A-3663-4877-9B87-4F15006B59B4}" type="parTrans" cxnId="{50B4738C-4342-435A-B64E-0651B4392D59}">
      <dgm:prSet/>
      <dgm:spPr/>
      <dgm:t>
        <a:bodyPr rtlCol="false"/>
        <a:lstStyle/>
        <a:p>
          <a:pPr algn="ctr" rtl="false"/>
          <a:endParaRPr lang="en-GB"/>
        </a:p>
      </dgm:t>
    </dgm:pt>
    <dgm:pt modelId="{ACEC7346-00ED-412B-A6DA-0430131793B9}" type="sibTrans" cxnId="{50B4738C-4342-435A-B64E-0651B4392D59}">
      <dgm:prSet/>
      <dgm:spPr/>
      <dgm:t>
        <a:bodyPr rtlCol="false"/>
        <a:lstStyle/>
        <a:p>
          <a:pPr algn="ctr" rtl="false"/>
          <a:endParaRPr lang="en-GB"/>
        </a:p>
      </dgm:t>
    </dgm:pt>
    <dgm:pt modelId="{88457DF1-682E-4FFE-B4F0-1DECD481391F}">
      <dgm:prSet custT="1"/>
      <dgm:spPr/>
      <dgm:t>
        <a:bodyPr rtlCol="false"/>
        <a:lstStyle/>
        <a:p>
          <a:pPr algn="ctr" rtl="false"/>
          <a:r>
            <a:rPr lang="cy" sz="900" b="0" i="0" u="none"/>
            <a:t>CLI</a:t>
          </a:r>
        </a:p>
        <a:p>
          <a:pPr algn="ctr" rtl="false"/>
          <a:endParaRPr lang="en-GB" sz="400" b="0" dirty="0"/>
        </a:p>
      </dgm:t>
    </dgm:pt>
    <dgm:pt modelId="{A4BAC43D-A2E0-4BAA-B8B8-C117E87F0D20}" type="parTrans" cxnId="{2CD2D129-891A-49F9-B33B-5FEA061D2B0D}">
      <dgm:prSet/>
      <dgm:spPr/>
      <dgm:t>
        <a:bodyPr rtlCol="false"/>
        <a:lstStyle/>
        <a:p>
          <a:pPr algn="ctr" rtl="false"/>
          <a:endParaRPr lang="en-GB"/>
        </a:p>
      </dgm:t>
    </dgm:pt>
    <dgm:pt modelId="{F936580C-806D-42AC-8B02-0FA5E0E07BA6}" type="sibTrans" cxnId="{2CD2D129-891A-49F9-B33B-5FEA061D2B0D}">
      <dgm:prSet/>
      <dgm:spPr/>
      <dgm:t>
        <a:bodyPr rtlCol="false"/>
        <a:lstStyle/>
        <a:p>
          <a:pPr algn="ctr" rtl="false"/>
          <a:endParaRPr lang="en-GB"/>
        </a:p>
      </dgm:t>
    </dgm:pt>
    <dgm:pt modelId="{F2C86A97-5123-4EFE-B4CE-EEC762460CF6}">
      <dgm:prSet/>
      <dgm:spPr/>
      <dgm:t>
        <a:bodyPr rtlCol="false"/>
        <a:lstStyle/>
        <a:p>
          <a:pPr algn="ctr" rtl="false"/>
          <a:r>
            <a:rPr lang="cy" sz="700" b="0" i="0" u="none"/>
            <a:t>Mae rhyngwyneb llinell gorchymyn (CLI) yn rhyngwyneb sy’n seiliedig yn gyfan gwbl ar destun sy’n caniatáu i ddefnyddiwr gyfathrebu â system gyfrifiadurol trwy deipio gorchmynion.</a:t>
          </a:r>
          <a:endParaRPr lang="en-GB" sz="700" b="0" dirty="0"/>
        </a:p>
      </dgm:t>
    </dgm:pt>
    <dgm:pt modelId="{FE35DB92-5B82-4589-9A36-64A5D231A694}" type="parTrans" cxnId="{206D91AA-FDAB-40F0-9DD7-E9374F19AC67}">
      <dgm:prSet/>
      <dgm:spPr/>
      <dgm:t>
        <a:bodyPr rtlCol="false"/>
        <a:lstStyle/>
        <a:p>
          <a:pPr algn="ctr" rtl="false"/>
          <a:endParaRPr lang="en-GB"/>
        </a:p>
      </dgm:t>
    </dgm:pt>
    <dgm:pt modelId="{92E957C9-EC66-4F1B-9B97-10470F6FA169}" type="sibTrans" cxnId="{206D91AA-FDAB-40F0-9DD7-E9374F19AC67}">
      <dgm:prSet/>
      <dgm:spPr/>
      <dgm:t>
        <a:bodyPr rtlCol="false"/>
        <a:lstStyle/>
        <a:p>
          <a:pPr algn="ctr" rtl="false"/>
          <a:endParaRPr lang="en-GB"/>
        </a:p>
      </dgm:t>
    </dgm:pt>
    <dgm:pt modelId="{E43A8EE7-D07A-4452-947A-1BEA88F70E95}">
      <dgm:prSet custT="1"/>
      <dgm:spPr/>
      <dgm:t>
        <a:bodyPr rtlCol="false"/>
        <a:lstStyle/>
        <a:p>
          <a:pPr algn="ctr" rtl="false"/>
          <a:r>
            <a:rPr lang="cy" sz="1000" b="0" i="0" u="none"/>
            <a:t>HCI</a:t>
          </a:r>
        </a:p>
        <a:p>
          <a:pPr algn="ctr" rtl="false"/>
          <a:endParaRPr lang="en-GB" sz="400" b="0" dirty="0"/>
        </a:p>
      </dgm:t>
    </dgm:pt>
    <dgm:pt modelId="{59F77E5B-8515-4070-9BC4-00ECC66F405D}" type="parTrans" cxnId="{C00A9E14-7385-492E-ADA3-257273CBEA27}">
      <dgm:prSet/>
      <dgm:spPr/>
      <dgm:t>
        <a:bodyPr rtlCol="false"/>
        <a:lstStyle/>
        <a:p>
          <a:pPr algn="ctr" rtl="false"/>
          <a:endParaRPr lang="en-GB"/>
        </a:p>
      </dgm:t>
    </dgm:pt>
    <dgm:pt modelId="{83B7DBFF-0B8A-4F69-A71C-F47E3BC6EBF3}" type="sibTrans" cxnId="{C00A9E14-7385-492E-ADA3-257273CBEA27}">
      <dgm:prSet/>
      <dgm:spPr/>
      <dgm:t>
        <a:bodyPr rtlCol="false"/>
        <a:lstStyle/>
        <a:p>
          <a:pPr algn="ctr" rtl="false"/>
          <a:endParaRPr lang="en-GB"/>
        </a:p>
      </dgm:t>
    </dgm:pt>
    <dgm:pt modelId="{261D2488-EA9C-43D5-A505-4C99FDD97097}">
      <dgm:prSet custT="1"/>
      <dgm:spPr/>
      <dgm:t>
        <a:bodyPr rtlCol="false"/>
        <a:lstStyle/>
        <a:p>
          <a:pPr algn="ctr" rtl="false"/>
          <a:r>
            <a:rPr lang="cy" sz="700" b="0" i="0" u="none"/>
            <a:t>Rhyngweithio dynol-cyfrifiadurol (HCI) yw’r term a ddefnyddir i ddisgrifio cyfathrebu rhwng defnyddiwr a system cyfrifiadurol.</a:t>
          </a:r>
          <a:endParaRPr lang="en-GB" sz="700" b="0" dirty="0"/>
        </a:p>
      </dgm:t>
    </dgm:pt>
    <dgm:pt modelId="{DC5E80F1-190F-4BD8-A430-BACCE3B9E86A}" type="parTrans" cxnId="{20228992-20BE-464D-BF4B-52981986C2DB}">
      <dgm:prSet/>
      <dgm:spPr/>
      <dgm:t>
        <a:bodyPr rtlCol="false"/>
        <a:lstStyle/>
        <a:p>
          <a:pPr algn="ctr" rtl="false"/>
          <a:endParaRPr lang="en-GB"/>
        </a:p>
      </dgm:t>
    </dgm:pt>
    <dgm:pt modelId="{74D26783-7A09-4EF7-BD46-25C13007D06D}" type="sibTrans" cxnId="{20228992-20BE-464D-BF4B-52981986C2DB}">
      <dgm:prSet/>
      <dgm:spPr/>
      <dgm:t>
        <a:bodyPr rtlCol="false"/>
        <a:lstStyle/>
        <a:p>
          <a:pPr algn="ctr" rtl="false"/>
          <a:endParaRPr lang="en-GB"/>
        </a:p>
      </dgm:t>
    </dgm:pt>
    <dgm:pt modelId="{B48DF230-18F6-4C12-83B3-20980A92333F}">
      <dgm:prSet custT="1"/>
      <dgm:spPr/>
      <dgm:t>
        <a:bodyPr rtlCol="false"/>
        <a:lstStyle/>
        <a:p>
          <a:pPr algn="ctr" rtl="false"/>
          <a:r>
            <a:rPr lang="cy" sz="900" b="0" i="0" u="none"/>
            <a:t>Rhyngwyneb wedi’i yrru gan ddewislenni</a:t>
          </a:r>
        </a:p>
        <a:p>
          <a:pPr algn="ctr" rtl="false"/>
          <a:endParaRPr lang="en-GB" sz="400" b="0" dirty="0"/>
        </a:p>
      </dgm:t>
    </dgm:pt>
    <dgm:pt modelId="{00D3BDAA-E198-4F33-AF49-DF1520165E10}" type="parTrans" cxnId="{E31FAEFA-FAC2-4DEE-99FD-978B2FEC2DF2}">
      <dgm:prSet/>
      <dgm:spPr/>
      <dgm:t>
        <a:bodyPr rtlCol="false"/>
        <a:lstStyle/>
        <a:p>
          <a:pPr algn="ctr" rtl="false"/>
          <a:endParaRPr lang="en-GB"/>
        </a:p>
      </dgm:t>
    </dgm:pt>
    <dgm:pt modelId="{31D909B4-13BF-4BB5-9436-3C27D51C7807}" type="sibTrans" cxnId="{E31FAEFA-FAC2-4DEE-99FD-978B2FEC2DF2}">
      <dgm:prSet/>
      <dgm:spPr/>
      <dgm:t>
        <a:bodyPr rtlCol="false"/>
        <a:lstStyle/>
        <a:p>
          <a:pPr algn="ctr" rtl="false"/>
          <a:endParaRPr lang="en-GB"/>
        </a:p>
      </dgm:t>
    </dgm:pt>
    <dgm:pt modelId="{21E7CF63-75D5-44CC-8B42-10F51AB8DED7}">
      <dgm:prSet/>
      <dgm:spPr/>
      <dgm:t>
        <a:bodyPr rtlCol="false"/>
        <a:lstStyle/>
        <a:p>
          <a:pPr algn="ctr" rtl="false"/>
          <a:r>
            <a:rPr lang="cy" sz="700" b="0" i="0" u="none"/>
            <a:t>Mae rhyngwyneb wedi’i yrru gan ddewislenni yn caniatáu i ddefnyddwyr ryngweithio gyda system gyfrifiadurol trwy gyflwyno cyfres o ddewislenni i’w defnyddio.</a:t>
          </a:r>
          <a:endParaRPr lang="en-GB" sz="700" b="0" dirty="0"/>
        </a:p>
      </dgm:t>
    </dgm:pt>
    <dgm:pt modelId="{61F24565-1022-419A-BBA2-C99D4ED79DE4}" type="parTrans" cxnId="{1D66DC02-6463-4E3D-B123-5D328CEFC847}">
      <dgm:prSet/>
      <dgm:spPr/>
      <dgm:t>
        <a:bodyPr rtlCol="false"/>
        <a:lstStyle/>
        <a:p>
          <a:pPr algn="ctr" rtl="false"/>
          <a:endParaRPr lang="en-GB"/>
        </a:p>
      </dgm:t>
    </dgm:pt>
    <dgm:pt modelId="{E202A828-A6E1-477D-BE73-CEA49378DDBE}" type="sibTrans" cxnId="{1D66DC02-6463-4E3D-B123-5D328CEFC847}">
      <dgm:prSet/>
      <dgm:spPr/>
      <dgm:t>
        <a:bodyPr rtlCol="false"/>
        <a:lstStyle/>
        <a:p>
          <a:pPr algn="ctr" rtl="false"/>
          <a:endParaRPr lang="en-GB"/>
        </a:p>
      </dgm:t>
    </dgm:pt>
    <dgm:pt modelId="{F22447C6-F048-4BA3-9537-E181CDF62F75}">
      <dgm:prSet custT="1"/>
      <dgm:spPr/>
      <dgm:t>
        <a:bodyPr rtlCol="false"/>
        <a:lstStyle/>
        <a:p>
          <a:pPr algn="ctr" rtl="false"/>
          <a:r>
            <a:rPr lang="cy" sz="1000" b="0" i="0" u="none"/>
            <a:t>Rhyngwyneb wedi’i yrru gan y llais</a:t>
          </a:r>
        </a:p>
        <a:p>
          <a:pPr algn="ctr" rtl="false"/>
          <a:endParaRPr lang="en-GB" sz="400" b="0" dirty="0"/>
        </a:p>
      </dgm:t>
    </dgm:pt>
    <dgm:pt modelId="{41DBFEB6-0D0D-4C80-BE37-E568BB2A0602}" type="parTrans" cxnId="{6D1F35AE-729D-41BF-B701-FF79ABBF192A}">
      <dgm:prSet/>
      <dgm:spPr/>
      <dgm:t>
        <a:bodyPr rtlCol="false"/>
        <a:lstStyle/>
        <a:p>
          <a:pPr algn="ctr" rtl="false"/>
          <a:endParaRPr lang="en-GB"/>
        </a:p>
      </dgm:t>
    </dgm:pt>
    <dgm:pt modelId="{BF9B6B18-0CB7-42A5-BA7D-51C10174A5FE}" type="sibTrans" cxnId="{6D1F35AE-729D-41BF-B701-FF79ABBF192A}">
      <dgm:prSet/>
      <dgm:spPr/>
      <dgm:t>
        <a:bodyPr rtlCol="false"/>
        <a:lstStyle/>
        <a:p>
          <a:pPr algn="ctr" rtl="false"/>
          <a:endParaRPr lang="en-GB"/>
        </a:p>
      </dgm:t>
    </dgm:pt>
    <dgm:pt modelId="{BEBEBD77-095B-42B8-89E2-8A112B05274D}">
      <dgm:prSet custT="1"/>
      <dgm:spPr/>
      <dgm:t>
        <a:bodyPr rtlCol="false"/>
        <a:lstStyle/>
        <a:p>
          <a:pPr algn="ctr" rtl="false"/>
          <a:r>
            <a:rPr lang="cy" sz="700" b="0" i="0" u="none"/>
            <a:t>Mae rhyngwyneb wedi’i yrru gan y llais yn galluogi gwneud gorchmynion llais i system gyfrifiadurol</a:t>
          </a:r>
          <a:r>
            <a:rPr lang="cy" sz="800" b="0" i="0" u="none"/>
            <a:t>.</a:t>
          </a:r>
          <a:endParaRPr lang="en-GB" sz="800" b="0" dirty="0"/>
        </a:p>
      </dgm:t>
    </dgm:pt>
    <dgm:pt modelId="{DF0D7638-311E-4676-9123-E2A7741DC3A9}" type="parTrans" cxnId="{DC53CCB9-202C-4076-817B-BDECA565A4C6}">
      <dgm:prSet/>
      <dgm:spPr/>
      <dgm:t>
        <a:bodyPr rtlCol="false"/>
        <a:lstStyle/>
        <a:p>
          <a:pPr algn="ctr" rtl="false"/>
          <a:endParaRPr lang="en-GB"/>
        </a:p>
      </dgm:t>
    </dgm:pt>
    <dgm:pt modelId="{F9A2D85D-CF48-4E4F-B8C5-998BC70E78DF}" type="sibTrans" cxnId="{DC53CCB9-202C-4076-817B-BDECA565A4C6}">
      <dgm:prSet/>
      <dgm:spPr/>
      <dgm:t>
        <a:bodyPr rtlCol="false"/>
        <a:lstStyle/>
        <a:p>
          <a:pPr algn="ctr" rtl="false"/>
          <a:endParaRPr lang="en-GB"/>
        </a:p>
      </dgm:t>
    </dgm:pt>
    <dgm:pt modelId="{4B578F02-427A-4B0D-9FBF-A54EE2ACD4E9}">
      <dgm:prSet custT="1"/>
      <dgm:spPr/>
      <dgm:t>
        <a:bodyPr rtlCol="false"/>
        <a:lstStyle/>
        <a:p>
          <a:pPr algn="ctr" rtl="false"/>
          <a:r>
            <a:rPr lang="cy" sz="900" b="0" i="0" u="none"/>
            <a:t>Rhyngwyneb sensitif i gyffyrddiad</a:t>
          </a:r>
        </a:p>
        <a:p>
          <a:pPr algn="ctr" rtl="false"/>
          <a:endParaRPr lang="en-GB" sz="400" b="0" dirty="0"/>
        </a:p>
      </dgm:t>
    </dgm:pt>
    <dgm:pt modelId="{63E78802-27C2-4B7C-9B4D-C4C14342D6CD}" type="parTrans" cxnId="{1FDF7229-46F7-45B3-8D7F-65F4342844B8}">
      <dgm:prSet/>
      <dgm:spPr/>
      <dgm:t>
        <a:bodyPr rtlCol="false"/>
        <a:lstStyle/>
        <a:p>
          <a:pPr algn="ctr" rtl="false"/>
          <a:endParaRPr lang="en-GB"/>
        </a:p>
      </dgm:t>
    </dgm:pt>
    <dgm:pt modelId="{19B56205-A75A-4DFB-8038-AA83FB1E8306}" type="sibTrans" cxnId="{1FDF7229-46F7-45B3-8D7F-65F4342844B8}">
      <dgm:prSet/>
      <dgm:spPr/>
      <dgm:t>
        <a:bodyPr rtlCol="false"/>
        <a:lstStyle/>
        <a:p>
          <a:pPr algn="ctr" rtl="false"/>
          <a:endParaRPr lang="en-GB"/>
        </a:p>
      </dgm:t>
    </dgm:pt>
    <dgm:pt modelId="{E8ECA811-3C9B-47C1-B850-A63ACCB90833}">
      <dgm:prSet/>
      <dgm:spPr/>
      <dgm:t>
        <a:bodyPr rtlCol="false"/>
        <a:lstStyle/>
        <a:p>
          <a:pPr algn="ctr" rtl="false"/>
          <a:r>
            <a:rPr lang="cy" sz="700" b="0" i="0" u="none"/>
            <a:t>Mewn rhyngwyneb sensitif i gyffyrddiad, gwneir gorchmynion i system gyfrifiadurol trwy gyffwrdd â sgrin y ddyfais gyda’ch bys neu ddefnyddio ysgrifbin.</a:t>
          </a:r>
          <a:endParaRPr lang="en-GB" sz="700" b="0" dirty="0"/>
        </a:p>
      </dgm:t>
    </dgm:pt>
    <dgm:pt modelId="{EBEB2CF7-461A-48A7-B860-E48855D5C62B}" type="parTrans" cxnId="{FD103187-1415-411B-BBCB-583213590DC5}">
      <dgm:prSet/>
      <dgm:spPr/>
      <dgm:t>
        <a:bodyPr rtlCol="false"/>
        <a:lstStyle/>
        <a:p>
          <a:pPr algn="ctr" rtl="false"/>
          <a:endParaRPr lang="en-GB"/>
        </a:p>
      </dgm:t>
    </dgm:pt>
    <dgm:pt modelId="{317EBD7E-9B0F-47D2-87E4-7BE933BFDB59}" type="sibTrans" cxnId="{FD103187-1415-411B-BBCB-583213590DC5}">
      <dgm:prSet/>
      <dgm:spPr/>
      <dgm:t>
        <a:bodyPr rtlCol="false"/>
        <a:lstStyle/>
        <a:p>
          <a:pPr algn="ctr" rtl="false"/>
          <a:endParaRPr lang="en-GB"/>
        </a:p>
      </dgm:t>
    </dgm:pt>
    <dgm:pt modelId="{A63A8201-1F89-4C26-A3EB-CB6CD98855F1}">
      <dgm:prSet custT="1"/>
      <dgm:spPr/>
      <dgm:t>
        <a:bodyPr rtlCol="false"/>
        <a:lstStyle/>
        <a:p>
          <a:pPr algn="ctr" rtl="false"/>
          <a:r>
            <a:rPr lang="cy" sz="800" b="0" i="0" u="none"/>
            <a:t>Sganio disg</a:t>
          </a:r>
        </a:p>
        <a:p>
          <a:pPr algn="ctr" rtl="false"/>
          <a:endParaRPr lang="en-GB" sz="400" b="0" dirty="0"/>
        </a:p>
      </dgm:t>
    </dgm:pt>
    <dgm:pt modelId="{B00C949A-FA2B-4205-9CD5-F6F948E558C8}" type="parTrans" cxnId="{7847A66D-4EB1-465E-93C1-FB5000174B51}">
      <dgm:prSet/>
      <dgm:spPr/>
      <dgm:t>
        <a:bodyPr rtlCol="false"/>
        <a:lstStyle/>
        <a:p>
          <a:pPr algn="ctr" rtl="false"/>
          <a:endParaRPr lang="en-GB"/>
        </a:p>
      </dgm:t>
    </dgm:pt>
    <dgm:pt modelId="{1F179211-3719-4790-98DE-FA073D1BB22A}" type="sibTrans" cxnId="{7847A66D-4EB1-465E-93C1-FB5000174B51}">
      <dgm:prSet/>
      <dgm:spPr/>
      <dgm:t>
        <a:bodyPr rtlCol="false"/>
        <a:lstStyle/>
        <a:p>
          <a:pPr algn="ctr" rtl="false"/>
          <a:endParaRPr lang="en-GB"/>
        </a:p>
      </dgm:t>
    </dgm:pt>
    <dgm:pt modelId="{62FE8E0D-F2B4-4389-97FD-F132637A9938}">
      <dgm:prSet custT="1"/>
      <dgm:spPr/>
      <dgm:t>
        <a:bodyPr rtlCol="false"/>
        <a:lstStyle/>
        <a:p>
          <a:pPr algn="ctr" rtl="false"/>
          <a:r>
            <a:rPr lang="cy" sz="700" b="0" i="0" u="none"/>
            <a:t>Mae sganio disg yn rhaglen gyfleustod sy’n caniatáu i ddefnyddiwr gyflawni swyddogaethau amrywiol ar ddisg cyfrifiadur, fel rhannu disgiau, rheoli gofod rhesymegol, newid llythrennau gyriant ac ati.</a:t>
          </a:r>
          <a:endParaRPr lang="en-GB" sz="700" b="0" dirty="0"/>
        </a:p>
      </dgm:t>
    </dgm:pt>
    <dgm:pt modelId="{E8FF1B49-4F22-4BD5-9A27-C2B5F164A9D7}" type="parTrans" cxnId="{6CBB33B3-CE4C-418A-A8FD-51C27DF43A0D}">
      <dgm:prSet/>
      <dgm:spPr/>
      <dgm:t>
        <a:bodyPr rtlCol="false"/>
        <a:lstStyle/>
        <a:p>
          <a:pPr algn="ctr" rtl="false"/>
          <a:endParaRPr lang="en-GB"/>
        </a:p>
      </dgm:t>
    </dgm:pt>
    <dgm:pt modelId="{02457D08-A20F-4F7D-A828-826F4AFEBE7B}" type="sibTrans" cxnId="{6CBB33B3-CE4C-418A-A8FD-51C27DF43A0D}">
      <dgm:prSet/>
      <dgm:spPr/>
      <dgm:t>
        <a:bodyPr rtlCol="false"/>
        <a:lstStyle/>
        <a:p>
          <a:pPr algn="ctr" rtl="false"/>
          <a:endParaRPr lang="en-GB"/>
        </a:p>
      </dgm:t>
    </dgm:pt>
    <dgm:pt modelId="{8CC8EE64-DFF0-40C4-AF97-4BEBD652D73B}">
      <dgm:prSet custT="1"/>
      <dgm:spPr/>
      <dgm:t>
        <a:bodyPr rtlCol="false"/>
        <a:lstStyle/>
        <a:p>
          <a:pPr algn="ctr" rtl="false"/>
          <a:r>
            <a:rPr lang="cy" sz="900" b="0" i="0" u="none"/>
            <a:t>Gwneud copi wrth gefn</a:t>
          </a:r>
        </a:p>
        <a:p>
          <a:pPr algn="ctr" rtl="false"/>
          <a:endParaRPr lang="en-GB" sz="400" b="0" dirty="0"/>
        </a:p>
      </dgm:t>
    </dgm:pt>
    <dgm:pt modelId="{1C624464-DB91-46F4-A759-2261BB901903}" type="parTrans" cxnId="{B8CD2671-D310-4391-88A9-BBF0E09032C6}">
      <dgm:prSet/>
      <dgm:spPr/>
      <dgm:t>
        <a:bodyPr rtlCol="false"/>
        <a:lstStyle/>
        <a:p>
          <a:pPr algn="ctr" rtl="false"/>
          <a:endParaRPr lang="en-GB"/>
        </a:p>
      </dgm:t>
    </dgm:pt>
    <dgm:pt modelId="{4FFBBD8F-8B14-42BA-8FD3-D5287D3108F8}" type="sibTrans" cxnId="{B8CD2671-D310-4391-88A9-BBF0E09032C6}">
      <dgm:prSet/>
      <dgm:spPr/>
      <dgm:t>
        <a:bodyPr rtlCol="false"/>
        <a:lstStyle/>
        <a:p>
          <a:pPr algn="ctr" rtl="false"/>
          <a:endParaRPr lang="en-GB"/>
        </a:p>
      </dgm:t>
    </dgm:pt>
    <dgm:pt modelId="{171B5D21-81E1-4E90-96E8-E0FA5715CE25}">
      <dgm:prSet/>
      <dgm:spPr/>
      <dgm:t>
        <a:bodyPr rtlCol="false"/>
        <a:lstStyle/>
        <a:p>
          <a:pPr algn="ctr" rtl="false"/>
          <a:r>
            <a:rPr lang="cy" sz="700" b="0" i="0" u="none"/>
            <a:t>Mae copïau wrth gefn yn golygu creu a storio copïau o ffeiliau rhag ofn y bydd cyfarpar yn methu neu gwneir niwed a allai achosi colli data.</a:t>
          </a:r>
          <a:endParaRPr lang="en-GB" sz="700" b="0" dirty="0"/>
        </a:p>
      </dgm:t>
    </dgm:pt>
    <dgm:pt modelId="{2C9BA5B7-3DF2-4E6B-8BCF-8F53812E6C8F}" type="parTrans" cxnId="{9B7F0DED-35D4-4EA6-BE3C-FC2E47D0F58D}">
      <dgm:prSet/>
      <dgm:spPr/>
      <dgm:t>
        <a:bodyPr rtlCol="false"/>
        <a:lstStyle/>
        <a:p>
          <a:pPr algn="ctr" rtl="false"/>
          <a:endParaRPr lang="en-GB"/>
        </a:p>
      </dgm:t>
    </dgm:pt>
    <dgm:pt modelId="{5591BB86-7EF2-46C5-9758-91DE6BF0BC05}" type="sibTrans" cxnId="{9B7F0DED-35D4-4EA6-BE3C-FC2E47D0F58D}">
      <dgm:prSet/>
      <dgm:spPr/>
      <dgm:t>
        <a:bodyPr rtlCol="false"/>
        <a:lstStyle/>
        <a:p>
          <a:pPr algn="ctr" rtl="false"/>
          <a:endParaRPr lang="en-GB"/>
        </a:p>
      </dgm:t>
    </dgm:pt>
    <dgm:pt modelId="{59AB187F-A33D-47E1-86E3-2BFA7E696A1C}">
      <dgm:prSet custT="1"/>
      <dgm:spPr/>
      <dgm:t>
        <a:bodyPr rtlCol="false"/>
        <a:lstStyle/>
        <a:p>
          <a:pPr algn="ctr" rtl="false"/>
          <a:r>
            <a:rPr lang="cy" sz="1000" b="0" i="0" u="none"/>
            <a:t>Copi llawn wrth gefn</a:t>
          </a:r>
        </a:p>
        <a:p>
          <a:pPr algn="ctr" rtl="false"/>
          <a:endParaRPr lang="en-GB" sz="400" b="0" dirty="0"/>
        </a:p>
      </dgm:t>
    </dgm:pt>
    <dgm:pt modelId="{0A75DBFF-DED1-451B-84EF-1D6EE4BB2D6C}" type="parTrans" cxnId="{353627E6-F87B-4F91-89CC-B30DE7F5B434}">
      <dgm:prSet/>
      <dgm:spPr/>
      <dgm:t>
        <a:bodyPr rtlCol="false"/>
        <a:lstStyle/>
        <a:p>
          <a:pPr algn="ctr" rtl="false"/>
          <a:endParaRPr lang="en-GB"/>
        </a:p>
      </dgm:t>
    </dgm:pt>
    <dgm:pt modelId="{E09524C9-5EC5-4F0D-9949-98AD0B63311D}" type="sibTrans" cxnId="{353627E6-F87B-4F91-89CC-B30DE7F5B434}">
      <dgm:prSet/>
      <dgm:spPr/>
      <dgm:t>
        <a:bodyPr rtlCol="false"/>
        <a:lstStyle/>
        <a:p>
          <a:pPr algn="ctr" rtl="false"/>
          <a:endParaRPr lang="en-GB"/>
        </a:p>
      </dgm:t>
    </dgm:pt>
    <dgm:pt modelId="{4E530334-D3D8-415F-9187-380C7422E342}">
      <dgm:prSet custT="1"/>
      <dgm:spPr/>
      <dgm:t>
        <a:bodyPr rtlCol="false"/>
        <a:lstStyle/>
        <a:p>
          <a:pPr algn="ctr" rtl="false"/>
          <a:r>
            <a:rPr lang="cy" sz="700" b="0" i="0" u="none"/>
            <a:t>Mae system wrth gefn lawn yn creu copi o bopeth ar y system, hyd yn oed os nad yw wedi newid ers y copi diwethaf.</a:t>
          </a:r>
          <a:endParaRPr lang="en-GB" sz="700" b="0" dirty="0"/>
        </a:p>
      </dgm:t>
    </dgm:pt>
    <dgm:pt modelId="{0852543E-331B-443E-B537-7DD64A89F47C}" type="parTrans" cxnId="{8097FF67-4FC3-46FA-92D7-8E50A0D493B3}">
      <dgm:prSet/>
      <dgm:spPr/>
      <dgm:t>
        <a:bodyPr rtlCol="false"/>
        <a:lstStyle/>
        <a:p>
          <a:pPr algn="ctr" rtl="false"/>
          <a:endParaRPr lang="en-GB"/>
        </a:p>
      </dgm:t>
    </dgm:pt>
    <dgm:pt modelId="{A2949E98-F153-46C5-9681-C0E332E02FF9}" type="sibTrans" cxnId="{8097FF67-4FC3-46FA-92D7-8E50A0D493B3}">
      <dgm:prSet/>
      <dgm:spPr/>
      <dgm:t>
        <a:bodyPr rtlCol="false"/>
        <a:lstStyle/>
        <a:p>
          <a:pPr algn="ctr" rtl="false"/>
          <a:endParaRPr lang="en-GB"/>
        </a:p>
      </dgm:t>
    </dgm:pt>
    <dgm:pt modelId="{848D4A89-3A7D-4539-A2AE-1467FFE0A990}">
      <dgm:prSet custT="1"/>
      <dgm:spPr/>
      <dgm:t>
        <a:bodyPr rtlCol="false"/>
        <a:lstStyle/>
        <a:p>
          <a:pPr algn="ctr" rtl="false"/>
          <a:r>
            <a:rPr lang="cy" sz="900" b="0" i="0" u="none"/>
            <a:t>Copi wrth gefn graddol</a:t>
          </a:r>
        </a:p>
        <a:p>
          <a:pPr algn="ctr" rtl="false"/>
          <a:endParaRPr lang="en-GB" sz="400" b="0" dirty="0"/>
        </a:p>
      </dgm:t>
    </dgm:pt>
    <dgm:pt modelId="{56F1F62F-6249-4B94-A713-1CEEC9447EF3}" type="parTrans" cxnId="{D6696901-2DF8-4807-ADEF-FA8C84AFBA9B}">
      <dgm:prSet/>
      <dgm:spPr/>
      <dgm:t>
        <a:bodyPr rtlCol="false"/>
        <a:lstStyle/>
        <a:p>
          <a:pPr algn="ctr" rtl="false"/>
          <a:endParaRPr lang="en-GB"/>
        </a:p>
      </dgm:t>
    </dgm:pt>
    <dgm:pt modelId="{2C65DBB7-C2C8-4A8B-A374-05FF3204713D}" type="sibTrans" cxnId="{D6696901-2DF8-4807-ADEF-FA8C84AFBA9B}">
      <dgm:prSet/>
      <dgm:spPr/>
      <dgm:t>
        <a:bodyPr rtlCol="false"/>
        <a:lstStyle/>
        <a:p>
          <a:pPr algn="ctr" rtl="false"/>
          <a:endParaRPr lang="en-GB"/>
        </a:p>
      </dgm:t>
    </dgm:pt>
    <dgm:pt modelId="{1C85E220-24F8-4399-A7F6-E0DA5F0BA134}">
      <dgm:prSet/>
      <dgm:spPr/>
      <dgm:t>
        <a:bodyPr rtlCol="false"/>
        <a:lstStyle/>
        <a:p>
          <a:pPr algn="ctr" rtl="false"/>
          <a:r>
            <a:rPr lang="cy" sz="700" b="0" i="0" u="none"/>
            <a:t>Mae copi wrth gefn graddol yn creu copi o’r ffeiliau newydd yn unig, neu unrhyw ffeiliau sydd wedi newid ers y copi llawn diwethaf, ac mae’n llawer cynt i’w gwblhau na chreu copi llawn.</a:t>
          </a:r>
          <a:endParaRPr lang="en-GB" sz="700" b="0" dirty="0"/>
        </a:p>
      </dgm:t>
    </dgm:pt>
    <dgm:pt modelId="{467FB943-09BD-4300-938F-30F169E11DC5}" type="parTrans" cxnId="{1FC29A43-F18C-46D0-8909-D6B1885CDF81}">
      <dgm:prSet/>
      <dgm:spPr/>
      <dgm:t>
        <a:bodyPr rtlCol="false"/>
        <a:lstStyle/>
        <a:p>
          <a:pPr algn="ctr" rtl="false"/>
          <a:endParaRPr lang="en-GB"/>
        </a:p>
      </dgm:t>
    </dgm:pt>
    <dgm:pt modelId="{69CD1B67-B21E-49B4-9868-7D95403171BD}" type="sibTrans" cxnId="{1FC29A43-F18C-46D0-8909-D6B1885CDF81}">
      <dgm:prSet/>
      <dgm:spPr/>
      <dgm:t>
        <a:bodyPr rtlCol="false"/>
        <a:lstStyle/>
        <a:p>
          <a:pPr algn="ctr" rtl="false"/>
          <a:endParaRPr lang="en-GB"/>
        </a:p>
      </dgm:t>
    </dgm:pt>
    <dgm:pt modelId="{C261A7F9-221A-4E95-947A-2ECB935CDFC9}" type="pres">
      <dgm:prSet presAssocID="{697467BF-CAD0-47AF-9F27-0818DC7C6ABE}" presName="diagram" presStyleCnt="0">
        <dgm:presLayoutVars>
          <dgm:dir/>
          <dgm:resizeHandles val="exact"/>
        </dgm:presLayoutVars>
      </dgm:prSet>
      <dgm:spPr/>
    </dgm:pt>
    <dgm:pt modelId="{A200FE29-F8CF-4243-A1F0-246C810EB79E}" type="pres">
      <dgm:prSet presAssocID="{ED5104FF-9BAE-44B9-98BC-E8B61AA91F8C}" presName="node" presStyleLbl="node1" presStyleIdx="0" presStyleCnt="19">
        <dgm:presLayoutVars>
          <dgm:bulletEnabled val="1"/>
        </dgm:presLayoutVars>
      </dgm:prSet>
      <dgm:spPr/>
    </dgm:pt>
    <dgm:pt modelId="{87AD910B-792D-41CD-9A40-337088926521}" type="pres">
      <dgm:prSet presAssocID="{280CEDC5-2491-48CF-804E-D78EEAE4727F}" presName="sibTrans" presStyleCnt="0"/>
      <dgm:spPr/>
    </dgm:pt>
    <dgm:pt modelId="{BEBE78F9-F607-490E-9AB0-B7DBC0FC0F99}" type="pres">
      <dgm:prSet presAssocID="{8424E031-5777-49DF-ADB4-6CA31285519E}" presName="node" presStyleLbl="node1" presStyleIdx="1" presStyleCnt="19">
        <dgm:presLayoutVars>
          <dgm:bulletEnabled val="1"/>
        </dgm:presLayoutVars>
      </dgm:prSet>
      <dgm:spPr/>
    </dgm:pt>
    <dgm:pt modelId="{7BA97D34-E5D8-421C-9E26-AB317E18C01A}" type="pres">
      <dgm:prSet presAssocID="{09A9B1AF-398F-4464-B8EE-E213DD3C1982}" presName="sibTrans" presStyleCnt="0"/>
      <dgm:spPr/>
    </dgm:pt>
    <dgm:pt modelId="{FFC882F6-FE27-4700-AB42-415509273ADA}" type="pres">
      <dgm:prSet presAssocID="{AC0DE3D4-377F-49C9-9539-950AD30DF9E3}" presName="node" presStyleLbl="node1" presStyleIdx="2" presStyleCnt="19">
        <dgm:presLayoutVars>
          <dgm:bulletEnabled val="1"/>
        </dgm:presLayoutVars>
      </dgm:prSet>
      <dgm:spPr/>
    </dgm:pt>
    <dgm:pt modelId="{6887CEEC-426D-4CC1-A994-1AAAB498CF92}" type="pres">
      <dgm:prSet presAssocID="{61EDA853-3F13-4B38-9747-676955707727}" presName="sibTrans" presStyleCnt="0"/>
      <dgm:spPr/>
    </dgm:pt>
    <dgm:pt modelId="{12A4B0D2-FDEB-4ADA-9E03-8403530EFCDB}" type="pres">
      <dgm:prSet presAssocID="{EE64B48F-F4B2-404B-9A6C-15FB360FDF07}" presName="node" presStyleLbl="node1" presStyleIdx="3" presStyleCnt="19">
        <dgm:presLayoutVars>
          <dgm:bulletEnabled val="1"/>
        </dgm:presLayoutVars>
      </dgm:prSet>
      <dgm:spPr/>
    </dgm:pt>
    <dgm:pt modelId="{1AF52AC5-5460-488C-A392-0F6C889446FF}" type="pres">
      <dgm:prSet presAssocID="{6A56E23A-4CBD-4753-9838-29A25F016DC3}" presName="sibTrans" presStyleCnt="0"/>
      <dgm:spPr/>
    </dgm:pt>
    <dgm:pt modelId="{8D3945A3-7BAF-45DA-8DDF-8D8E33525ADC}" type="pres">
      <dgm:prSet presAssocID="{D5895708-8E9A-43A4-B6FF-E9BD0CD8EF80}" presName="node" presStyleLbl="node1" presStyleIdx="4" presStyleCnt="19">
        <dgm:presLayoutVars>
          <dgm:bulletEnabled val="1"/>
        </dgm:presLayoutVars>
      </dgm:prSet>
      <dgm:spPr/>
    </dgm:pt>
    <dgm:pt modelId="{9959F1CF-35BF-4CF6-81C4-731043623EA3}" type="pres">
      <dgm:prSet presAssocID="{BFDEE16D-8080-4812-8CB0-467CB269F905}" presName="sibTrans" presStyleCnt="0"/>
      <dgm:spPr/>
    </dgm:pt>
    <dgm:pt modelId="{662110FE-9909-495E-B49B-1DB9B00466EC}" type="pres">
      <dgm:prSet presAssocID="{AB88881B-491E-436A-8654-0E5C92B02912}" presName="node" presStyleLbl="node1" presStyleIdx="5" presStyleCnt="19">
        <dgm:presLayoutVars>
          <dgm:bulletEnabled val="1"/>
        </dgm:presLayoutVars>
      </dgm:prSet>
      <dgm:spPr/>
    </dgm:pt>
    <dgm:pt modelId="{0E639B3B-0212-4CCD-8429-ACBF81DED70A}" type="pres">
      <dgm:prSet presAssocID="{41D93DD4-D120-42E5-9177-D1E0B1D0B05C}" presName="sibTrans" presStyleCnt="0"/>
      <dgm:spPr/>
    </dgm:pt>
    <dgm:pt modelId="{A49A376A-4B11-40CE-80A2-E64D284F0505}" type="pres">
      <dgm:prSet presAssocID="{B21E495B-74A8-4E79-891F-16078FE45D1E}" presName="node" presStyleLbl="node1" presStyleIdx="6" presStyleCnt="19">
        <dgm:presLayoutVars>
          <dgm:bulletEnabled val="1"/>
        </dgm:presLayoutVars>
      </dgm:prSet>
      <dgm:spPr/>
    </dgm:pt>
    <dgm:pt modelId="{19A830EB-0B26-4835-BEDA-795CFD1AD8C9}" type="pres">
      <dgm:prSet presAssocID="{0BB88B6D-0AAD-480D-B1BE-98BD38281FED}" presName="sibTrans" presStyleCnt="0"/>
      <dgm:spPr/>
    </dgm:pt>
    <dgm:pt modelId="{7CDAC15D-8E13-4265-973B-BA2DE3DFCDB6}" type="pres">
      <dgm:prSet presAssocID="{9E9C3C29-4001-4082-9819-9E5D7CD0B311}" presName="node" presStyleLbl="node1" presStyleIdx="7" presStyleCnt="19">
        <dgm:presLayoutVars>
          <dgm:bulletEnabled val="1"/>
        </dgm:presLayoutVars>
      </dgm:prSet>
      <dgm:spPr/>
    </dgm:pt>
    <dgm:pt modelId="{654AEBEE-9CC5-4B92-A94C-181EDC90536A}" type="pres">
      <dgm:prSet presAssocID="{81476D16-9BA8-4217-9064-423139D7990E}" presName="sibTrans" presStyleCnt="0"/>
      <dgm:spPr/>
    </dgm:pt>
    <dgm:pt modelId="{3779CB94-B650-47B6-B051-F048A087892A}" type="pres">
      <dgm:prSet presAssocID="{393F89C5-5C27-4ABD-A8A0-ECCBAE871A64}" presName="node" presStyleLbl="node1" presStyleIdx="8" presStyleCnt="19">
        <dgm:presLayoutVars>
          <dgm:bulletEnabled val="1"/>
        </dgm:presLayoutVars>
      </dgm:prSet>
      <dgm:spPr/>
    </dgm:pt>
    <dgm:pt modelId="{EA95C2CC-3083-4E32-A07A-55FF8C113F2D}" type="pres">
      <dgm:prSet presAssocID="{EF6F3AA6-54DA-40B9-BE9C-5F078D41F6C7}" presName="sibTrans" presStyleCnt="0"/>
      <dgm:spPr/>
    </dgm:pt>
    <dgm:pt modelId="{84379D65-86DB-4EF1-A23A-2B290DE2469F}" type="pres">
      <dgm:prSet presAssocID="{02B86DEF-EAD3-4371-A014-F32C4E71050B}" presName="node" presStyleLbl="node1" presStyleIdx="9" presStyleCnt="19">
        <dgm:presLayoutVars>
          <dgm:bulletEnabled val="1"/>
        </dgm:presLayoutVars>
      </dgm:prSet>
      <dgm:spPr/>
    </dgm:pt>
    <dgm:pt modelId="{05E6D241-EA3A-4CEF-AA4B-E1FA29D64893}" type="pres">
      <dgm:prSet presAssocID="{6A6E9828-9961-4AC1-93D1-05B4DE51CF2E}" presName="sibTrans" presStyleCnt="0"/>
      <dgm:spPr/>
    </dgm:pt>
    <dgm:pt modelId="{B7F86D1A-D1A5-4437-8E2C-777718BFEB51}" type="pres">
      <dgm:prSet presAssocID="{88457DF1-682E-4FFE-B4F0-1DECD481391F}" presName="node" presStyleLbl="node1" presStyleIdx="10" presStyleCnt="19">
        <dgm:presLayoutVars>
          <dgm:bulletEnabled val="1"/>
        </dgm:presLayoutVars>
      </dgm:prSet>
      <dgm:spPr/>
    </dgm:pt>
    <dgm:pt modelId="{0B50121F-936E-4BD3-A690-CAB68F12D53A}" type="pres">
      <dgm:prSet presAssocID="{F936580C-806D-42AC-8B02-0FA5E0E07BA6}" presName="sibTrans" presStyleCnt="0"/>
      <dgm:spPr/>
    </dgm:pt>
    <dgm:pt modelId="{A5D1C20E-8FA2-4C64-BF59-41643D0F33A2}" type="pres">
      <dgm:prSet presAssocID="{E43A8EE7-D07A-4452-947A-1BEA88F70E95}" presName="node" presStyleLbl="node1" presStyleIdx="11" presStyleCnt="19">
        <dgm:presLayoutVars>
          <dgm:bulletEnabled val="1"/>
        </dgm:presLayoutVars>
      </dgm:prSet>
      <dgm:spPr/>
    </dgm:pt>
    <dgm:pt modelId="{7C5C2C14-6793-4D25-B0FA-3B935EA429D6}" type="pres">
      <dgm:prSet presAssocID="{83B7DBFF-0B8A-4F69-A71C-F47E3BC6EBF3}" presName="sibTrans" presStyleCnt="0"/>
      <dgm:spPr/>
    </dgm:pt>
    <dgm:pt modelId="{5A20F7AD-32E0-4CB4-A67B-21BBC6E5A4F4}" type="pres">
      <dgm:prSet presAssocID="{B48DF230-18F6-4C12-83B3-20980A92333F}" presName="node" presStyleLbl="node1" presStyleIdx="12" presStyleCnt="19">
        <dgm:presLayoutVars>
          <dgm:bulletEnabled val="1"/>
        </dgm:presLayoutVars>
      </dgm:prSet>
      <dgm:spPr/>
    </dgm:pt>
    <dgm:pt modelId="{38EDBA18-4487-4A21-BA31-6DB9094721D8}" type="pres">
      <dgm:prSet presAssocID="{31D909B4-13BF-4BB5-9436-3C27D51C7807}" presName="sibTrans" presStyleCnt="0"/>
      <dgm:spPr/>
    </dgm:pt>
    <dgm:pt modelId="{889C4A38-9FC0-4B5A-8AA5-2E0029056447}" type="pres">
      <dgm:prSet presAssocID="{F22447C6-F048-4BA3-9537-E181CDF62F75}" presName="node" presStyleLbl="node1" presStyleIdx="13" presStyleCnt="19">
        <dgm:presLayoutVars>
          <dgm:bulletEnabled val="1"/>
        </dgm:presLayoutVars>
      </dgm:prSet>
      <dgm:spPr/>
    </dgm:pt>
    <dgm:pt modelId="{0ADDBCF9-55F1-4E69-8587-01100705CB45}" type="pres">
      <dgm:prSet presAssocID="{BF9B6B18-0CB7-42A5-BA7D-51C10174A5FE}" presName="sibTrans" presStyleCnt="0"/>
      <dgm:spPr/>
    </dgm:pt>
    <dgm:pt modelId="{AE0E9619-BA89-4064-AEE9-D4FAEEC8EAD5}" type="pres">
      <dgm:prSet presAssocID="{4B578F02-427A-4B0D-9FBF-A54EE2ACD4E9}" presName="node" presStyleLbl="node1" presStyleIdx="14" presStyleCnt="19">
        <dgm:presLayoutVars>
          <dgm:bulletEnabled val="1"/>
        </dgm:presLayoutVars>
      </dgm:prSet>
      <dgm:spPr/>
    </dgm:pt>
    <dgm:pt modelId="{E9416231-B435-46EF-A0D2-4D46C048DF79}" type="pres">
      <dgm:prSet presAssocID="{19B56205-A75A-4DFB-8038-AA83FB1E8306}" presName="sibTrans" presStyleCnt="0"/>
      <dgm:spPr/>
    </dgm:pt>
    <dgm:pt modelId="{4112DBA1-5579-4A8B-BE75-F25EEBE6DDAC}" type="pres">
      <dgm:prSet presAssocID="{A63A8201-1F89-4C26-A3EB-CB6CD98855F1}" presName="node" presStyleLbl="node1" presStyleIdx="15" presStyleCnt="19">
        <dgm:presLayoutVars>
          <dgm:bulletEnabled val="1"/>
        </dgm:presLayoutVars>
      </dgm:prSet>
      <dgm:spPr/>
    </dgm:pt>
    <dgm:pt modelId="{01A33332-15DC-4C4B-8CB9-61125335BC62}" type="pres">
      <dgm:prSet presAssocID="{1F179211-3719-4790-98DE-FA073D1BB22A}" presName="sibTrans" presStyleCnt="0"/>
      <dgm:spPr/>
    </dgm:pt>
    <dgm:pt modelId="{25B027C4-E0B0-4644-80A2-AA8CA7EFB1FB}" type="pres">
      <dgm:prSet presAssocID="{8CC8EE64-DFF0-40C4-AF97-4BEBD652D73B}" presName="node" presStyleLbl="node1" presStyleIdx="16" presStyleCnt="19">
        <dgm:presLayoutVars>
          <dgm:bulletEnabled val="1"/>
        </dgm:presLayoutVars>
      </dgm:prSet>
      <dgm:spPr/>
    </dgm:pt>
    <dgm:pt modelId="{9F30F89E-FE46-40A9-8250-D86E87CCE29D}" type="pres">
      <dgm:prSet presAssocID="{4FFBBD8F-8B14-42BA-8FD3-D5287D3108F8}" presName="sibTrans" presStyleCnt="0"/>
      <dgm:spPr/>
    </dgm:pt>
    <dgm:pt modelId="{2ADDA34B-A6A7-4DB8-A7D9-16FBA7F76D9E}" type="pres">
      <dgm:prSet presAssocID="{59AB187F-A33D-47E1-86E3-2BFA7E696A1C}" presName="node" presStyleLbl="node1" presStyleIdx="17" presStyleCnt="19">
        <dgm:presLayoutVars>
          <dgm:bulletEnabled val="1"/>
        </dgm:presLayoutVars>
      </dgm:prSet>
      <dgm:spPr/>
    </dgm:pt>
    <dgm:pt modelId="{349BAF41-9516-4501-8DC5-891910DCA09A}" type="pres">
      <dgm:prSet presAssocID="{E09524C9-5EC5-4F0D-9949-98AD0B63311D}" presName="sibTrans" presStyleCnt="0"/>
      <dgm:spPr/>
    </dgm:pt>
    <dgm:pt modelId="{51F3A275-6B0C-453D-9435-B9EBC337F0B3}" type="pres">
      <dgm:prSet presAssocID="{848D4A89-3A7D-4539-A2AE-1467FFE0A990}" presName="node" presStyleLbl="node1" presStyleIdx="18" presStyleCnt="19">
        <dgm:presLayoutVars>
          <dgm:bulletEnabled val="1"/>
        </dgm:presLayoutVars>
      </dgm:prSet>
      <dgm:spPr/>
    </dgm:pt>
  </dgm:ptLst>
  <dgm:cxnLst>
    <dgm:cxn modelId="{50D79300-1855-403A-8C2D-B85E624A43D7}" srcId="{393F89C5-5C27-4ABD-A8A0-ECCBAE871A64}" destId="{C3B9727E-95FE-48A7-A47B-FEC0131F721C}" srcOrd="0" destOrd="0" parTransId="{5C8590C2-8283-4074-B6B8-67CFB3F45963}" sibTransId="{442219AB-440D-419C-BBD5-E830E46025AA}"/>
    <dgm:cxn modelId="{D6696901-2DF8-4807-ADEF-FA8C84AFBA9B}" srcId="{697467BF-CAD0-47AF-9F27-0818DC7C6ABE}" destId="{848D4A89-3A7D-4539-A2AE-1467FFE0A990}" srcOrd="18" destOrd="0" parTransId="{56F1F62F-6249-4B94-A713-1CEEC9447EF3}" sibTransId="{2C65DBB7-C2C8-4A8B-A374-05FF3204713D}"/>
    <dgm:cxn modelId="{1D66DC02-6463-4E3D-B123-5D328CEFC847}" srcId="{B48DF230-18F6-4C12-83B3-20980A92333F}" destId="{21E7CF63-75D5-44CC-8B42-10F51AB8DED7}" srcOrd="0" destOrd="0" parTransId="{61F24565-1022-419A-BBA2-C99D4ED79DE4}" sibTransId="{E202A828-A6E1-477D-BE73-CEA49378DDBE}"/>
    <dgm:cxn modelId="{5485FC02-BD23-443B-A12D-4235B5604543}" type="presOf" srcId="{BB2C7A17-241B-4F76-B628-32AFECC44FDE}" destId="{BEBE78F9-F607-490E-9AB0-B7DBC0FC0F99}" srcOrd="0" destOrd="1" presId="urn:microsoft.com/office/officeart/2005/8/layout/default"/>
    <dgm:cxn modelId="{DCC6E109-EBB2-4422-BB2C-31DFABABC79C}" srcId="{EE64B48F-F4B2-404B-9A6C-15FB360FDF07}" destId="{1DC5B9A8-5754-4951-A50B-31B6128CC1BF}" srcOrd="0" destOrd="0" parTransId="{D8505F8E-C550-407D-BACE-6ED9D291B519}" sibTransId="{F8E699FB-EBB1-426C-B6B4-5B6892EA500D}"/>
    <dgm:cxn modelId="{329C710A-3E7F-4F81-9E34-7590EE3E833D}" srcId="{697467BF-CAD0-47AF-9F27-0818DC7C6ABE}" destId="{02B86DEF-EAD3-4371-A014-F32C4E71050B}" srcOrd="9" destOrd="0" parTransId="{DB469D46-7E87-4463-A171-9858101DCA57}" sibTransId="{6A6E9828-9961-4AC1-93D1-05B4DE51CF2E}"/>
    <dgm:cxn modelId="{1D2A820D-7590-4D97-AE1A-7F8F02F52A2D}" type="presOf" srcId="{1F87C314-1E9D-46D4-B9E6-4CB8367299F3}" destId="{8D3945A3-7BAF-45DA-8DDF-8D8E33525ADC}" srcOrd="0" destOrd="1" presId="urn:microsoft.com/office/officeart/2005/8/layout/default"/>
    <dgm:cxn modelId="{0936890D-DBDB-4260-9910-787F1B26B615}" type="presOf" srcId="{3C5520FE-9BDA-4F50-BA12-7F38B36207BB}" destId="{FFC882F6-FE27-4700-AB42-415509273ADA}" srcOrd="0" destOrd="1" presId="urn:microsoft.com/office/officeart/2005/8/layout/default"/>
    <dgm:cxn modelId="{1B1B3410-7CF5-4376-9D05-A9A857234887}" type="presOf" srcId="{4B578F02-427A-4B0D-9FBF-A54EE2ACD4E9}" destId="{AE0E9619-BA89-4064-AEE9-D4FAEEC8EAD5}" srcOrd="0" destOrd="0" presId="urn:microsoft.com/office/officeart/2005/8/layout/default"/>
    <dgm:cxn modelId="{C00A9E14-7385-492E-ADA3-257273CBEA27}" srcId="{697467BF-CAD0-47AF-9F27-0818DC7C6ABE}" destId="{E43A8EE7-D07A-4452-947A-1BEA88F70E95}" srcOrd="11" destOrd="0" parTransId="{59F77E5B-8515-4070-9BC4-00ECC66F405D}" sibTransId="{83B7DBFF-0B8A-4F69-A71C-F47E3BC6EBF3}"/>
    <dgm:cxn modelId="{A8891A16-CD86-4764-877E-C61F52E12F54}" srcId="{B21E495B-74A8-4E79-891F-16078FE45D1E}" destId="{235F8F85-1E75-416E-8601-F7436B659559}" srcOrd="0" destOrd="0" parTransId="{CDC5F996-4F6B-4C8F-ACC1-09121DE98E46}" sibTransId="{875664D4-884C-4385-9225-14856ACFAD85}"/>
    <dgm:cxn modelId="{D1C87217-A85A-479A-9539-76F11FF94E44}" srcId="{AB88881B-491E-436A-8654-0E5C92B02912}" destId="{CC61754A-7B92-4EF2-B853-437A1DA1B910}" srcOrd="0" destOrd="0" parTransId="{3C39D9AB-1A02-4128-914C-CEE94C6912F7}" sibTransId="{A9CEF126-EEE7-46FA-A830-908C60679692}"/>
    <dgm:cxn modelId="{B9C95D1B-38A0-4C74-A4F5-9E206C6A4D99}" srcId="{D5895708-8E9A-43A4-B6FF-E9BD0CD8EF80}" destId="{1F87C314-1E9D-46D4-B9E6-4CB8367299F3}" srcOrd="0" destOrd="0" parTransId="{3672BCF9-AD16-44B3-A33C-492A60166EC5}" sibTransId="{ADC09532-6BAB-4712-B55D-6AD2BCAD854C}"/>
    <dgm:cxn modelId="{5B8DA121-466E-4F25-ACBA-C31477E52BCE}" srcId="{697467BF-CAD0-47AF-9F27-0818DC7C6ABE}" destId="{9E9C3C29-4001-4082-9819-9E5D7CD0B311}" srcOrd="7" destOrd="0" parTransId="{2785C21A-B238-494F-8919-03B81F049F11}" sibTransId="{81476D16-9BA8-4217-9064-423139D7990E}"/>
    <dgm:cxn modelId="{1FDF7229-46F7-45B3-8D7F-65F4342844B8}" srcId="{697467BF-CAD0-47AF-9F27-0818DC7C6ABE}" destId="{4B578F02-427A-4B0D-9FBF-A54EE2ACD4E9}" srcOrd="14" destOrd="0" parTransId="{63E78802-27C2-4B7C-9B4D-C4C14342D6CD}" sibTransId="{19B56205-A75A-4DFB-8038-AA83FB1E8306}"/>
    <dgm:cxn modelId="{3002A929-0537-4B1E-95F7-38117CF7E264}" type="presOf" srcId="{E43A8EE7-D07A-4452-947A-1BEA88F70E95}" destId="{A5D1C20E-8FA2-4C64-BF59-41643D0F33A2}" srcOrd="0" destOrd="0" presId="urn:microsoft.com/office/officeart/2005/8/layout/default"/>
    <dgm:cxn modelId="{2CD2D129-891A-49F9-B33B-5FEA061D2B0D}" srcId="{697467BF-CAD0-47AF-9F27-0818DC7C6ABE}" destId="{88457DF1-682E-4FFE-B4F0-1DECD481391F}" srcOrd="10" destOrd="0" parTransId="{A4BAC43D-A2E0-4BAA-B8B8-C117E87F0D20}" sibTransId="{F936580C-806D-42AC-8B02-0FA5E0E07BA6}"/>
    <dgm:cxn modelId="{7DDDE329-159B-46D5-BD98-D595AF3A26EC}" srcId="{AC0DE3D4-377F-49C9-9539-950AD30DF9E3}" destId="{3C5520FE-9BDA-4F50-BA12-7F38B36207BB}" srcOrd="0" destOrd="0" parTransId="{9576C325-BF22-486F-A297-5FD14C585C0C}" sibTransId="{308F5BAF-BD07-4893-B8B5-057311C5F5D9}"/>
    <dgm:cxn modelId="{75464E2B-A4DD-43C6-A726-56577F18D3D7}" type="presOf" srcId="{AC0DE3D4-377F-49C9-9539-950AD30DF9E3}" destId="{FFC882F6-FE27-4700-AB42-415509273ADA}" srcOrd="0" destOrd="0" presId="urn:microsoft.com/office/officeart/2005/8/layout/default"/>
    <dgm:cxn modelId="{EA226C2C-DB8B-4427-B4D6-A56852EC7201}" type="presOf" srcId="{114828AD-DDB3-40ED-8454-6F0178463D0B}" destId="{A200FE29-F8CF-4243-A1F0-246C810EB79E}" srcOrd="0" destOrd="1" presId="urn:microsoft.com/office/officeart/2005/8/layout/default"/>
    <dgm:cxn modelId="{8B7C1B2F-4538-469E-9BDB-D276355C7361}" type="presOf" srcId="{F22447C6-F048-4BA3-9537-E181CDF62F75}" destId="{889C4A38-9FC0-4B5A-8AA5-2E0029056447}" srcOrd="0" destOrd="0" presId="urn:microsoft.com/office/officeart/2005/8/layout/default"/>
    <dgm:cxn modelId="{99BC4F30-8868-4C61-A152-E088EDABC1DD}" type="presOf" srcId="{F2C86A97-5123-4EFE-B4CE-EEC762460CF6}" destId="{B7F86D1A-D1A5-4437-8E2C-777718BFEB51}" srcOrd="0" destOrd="1" presId="urn:microsoft.com/office/officeart/2005/8/layout/default"/>
    <dgm:cxn modelId="{63E0963A-F9D8-4FA6-9983-68EFD22DAEE2}" type="presOf" srcId="{C3B9727E-95FE-48A7-A47B-FEC0131F721C}" destId="{3779CB94-B650-47B6-B051-F048A087892A}" srcOrd="0" destOrd="1" presId="urn:microsoft.com/office/officeart/2005/8/layout/default"/>
    <dgm:cxn modelId="{78CCC05C-48E0-4BD4-873C-8CDE09115EF7}" srcId="{ED5104FF-9BAE-44B9-98BC-E8B61AA91F8C}" destId="{114828AD-DDB3-40ED-8454-6F0178463D0B}" srcOrd="0" destOrd="0" parTransId="{1E71FB6D-7ACA-427F-9A81-649D7D373896}" sibTransId="{F851819A-F04B-4C1C-9E54-3E2792E6969C}"/>
    <dgm:cxn modelId="{CDBE4A5D-E380-44BD-83C4-ACF37279F96C}" type="presOf" srcId="{E8ECA811-3C9B-47C1-B850-A63ACCB90833}" destId="{AE0E9619-BA89-4064-AEE9-D4FAEEC8EAD5}" srcOrd="0" destOrd="1" presId="urn:microsoft.com/office/officeart/2005/8/layout/default"/>
    <dgm:cxn modelId="{9E1F7743-6B11-4C97-A56D-3F0049A7004F}" srcId="{9E9C3C29-4001-4082-9819-9E5D7CD0B311}" destId="{18B48537-3B72-4380-AE9B-6AF85F138BE8}" srcOrd="0" destOrd="0" parTransId="{480B4C76-767E-4B5A-AAAC-17094090C280}" sibTransId="{3428B4A5-1A08-4F02-8DE6-7E042622E47B}"/>
    <dgm:cxn modelId="{664B8843-A26F-4988-BFAE-F10A14D19968}" type="presOf" srcId="{261D2488-EA9C-43D5-A505-4C99FDD97097}" destId="{A5D1C20E-8FA2-4C64-BF59-41643D0F33A2}" srcOrd="0" destOrd="1" presId="urn:microsoft.com/office/officeart/2005/8/layout/default"/>
    <dgm:cxn modelId="{1FC29A43-F18C-46D0-8909-D6B1885CDF81}" srcId="{848D4A89-3A7D-4539-A2AE-1467FFE0A990}" destId="{1C85E220-24F8-4399-A7F6-E0DA5F0BA134}" srcOrd="0" destOrd="0" parTransId="{467FB943-09BD-4300-938F-30F169E11DC5}" sibTransId="{69CD1B67-B21E-49B4-9868-7D95403171BD}"/>
    <dgm:cxn modelId="{61E96566-65A3-44C9-B756-3755C2D5BA3A}" type="presOf" srcId="{21E7CF63-75D5-44CC-8B42-10F51AB8DED7}" destId="{5A20F7AD-32E0-4CB4-A67B-21BBC6E5A4F4}" srcOrd="0" destOrd="1" presId="urn:microsoft.com/office/officeart/2005/8/layout/default"/>
    <dgm:cxn modelId="{95A68C66-0ECA-4714-AC47-8E42BF506D34}" type="presOf" srcId="{AB88881B-491E-436A-8654-0E5C92B02912}" destId="{662110FE-9909-495E-B49B-1DB9B00466EC}" srcOrd="0" destOrd="0" presId="urn:microsoft.com/office/officeart/2005/8/layout/default"/>
    <dgm:cxn modelId="{AABFB146-62B3-4DEB-AD5C-88D73F6A4F3E}" type="presOf" srcId="{EE64B48F-F4B2-404B-9A6C-15FB360FDF07}" destId="{12A4B0D2-FDEB-4ADA-9E03-8403530EFCDB}" srcOrd="0" destOrd="0" presId="urn:microsoft.com/office/officeart/2005/8/layout/default"/>
    <dgm:cxn modelId="{11E35B47-AD0F-4475-A72E-123BC7A9A169}" type="presOf" srcId="{1C85E220-24F8-4399-A7F6-E0DA5F0BA134}" destId="{51F3A275-6B0C-453D-9435-B9EBC337F0B3}" srcOrd="0" destOrd="1" presId="urn:microsoft.com/office/officeart/2005/8/layout/default"/>
    <dgm:cxn modelId="{8097FF67-4FC3-46FA-92D7-8E50A0D493B3}" srcId="{59AB187F-A33D-47E1-86E3-2BFA7E696A1C}" destId="{4E530334-D3D8-415F-9187-380C7422E342}" srcOrd="0" destOrd="0" parTransId="{0852543E-331B-443E-B537-7DD64A89F47C}" sibTransId="{A2949E98-F153-46C5-9681-C0E332E02FF9}"/>
    <dgm:cxn modelId="{0E323769-70BF-4496-8B8F-2F878827D4A0}" srcId="{697467BF-CAD0-47AF-9F27-0818DC7C6ABE}" destId="{8424E031-5777-49DF-ADB4-6CA31285519E}" srcOrd="1" destOrd="0" parTransId="{CD5D7C57-0AC0-4850-B2E2-014F8408EDE6}" sibTransId="{09A9B1AF-398F-4464-B8EE-E213DD3C1982}"/>
    <dgm:cxn modelId="{7847A66D-4EB1-465E-93C1-FB5000174B51}" srcId="{697467BF-CAD0-47AF-9F27-0818DC7C6ABE}" destId="{A63A8201-1F89-4C26-A3EB-CB6CD98855F1}" srcOrd="15" destOrd="0" parTransId="{B00C949A-FA2B-4205-9CD5-F6F948E558C8}" sibTransId="{1F179211-3719-4790-98DE-FA073D1BB22A}"/>
    <dgm:cxn modelId="{B8CD2671-D310-4391-88A9-BBF0E09032C6}" srcId="{697467BF-CAD0-47AF-9F27-0818DC7C6ABE}" destId="{8CC8EE64-DFF0-40C4-AF97-4BEBD652D73B}" srcOrd="16" destOrd="0" parTransId="{1C624464-DB91-46F4-A759-2261BB901903}" sibTransId="{4FFBBD8F-8B14-42BA-8FD3-D5287D3108F8}"/>
    <dgm:cxn modelId="{2132A652-D5C2-4FE9-BE4E-7A7CC184F447}" type="presOf" srcId="{7BFC476E-1C93-4B63-8D1B-1CB10316EFFF}" destId="{84379D65-86DB-4EF1-A23A-2B290DE2469F}" srcOrd="0" destOrd="1" presId="urn:microsoft.com/office/officeart/2005/8/layout/default"/>
    <dgm:cxn modelId="{B5CCFC56-AD5F-492B-B653-80E7A6BDF4D8}" srcId="{697467BF-CAD0-47AF-9F27-0818DC7C6ABE}" destId="{AC0DE3D4-377F-49C9-9539-950AD30DF9E3}" srcOrd="2" destOrd="0" parTransId="{79426E51-BDE0-4989-AD1F-F082D00A4678}" sibTransId="{61EDA853-3F13-4B38-9747-676955707727}"/>
    <dgm:cxn modelId="{7178AA58-E6B9-41EE-97E2-0247913FC88C}" type="presOf" srcId="{1DC5B9A8-5754-4951-A50B-31B6128CC1BF}" destId="{12A4B0D2-FDEB-4ADA-9E03-8403530EFCDB}" srcOrd="0" destOrd="1" presId="urn:microsoft.com/office/officeart/2005/8/layout/default"/>
    <dgm:cxn modelId="{3CB7127B-2AA3-412F-AD9E-95065C691987}" type="presOf" srcId="{ED5104FF-9BAE-44B9-98BC-E8B61AA91F8C}" destId="{A200FE29-F8CF-4243-A1F0-246C810EB79E}" srcOrd="0" destOrd="0" presId="urn:microsoft.com/office/officeart/2005/8/layout/default"/>
    <dgm:cxn modelId="{EFB08386-B262-405C-AC5A-D47BE1E08AE8}" type="presOf" srcId="{02B86DEF-EAD3-4371-A014-F32C4E71050B}" destId="{84379D65-86DB-4EF1-A23A-2B290DE2469F}" srcOrd="0" destOrd="0" presId="urn:microsoft.com/office/officeart/2005/8/layout/default"/>
    <dgm:cxn modelId="{FD103187-1415-411B-BBCB-583213590DC5}" srcId="{4B578F02-427A-4B0D-9FBF-A54EE2ACD4E9}" destId="{E8ECA811-3C9B-47C1-B850-A63ACCB90833}" srcOrd="0" destOrd="0" parTransId="{EBEB2CF7-461A-48A7-B860-E48855D5C62B}" sibTransId="{317EBD7E-9B0F-47D2-87E4-7BE933BFDB59}"/>
    <dgm:cxn modelId="{50B4738C-4342-435A-B64E-0651B4392D59}" srcId="{02B86DEF-EAD3-4371-A014-F32C4E71050B}" destId="{7BFC476E-1C93-4B63-8D1B-1CB10316EFFF}" srcOrd="0" destOrd="0" parTransId="{87F9350A-3663-4877-9B87-4F15006B59B4}" sibTransId="{ACEC7346-00ED-412B-A6DA-0430131793B9}"/>
    <dgm:cxn modelId="{4C8AA88C-1DF7-4B11-B757-66D15781EE33}" type="presOf" srcId="{BEBEBD77-095B-42B8-89E2-8A112B05274D}" destId="{889C4A38-9FC0-4B5A-8AA5-2E0029056447}" srcOrd="0" destOrd="1" presId="urn:microsoft.com/office/officeart/2005/8/layout/default"/>
    <dgm:cxn modelId="{8F029F8D-3CD4-4B5A-8419-04EF1CA29625}" type="presOf" srcId="{D5895708-8E9A-43A4-B6FF-E9BD0CD8EF80}" destId="{8D3945A3-7BAF-45DA-8DDF-8D8E33525ADC}" srcOrd="0" destOrd="0" presId="urn:microsoft.com/office/officeart/2005/8/layout/default"/>
    <dgm:cxn modelId="{C676D68D-3BD0-4D1D-AC54-4C8A381C6359}" srcId="{697467BF-CAD0-47AF-9F27-0818DC7C6ABE}" destId="{393F89C5-5C27-4ABD-A8A0-ECCBAE871A64}" srcOrd="8" destOrd="0" parTransId="{25D25F35-8A87-4EF6-93EB-40512F05F6AC}" sibTransId="{EF6F3AA6-54DA-40B9-BE9C-5F078D41F6C7}"/>
    <dgm:cxn modelId="{7D046B92-A2BD-4763-A93E-C13AF6797278}" type="presOf" srcId="{171B5D21-81E1-4E90-96E8-E0FA5715CE25}" destId="{25B027C4-E0B0-4644-80A2-AA8CA7EFB1FB}" srcOrd="0" destOrd="1" presId="urn:microsoft.com/office/officeart/2005/8/layout/default"/>
    <dgm:cxn modelId="{20228992-20BE-464D-BF4B-52981986C2DB}" srcId="{E43A8EE7-D07A-4452-947A-1BEA88F70E95}" destId="{261D2488-EA9C-43D5-A505-4C99FDD97097}" srcOrd="0" destOrd="0" parTransId="{DC5E80F1-190F-4BD8-A430-BACCE3B9E86A}" sibTransId="{74D26783-7A09-4EF7-BD46-25C13007D06D}"/>
    <dgm:cxn modelId="{8A705B9A-31FC-43A1-8CA4-4916AC18C395}" type="presOf" srcId="{8424E031-5777-49DF-ADB4-6CA31285519E}" destId="{BEBE78F9-F607-490E-9AB0-B7DBC0FC0F99}" srcOrd="0" destOrd="0" presId="urn:microsoft.com/office/officeart/2005/8/layout/default"/>
    <dgm:cxn modelId="{4556FA9C-6AC8-4493-A356-069F9258F5D2}" type="presOf" srcId="{848D4A89-3A7D-4539-A2AE-1467FFE0A990}" destId="{51F3A275-6B0C-453D-9435-B9EBC337F0B3}" srcOrd="0" destOrd="0" presId="urn:microsoft.com/office/officeart/2005/8/layout/default"/>
    <dgm:cxn modelId="{B2CA43A8-B0A4-4CA4-9644-0036A31A9F27}" type="presOf" srcId="{59AB187F-A33D-47E1-86E3-2BFA7E696A1C}" destId="{2ADDA34B-A6A7-4DB8-A7D9-16FBA7F76D9E}" srcOrd="0" destOrd="0" presId="urn:microsoft.com/office/officeart/2005/8/layout/default"/>
    <dgm:cxn modelId="{206D91AA-FDAB-40F0-9DD7-E9374F19AC67}" srcId="{88457DF1-682E-4FFE-B4F0-1DECD481391F}" destId="{F2C86A97-5123-4EFE-B4CE-EEC762460CF6}" srcOrd="0" destOrd="0" parTransId="{FE35DB92-5B82-4589-9A36-64A5D231A694}" sibTransId="{92E957C9-EC66-4F1B-9B97-10470F6FA169}"/>
    <dgm:cxn modelId="{622FD7AA-72C0-4FE4-BB8A-89C654BE305E}" srcId="{697467BF-CAD0-47AF-9F27-0818DC7C6ABE}" destId="{EE64B48F-F4B2-404B-9A6C-15FB360FDF07}" srcOrd="3" destOrd="0" parTransId="{E310E833-F27E-4E59-B437-3347837B9ABF}" sibTransId="{6A56E23A-4CBD-4753-9838-29A25F016DC3}"/>
    <dgm:cxn modelId="{7FCE6BAC-FF95-478B-B2FF-8ACD995D60F3}" srcId="{697467BF-CAD0-47AF-9F27-0818DC7C6ABE}" destId="{D5895708-8E9A-43A4-B6FF-E9BD0CD8EF80}" srcOrd="4" destOrd="0" parTransId="{2E2288D5-2CB7-4D4A-A570-77B2F9A85A1F}" sibTransId="{BFDEE16D-8080-4812-8CB0-467CB269F905}"/>
    <dgm:cxn modelId="{6D1F35AE-729D-41BF-B701-FF79ABBF192A}" srcId="{697467BF-CAD0-47AF-9F27-0818DC7C6ABE}" destId="{F22447C6-F048-4BA3-9537-E181CDF62F75}" srcOrd="13" destOrd="0" parTransId="{41DBFEB6-0D0D-4C80-BE37-E568BB2A0602}" sibTransId="{BF9B6B18-0CB7-42A5-BA7D-51C10174A5FE}"/>
    <dgm:cxn modelId="{8B4D00AF-A2DA-4DC1-9F5E-3D1FC0B20714}" type="presOf" srcId="{B48DF230-18F6-4C12-83B3-20980A92333F}" destId="{5A20F7AD-32E0-4CB4-A67B-21BBC6E5A4F4}" srcOrd="0" destOrd="0" presId="urn:microsoft.com/office/officeart/2005/8/layout/default"/>
    <dgm:cxn modelId="{ED8C9AB0-9C70-4C97-98B5-3D12C1E65A4C}" type="presOf" srcId="{4E530334-D3D8-415F-9187-380C7422E342}" destId="{2ADDA34B-A6A7-4DB8-A7D9-16FBA7F76D9E}" srcOrd="0" destOrd="1" presId="urn:microsoft.com/office/officeart/2005/8/layout/default"/>
    <dgm:cxn modelId="{585AF5B2-FE95-4908-8476-5085C14225E2}" type="presOf" srcId="{9E9C3C29-4001-4082-9819-9E5D7CD0B311}" destId="{7CDAC15D-8E13-4265-973B-BA2DE3DFCDB6}" srcOrd="0" destOrd="0" presId="urn:microsoft.com/office/officeart/2005/8/layout/default"/>
    <dgm:cxn modelId="{6CBB33B3-CE4C-418A-A8FD-51C27DF43A0D}" srcId="{A63A8201-1F89-4C26-A3EB-CB6CD98855F1}" destId="{62FE8E0D-F2B4-4389-97FD-F132637A9938}" srcOrd="0" destOrd="0" parTransId="{E8FF1B49-4F22-4BD5-9A27-C2B5F164A9D7}" sibTransId="{02457D08-A20F-4F7D-A828-826F4AFEBE7B}"/>
    <dgm:cxn modelId="{0A0A56B6-34AA-43E6-A8C3-3AE89F0AB637}" type="presOf" srcId="{88457DF1-682E-4FFE-B4F0-1DECD481391F}" destId="{B7F86D1A-D1A5-4437-8E2C-777718BFEB51}" srcOrd="0" destOrd="0" presId="urn:microsoft.com/office/officeart/2005/8/layout/default"/>
    <dgm:cxn modelId="{DC53CCB9-202C-4076-817B-BDECA565A4C6}" srcId="{F22447C6-F048-4BA3-9537-E181CDF62F75}" destId="{BEBEBD77-095B-42B8-89E2-8A112B05274D}" srcOrd="0" destOrd="0" parTransId="{DF0D7638-311E-4676-9123-E2A7741DC3A9}" sibTransId="{F9A2D85D-CF48-4E4F-B8C5-998BC70E78DF}"/>
    <dgm:cxn modelId="{5C08B3C0-04E5-4CC9-90B4-7DED20C1E910}" type="presOf" srcId="{393F89C5-5C27-4ABD-A8A0-ECCBAE871A64}" destId="{3779CB94-B650-47B6-B051-F048A087892A}" srcOrd="0" destOrd="0" presId="urn:microsoft.com/office/officeart/2005/8/layout/default"/>
    <dgm:cxn modelId="{8F08BEC3-C9C9-4AEB-BEF7-E84D5D8E92A2}" srcId="{697467BF-CAD0-47AF-9F27-0818DC7C6ABE}" destId="{AB88881B-491E-436A-8654-0E5C92B02912}" srcOrd="5" destOrd="0" parTransId="{E97D1B97-F46F-47C3-BEF4-8D7D68226B31}" sibTransId="{41D93DD4-D120-42E5-9177-D1E0B1D0B05C}"/>
    <dgm:cxn modelId="{30A44FCC-B8C6-4B7D-87FF-3E6E541DD046}" type="presOf" srcId="{235F8F85-1E75-416E-8601-F7436B659559}" destId="{A49A376A-4B11-40CE-80A2-E64D284F0505}" srcOrd="0" destOrd="1" presId="urn:microsoft.com/office/officeart/2005/8/layout/default"/>
    <dgm:cxn modelId="{354073CD-70A9-4158-BFE1-70509DAD0AF8}" type="presOf" srcId="{18B48537-3B72-4380-AE9B-6AF85F138BE8}" destId="{7CDAC15D-8E13-4265-973B-BA2DE3DFCDB6}" srcOrd="0" destOrd="1" presId="urn:microsoft.com/office/officeart/2005/8/layout/default"/>
    <dgm:cxn modelId="{4E0D8ECE-9173-4A7D-9F96-5AB9A4AF2D67}" type="presOf" srcId="{62FE8E0D-F2B4-4389-97FD-F132637A9938}" destId="{4112DBA1-5579-4A8B-BE75-F25EEBE6DDAC}" srcOrd="0" destOrd="1" presId="urn:microsoft.com/office/officeart/2005/8/layout/default"/>
    <dgm:cxn modelId="{94EE70DA-AB7A-4A8A-AE1A-B0D938CE8A72}" type="presOf" srcId="{697467BF-CAD0-47AF-9F27-0818DC7C6ABE}" destId="{C261A7F9-221A-4E95-947A-2ECB935CDFC9}" srcOrd="0" destOrd="0" presId="urn:microsoft.com/office/officeart/2005/8/layout/default"/>
    <dgm:cxn modelId="{EE8FDADB-508C-41C2-9643-B8CCA0EAB5B0}" type="presOf" srcId="{8CC8EE64-DFF0-40C4-AF97-4BEBD652D73B}" destId="{25B027C4-E0B0-4644-80A2-AA8CA7EFB1FB}" srcOrd="0" destOrd="0" presId="urn:microsoft.com/office/officeart/2005/8/layout/default"/>
    <dgm:cxn modelId="{9043F1E4-EA88-4D25-B9CA-6BE588D7DCB5}" type="presOf" srcId="{B21E495B-74A8-4E79-891F-16078FE45D1E}" destId="{A49A376A-4B11-40CE-80A2-E64D284F0505}" srcOrd="0" destOrd="0" presId="urn:microsoft.com/office/officeart/2005/8/layout/default"/>
    <dgm:cxn modelId="{353627E6-F87B-4F91-89CC-B30DE7F5B434}" srcId="{697467BF-CAD0-47AF-9F27-0818DC7C6ABE}" destId="{59AB187F-A33D-47E1-86E3-2BFA7E696A1C}" srcOrd="17" destOrd="0" parTransId="{0A75DBFF-DED1-451B-84EF-1D6EE4BB2D6C}" sibTransId="{E09524C9-5EC5-4F0D-9949-98AD0B63311D}"/>
    <dgm:cxn modelId="{9B7F0DED-35D4-4EA6-BE3C-FC2E47D0F58D}" srcId="{8CC8EE64-DFF0-40C4-AF97-4BEBD652D73B}" destId="{171B5D21-81E1-4E90-96E8-E0FA5715CE25}" srcOrd="0" destOrd="0" parTransId="{2C9BA5B7-3DF2-4E6B-8BCF-8F53812E6C8F}" sibTransId="{5591BB86-7EF2-46C5-9758-91DE6BF0BC05}"/>
    <dgm:cxn modelId="{99D235F4-AFEA-41C8-854C-B8A73100CECB}" srcId="{697467BF-CAD0-47AF-9F27-0818DC7C6ABE}" destId="{B21E495B-74A8-4E79-891F-16078FE45D1E}" srcOrd="6" destOrd="0" parTransId="{21864E92-CF43-4489-A999-5A531B9D320E}" sibTransId="{0BB88B6D-0AAD-480D-B1BE-98BD38281FED}"/>
    <dgm:cxn modelId="{E31FAEFA-FAC2-4DEE-99FD-978B2FEC2DF2}" srcId="{697467BF-CAD0-47AF-9F27-0818DC7C6ABE}" destId="{B48DF230-18F6-4C12-83B3-20980A92333F}" srcOrd="12" destOrd="0" parTransId="{00D3BDAA-E198-4F33-AF49-DF1520165E10}" sibTransId="{31D909B4-13BF-4BB5-9436-3C27D51C7807}"/>
    <dgm:cxn modelId="{5F025DFC-A6EC-4F50-BB9C-7467ACE5AB5F}" type="presOf" srcId="{A63A8201-1F89-4C26-A3EB-CB6CD98855F1}" destId="{4112DBA1-5579-4A8B-BE75-F25EEBE6DDAC}" srcOrd="0" destOrd="0" presId="urn:microsoft.com/office/officeart/2005/8/layout/default"/>
    <dgm:cxn modelId="{DF3C36FE-345E-472E-BFC5-BD6F71D97C42}" srcId="{697467BF-CAD0-47AF-9F27-0818DC7C6ABE}" destId="{ED5104FF-9BAE-44B9-98BC-E8B61AA91F8C}" srcOrd="0" destOrd="0" parTransId="{66F2FFDF-CA7C-4064-A60E-8C6A91F73533}" sibTransId="{280CEDC5-2491-48CF-804E-D78EEAE4727F}"/>
    <dgm:cxn modelId="{90FF38FE-08BC-41A0-9002-AC54E31E8C3A}" srcId="{8424E031-5777-49DF-ADB4-6CA31285519E}" destId="{BB2C7A17-241B-4F76-B628-32AFECC44FDE}" srcOrd="0" destOrd="0" parTransId="{6E03C253-3A7B-4F1E-9047-432E659CAE21}" sibTransId="{C63FB500-E664-4EDD-BA73-5E49F1597322}"/>
    <dgm:cxn modelId="{BCCACFFE-CE60-4FF8-A09E-890744CC88FD}" type="presOf" srcId="{CC61754A-7B92-4EF2-B853-437A1DA1B910}" destId="{662110FE-9909-495E-B49B-1DB9B00466EC}" srcOrd="0" destOrd="1" presId="urn:microsoft.com/office/officeart/2005/8/layout/default"/>
    <dgm:cxn modelId="{FCACFD7E-F3B1-457C-BB10-E7FA9F02AE6E}" type="presParOf" srcId="{C261A7F9-221A-4E95-947A-2ECB935CDFC9}" destId="{A200FE29-F8CF-4243-A1F0-246C810EB79E}" srcOrd="0" destOrd="0" presId="urn:microsoft.com/office/officeart/2005/8/layout/default"/>
    <dgm:cxn modelId="{E2ACCFEA-D2A9-4125-BEF9-EDF64AF16025}" type="presParOf" srcId="{C261A7F9-221A-4E95-947A-2ECB935CDFC9}" destId="{87AD910B-792D-41CD-9A40-337088926521}" srcOrd="1" destOrd="0" presId="urn:microsoft.com/office/officeart/2005/8/layout/default"/>
    <dgm:cxn modelId="{1AF72C23-DEE5-43B3-B85A-B906C6D39AE1}" type="presParOf" srcId="{C261A7F9-221A-4E95-947A-2ECB935CDFC9}" destId="{BEBE78F9-F607-490E-9AB0-B7DBC0FC0F99}" srcOrd="2" destOrd="0" presId="urn:microsoft.com/office/officeart/2005/8/layout/default"/>
    <dgm:cxn modelId="{53C8F46E-66A4-4339-975C-FBE1CE75E0CC}" type="presParOf" srcId="{C261A7F9-221A-4E95-947A-2ECB935CDFC9}" destId="{7BA97D34-E5D8-421C-9E26-AB317E18C01A}" srcOrd="3" destOrd="0" presId="urn:microsoft.com/office/officeart/2005/8/layout/default"/>
    <dgm:cxn modelId="{C1634471-96C1-4361-9906-8472C544DCDE}" type="presParOf" srcId="{C261A7F9-221A-4E95-947A-2ECB935CDFC9}" destId="{FFC882F6-FE27-4700-AB42-415509273ADA}" srcOrd="4" destOrd="0" presId="urn:microsoft.com/office/officeart/2005/8/layout/default"/>
    <dgm:cxn modelId="{BF644272-BF87-42FF-B947-C1A51BC39CE7}" type="presParOf" srcId="{C261A7F9-221A-4E95-947A-2ECB935CDFC9}" destId="{6887CEEC-426D-4CC1-A994-1AAAB498CF92}" srcOrd="5" destOrd="0" presId="urn:microsoft.com/office/officeart/2005/8/layout/default"/>
    <dgm:cxn modelId="{E7E19571-8202-42BB-9B67-DF941517FBDA}" type="presParOf" srcId="{C261A7F9-221A-4E95-947A-2ECB935CDFC9}" destId="{12A4B0D2-FDEB-4ADA-9E03-8403530EFCDB}" srcOrd="6" destOrd="0" presId="urn:microsoft.com/office/officeart/2005/8/layout/default"/>
    <dgm:cxn modelId="{D31A50DB-6EDF-4C3C-A07D-71509686BC41}" type="presParOf" srcId="{C261A7F9-221A-4E95-947A-2ECB935CDFC9}" destId="{1AF52AC5-5460-488C-A392-0F6C889446FF}" srcOrd="7" destOrd="0" presId="urn:microsoft.com/office/officeart/2005/8/layout/default"/>
    <dgm:cxn modelId="{DF48EEF2-DFCA-4058-85F4-F4642F820CB7}" type="presParOf" srcId="{C261A7F9-221A-4E95-947A-2ECB935CDFC9}" destId="{8D3945A3-7BAF-45DA-8DDF-8D8E33525ADC}" srcOrd="8" destOrd="0" presId="urn:microsoft.com/office/officeart/2005/8/layout/default"/>
    <dgm:cxn modelId="{9F3DAB36-7D55-413A-B2D9-44D74FD1DA20}" type="presParOf" srcId="{C261A7F9-221A-4E95-947A-2ECB935CDFC9}" destId="{9959F1CF-35BF-4CF6-81C4-731043623EA3}" srcOrd="9" destOrd="0" presId="urn:microsoft.com/office/officeart/2005/8/layout/default"/>
    <dgm:cxn modelId="{106E6DDE-5A47-438F-9DE9-A3036AE8B61C}" type="presParOf" srcId="{C261A7F9-221A-4E95-947A-2ECB935CDFC9}" destId="{662110FE-9909-495E-B49B-1DB9B00466EC}" srcOrd="10" destOrd="0" presId="urn:microsoft.com/office/officeart/2005/8/layout/default"/>
    <dgm:cxn modelId="{4A241E0D-3689-4B5A-9B5F-AC82243F790B}" type="presParOf" srcId="{C261A7F9-221A-4E95-947A-2ECB935CDFC9}" destId="{0E639B3B-0212-4CCD-8429-ACBF81DED70A}" srcOrd="11" destOrd="0" presId="urn:microsoft.com/office/officeart/2005/8/layout/default"/>
    <dgm:cxn modelId="{B7AD54C9-70F6-4E21-9311-5A1521DDD615}" type="presParOf" srcId="{C261A7F9-221A-4E95-947A-2ECB935CDFC9}" destId="{A49A376A-4B11-40CE-80A2-E64D284F0505}" srcOrd="12" destOrd="0" presId="urn:microsoft.com/office/officeart/2005/8/layout/default"/>
    <dgm:cxn modelId="{DABE0342-65FA-4520-899F-5961FD71998A}" type="presParOf" srcId="{C261A7F9-221A-4E95-947A-2ECB935CDFC9}" destId="{19A830EB-0B26-4835-BEDA-795CFD1AD8C9}" srcOrd="13" destOrd="0" presId="urn:microsoft.com/office/officeart/2005/8/layout/default"/>
    <dgm:cxn modelId="{D6C496FD-7EE0-4452-B7B0-225F6CE33A1F}" type="presParOf" srcId="{C261A7F9-221A-4E95-947A-2ECB935CDFC9}" destId="{7CDAC15D-8E13-4265-973B-BA2DE3DFCDB6}" srcOrd="14" destOrd="0" presId="urn:microsoft.com/office/officeart/2005/8/layout/default"/>
    <dgm:cxn modelId="{7670CC7A-B340-4685-B426-4F4C676BBE2F}" type="presParOf" srcId="{C261A7F9-221A-4E95-947A-2ECB935CDFC9}" destId="{654AEBEE-9CC5-4B92-A94C-181EDC90536A}" srcOrd="15" destOrd="0" presId="urn:microsoft.com/office/officeart/2005/8/layout/default"/>
    <dgm:cxn modelId="{E781DB7A-D010-4708-B3F0-1099995F62FC}" type="presParOf" srcId="{C261A7F9-221A-4E95-947A-2ECB935CDFC9}" destId="{3779CB94-B650-47B6-B051-F048A087892A}" srcOrd="16" destOrd="0" presId="urn:microsoft.com/office/officeart/2005/8/layout/default"/>
    <dgm:cxn modelId="{266F8361-570A-47E1-92D0-684D631A8E77}" type="presParOf" srcId="{C261A7F9-221A-4E95-947A-2ECB935CDFC9}" destId="{EA95C2CC-3083-4E32-A07A-55FF8C113F2D}" srcOrd="17" destOrd="0" presId="urn:microsoft.com/office/officeart/2005/8/layout/default"/>
    <dgm:cxn modelId="{B8A0CC8E-AC14-4170-B5FA-32A34D5AA927}" type="presParOf" srcId="{C261A7F9-221A-4E95-947A-2ECB935CDFC9}" destId="{84379D65-86DB-4EF1-A23A-2B290DE2469F}" srcOrd="18" destOrd="0" presId="urn:microsoft.com/office/officeart/2005/8/layout/default"/>
    <dgm:cxn modelId="{6E964245-50A7-4289-9508-0E5468831935}" type="presParOf" srcId="{C261A7F9-221A-4E95-947A-2ECB935CDFC9}" destId="{05E6D241-EA3A-4CEF-AA4B-E1FA29D64893}" srcOrd="19" destOrd="0" presId="urn:microsoft.com/office/officeart/2005/8/layout/default"/>
    <dgm:cxn modelId="{389C4A81-B316-465D-8AD9-E066B8483A5F}" type="presParOf" srcId="{C261A7F9-221A-4E95-947A-2ECB935CDFC9}" destId="{B7F86D1A-D1A5-4437-8E2C-777718BFEB51}" srcOrd="20" destOrd="0" presId="urn:microsoft.com/office/officeart/2005/8/layout/default"/>
    <dgm:cxn modelId="{B6675AEE-46F8-49F8-9776-79204ABA11B3}" type="presParOf" srcId="{C261A7F9-221A-4E95-947A-2ECB935CDFC9}" destId="{0B50121F-936E-4BD3-A690-CAB68F12D53A}" srcOrd="21" destOrd="0" presId="urn:microsoft.com/office/officeart/2005/8/layout/default"/>
    <dgm:cxn modelId="{989EB6D7-71BA-4343-837B-93B7C15C1A1E}" type="presParOf" srcId="{C261A7F9-221A-4E95-947A-2ECB935CDFC9}" destId="{A5D1C20E-8FA2-4C64-BF59-41643D0F33A2}" srcOrd="22" destOrd="0" presId="urn:microsoft.com/office/officeart/2005/8/layout/default"/>
    <dgm:cxn modelId="{B1F831D2-48EF-4A05-A366-279165DE22FE}" type="presParOf" srcId="{C261A7F9-221A-4E95-947A-2ECB935CDFC9}" destId="{7C5C2C14-6793-4D25-B0FA-3B935EA429D6}" srcOrd="23" destOrd="0" presId="urn:microsoft.com/office/officeart/2005/8/layout/default"/>
    <dgm:cxn modelId="{928CA814-16DC-44B0-88D4-9B83A0A5F1A2}" type="presParOf" srcId="{C261A7F9-221A-4E95-947A-2ECB935CDFC9}" destId="{5A20F7AD-32E0-4CB4-A67B-21BBC6E5A4F4}" srcOrd="24" destOrd="0" presId="urn:microsoft.com/office/officeart/2005/8/layout/default"/>
    <dgm:cxn modelId="{D6C699F6-1149-4B4F-8E1E-BB63DA49083D}" type="presParOf" srcId="{C261A7F9-221A-4E95-947A-2ECB935CDFC9}" destId="{38EDBA18-4487-4A21-BA31-6DB9094721D8}" srcOrd="25" destOrd="0" presId="urn:microsoft.com/office/officeart/2005/8/layout/default"/>
    <dgm:cxn modelId="{921132F7-419A-4F41-8A49-2A8D1313F4E9}" type="presParOf" srcId="{C261A7F9-221A-4E95-947A-2ECB935CDFC9}" destId="{889C4A38-9FC0-4B5A-8AA5-2E0029056447}" srcOrd="26" destOrd="0" presId="urn:microsoft.com/office/officeart/2005/8/layout/default"/>
    <dgm:cxn modelId="{34427B7D-80B6-4079-8879-9ECC46ECD58E}" type="presParOf" srcId="{C261A7F9-221A-4E95-947A-2ECB935CDFC9}" destId="{0ADDBCF9-55F1-4E69-8587-01100705CB45}" srcOrd="27" destOrd="0" presId="urn:microsoft.com/office/officeart/2005/8/layout/default"/>
    <dgm:cxn modelId="{ED09EA74-5433-4276-97C1-5ABF5F69E6D9}" type="presParOf" srcId="{C261A7F9-221A-4E95-947A-2ECB935CDFC9}" destId="{AE0E9619-BA89-4064-AEE9-D4FAEEC8EAD5}" srcOrd="28" destOrd="0" presId="urn:microsoft.com/office/officeart/2005/8/layout/default"/>
    <dgm:cxn modelId="{D51B5902-08BC-43C5-AB97-5B55072754E9}" type="presParOf" srcId="{C261A7F9-221A-4E95-947A-2ECB935CDFC9}" destId="{E9416231-B435-46EF-A0D2-4D46C048DF79}" srcOrd="29" destOrd="0" presId="urn:microsoft.com/office/officeart/2005/8/layout/default"/>
    <dgm:cxn modelId="{3AA70037-07AA-4D64-8D68-D4AE01B8A341}" type="presParOf" srcId="{C261A7F9-221A-4E95-947A-2ECB935CDFC9}" destId="{4112DBA1-5579-4A8B-BE75-F25EEBE6DDAC}" srcOrd="30" destOrd="0" presId="urn:microsoft.com/office/officeart/2005/8/layout/default"/>
    <dgm:cxn modelId="{39169E99-8328-4810-BEB1-325DBB29494C}" type="presParOf" srcId="{C261A7F9-221A-4E95-947A-2ECB935CDFC9}" destId="{01A33332-15DC-4C4B-8CB9-61125335BC62}" srcOrd="31" destOrd="0" presId="urn:microsoft.com/office/officeart/2005/8/layout/default"/>
    <dgm:cxn modelId="{8AA7BB9D-6031-42F1-BB79-9727DCA0D64D}" type="presParOf" srcId="{C261A7F9-221A-4E95-947A-2ECB935CDFC9}" destId="{25B027C4-E0B0-4644-80A2-AA8CA7EFB1FB}" srcOrd="32" destOrd="0" presId="urn:microsoft.com/office/officeart/2005/8/layout/default"/>
    <dgm:cxn modelId="{26CC4F60-33E8-46B9-A172-54901E3C95EB}" type="presParOf" srcId="{C261A7F9-221A-4E95-947A-2ECB935CDFC9}" destId="{9F30F89E-FE46-40A9-8250-D86E87CCE29D}" srcOrd="33" destOrd="0" presId="urn:microsoft.com/office/officeart/2005/8/layout/default"/>
    <dgm:cxn modelId="{439894BC-5641-4477-9D88-AFA333432E40}" type="presParOf" srcId="{C261A7F9-221A-4E95-947A-2ECB935CDFC9}" destId="{2ADDA34B-A6A7-4DB8-A7D9-16FBA7F76D9E}" srcOrd="34" destOrd="0" presId="urn:microsoft.com/office/officeart/2005/8/layout/default"/>
    <dgm:cxn modelId="{D6CB88E8-53C1-4585-AE1A-4F9F546AA899}" type="presParOf" srcId="{C261A7F9-221A-4E95-947A-2ECB935CDFC9}" destId="{349BAF41-9516-4501-8DC5-891910DCA09A}" srcOrd="35" destOrd="0" presId="urn:microsoft.com/office/officeart/2005/8/layout/default"/>
    <dgm:cxn modelId="{BE658635-286C-4EC7-B44C-EC2581953632}" type="presParOf" srcId="{C261A7F9-221A-4E95-947A-2ECB935CDFC9}" destId="{51F3A275-6B0C-453D-9435-B9EBC337F0B3}" srcOrd="3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7781F19B-A111-4975-8E22-B80AFA5BC409}">
      <dsp:nvSpPr>
        <dsp:cNvPr id="0" name=""/>
        <dsp:cNvSpPr/>
      </dsp:nvSpPr>
      <dsp:spPr>
        <a:xfrm>
          <a:off x="0" y="2977562"/>
          <a:ext cx="11537303" cy="12927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rtlCol="false">
          <a:noAutofit/>
        </a:bodyPr>
        <a:lstStyle/>
        <a:p>
          <a:pPr marL="0" lvl="0" indent="0" algn="ctr" defTabSz="177800" rtl="false">
            <a:lnSpc>
              <a:spcPct val="90000"/>
            </a:lnSpc>
            <a:spcBef>
              <a:spcPct val="0"/>
            </a:spcBef>
            <a:spcAft>
              <a:spcPct val="35000"/>
            </a:spcAft>
            <a:buNone/>
          </a:pPr>
          <a:endParaRPr lang="en-GB" sz="400" kern="1200" dirty="0"/>
        </a:p>
        <a:p>
          <a:pPr marL="0" lvl="0" indent="0" algn="ctr" defTabSz="177800" rtl="false">
            <a:lnSpc>
              <a:spcPct val="90000"/>
            </a:lnSpc>
            <a:spcBef>
              <a:spcPct val="0"/>
            </a:spcBef>
            <a:spcAft>
              <a:spcPct val="35000"/>
            </a:spcAft>
            <a:buNone/>
          </a:pPr>
          <a:endParaRPr lang="en-GB" sz="1800" kern="1200" dirty="0"/>
        </a:p>
        <a:p>
          <a:pPr marL="0" lvl="0" indent="0" algn="ctr" defTabSz="177800" rtl="false">
            <a:lnSpc>
              <a:spcPct val="90000"/>
            </a:lnSpc>
            <a:spcBef>
              <a:spcPct val="0"/>
            </a:spcBef>
            <a:spcAft>
              <a:spcPct val="35000"/>
            </a:spcAft>
            <a:buNone/>
          </a:pPr>
          <a:r>
            <a:rPr lang="cy" sz="1800" kern="1200"/>
            <a:t>An operating system is software that manages a computer system. The main role of an operating system is to act as a buffer between the user and the physical components of a computer system. One of its primary functions is to manage a computer’s resources.</a:t>
          </a:r>
        </a:p>
        <a:p>
          <a:pPr marL="0" lvl="0" indent="0" algn="ctr" defTabSz="177800" rtl="false">
            <a:lnSpc>
              <a:spcPct val="90000"/>
            </a:lnSpc>
            <a:spcBef>
              <a:spcPct val="0"/>
            </a:spcBef>
            <a:spcAft>
              <a:spcPct val="35000"/>
            </a:spcAft>
            <a:buNone/>
          </a:pPr>
          <a:endParaRPr lang="en-GB" sz="1600" kern="1200" dirty="0">
            <a:solidFill>
              <a:schemeClr val="bg1"/>
            </a:solidFill>
          </a:endParaRPr>
        </a:p>
      </dsp:txBody>
      <dsp:txXfrm>
        <a:off x="37864" y="3015426"/>
        <a:ext cx="11461575" cy="1217051"/>
      </dsp:txXfrm>
    </dsp:sp>
    <dsp:sp modelId="{37E6AEA7-6E15-490D-91D0-E6B37566D030}">
      <dsp:nvSpPr>
        <dsp:cNvPr id="0" name=""/>
        <dsp:cNvSpPr/>
      </dsp:nvSpPr>
      <dsp:spPr>
        <a:xfrm>
          <a:off x="552" y="1488781"/>
          <a:ext cx="2784114"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u="sng" kern="1200">
              <a:solidFill>
                <a:schemeClr val="bg1"/>
              </a:solidFill>
            </a:rPr>
            <a:t>HCIs</a:t>
          </a:r>
        </a:p>
        <a:p>
          <a:pPr marL="0" lvl="0" indent="0" algn="ctr" defTabSz="288925" rtl="false">
            <a:lnSpc>
              <a:spcPct val="90000"/>
            </a:lnSpc>
            <a:spcBef>
              <a:spcPct val="0"/>
            </a:spcBef>
            <a:spcAft>
              <a:spcPct val="35000"/>
            </a:spcAft>
            <a:buNone/>
          </a:pPr>
          <a:endParaRPr lang="en-GB" sz="40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Human-computer interaction is the term used to describe communications between an end-user and a computer system.</a:t>
          </a:r>
        </a:p>
        <a:p>
          <a:pPr marL="0" lvl="0" indent="0" algn="ctr" defTabSz="288925" rtl="false">
            <a:lnSpc>
              <a:spcPct val="90000"/>
            </a:lnSpc>
            <a:spcBef>
              <a:spcPct val="0"/>
            </a:spcBef>
            <a:spcAft>
              <a:spcPct val="35000"/>
            </a:spcAft>
            <a:buNone/>
          </a:pPr>
          <a:endParaRPr lang="en-GB" sz="65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To allow a person and a computer system to communicate with one another, an interface is required, known as a human-computer interface. </a:t>
          </a:r>
        </a:p>
        <a:p>
          <a:pPr marL="0" lvl="0" indent="0" algn="ctr" defTabSz="288925" rtl="false">
            <a:lnSpc>
              <a:spcPct val="90000"/>
            </a:lnSpc>
            <a:spcBef>
              <a:spcPct val="0"/>
            </a:spcBef>
            <a:spcAft>
              <a:spcPct val="35000"/>
            </a:spcAft>
            <a:buNone/>
          </a:pPr>
          <a:endParaRPr lang="en-GB" sz="65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Different interfaces are provided by the operating system and can be identified by the style of communication they use. </a:t>
          </a:r>
        </a:p>
        <a:p>
          <a:pPr marL="0" lvl="0" indent="0" algn="ctr" defTabSz="288925" rtl="false">
            <a:lnSpc>
              <a:spcPct val="90000"/>
            </a:lnSpc>
            <a:spcBef>
              <a:spcPct val="0"/>
            </a:spcBef>
            <a:spcAft>
              <a:spcPct val="35000"/>
            </a:spcAft>
            <a:buNone/>
          </a:pPr>
          <a:endParaRPr lang="en-GB" sz="650" kern="1200" dirty="0"/>
        </a:p>
      </dsp:txBody>
      <dsp:txXfrm>
        <a:off x="38416" y="1526645"/>
        <a:ext cx="2708386" cy="1217051"/>
      </dsp:txXfrm>
    </dsp:sp>
    <dsp:sp modelId="{B4AE5CB3-B9AD-44D2-9C76-B0E7C0EF4524}">
      <dsp:nvSpPr>
        <dsp:cNvPr id="0" name=""/>
        <dsp:cNvSpPr/>
      </dsp:nvSpPr>
      <dsp:spPr>
        <a:xfrm>
          <a:off x="5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solidFill>
                <a:schemeClr val="bg1"/>
              </a:solidFill>
            </a:rPr>
            <a:t>Utility Software</a:t>
          </a:r>
        </a:p>
        <a:p>
          <a:pPr marL="0" lvl="0" indent="0" algn="ctr" defTabSz="288925" rtl="false">
            <a:lnSpc>
              <a:spcPct val="90000"/>
            </a:lnSpc>
            <a:spcBef>
              <a:spcPct val="0"/>
            </a:spcBef>
            <a:spcAft>
              <a:spcPct val="35000"/>
            </a:spcAft>
            <a:buNone/>
          </a:pPr>
          <a:endParaRPr lang="en-GB" sz="40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Utility software is a type of systems software. This type of software enables a user to maintain, manage and control a computer’s resources.</a:t>
          </a:r>
        </a:p>
        <a:p>
          <a:pPr marL="0" lvl="0" indent="0" algn="ctr" defTabSz="288925" rtl="false">
            <a:lnSpc>
              <a:spcPct val="90000"/>
            </a:lnSpc>
            <a:spcBef>
              <a:spcPct val="0"/>
            </a:spcBef>
            <a:spcAft>
              <a:spcPct val="35000"/>
            </a:spcAft>
            <a:buNone/>
          </a:pPr>
          <a:endParaRPr lang="en-GB" sz="40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Utility software is normally accessed via a special menu / control panel in the operating system’s settings.</a:t>
          </a:r>
        </a:p>
      </dsp:txBody>
      <dsp:txXfrm>
        <a:off x="38416" y="38253"/>
        <a:ext cx="1287697" cy="1217051"/>
      </dsp:txXfrm>
    </dsp:sp>
    <dsp:sp modelId="{A5B61B0C-A66D-4730-9B48-46ECC78759BF}">
      <dsp:nvSpPr>
        <dsp:cNvPr id="0" name=""/>
        <dsp:cNvSpPr/>
      </dsp:nvSpPr>
      <dsp:spPr>
        <a:xfrm>
          <a:off x="1447991" y="0"/>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Security</a:t>
          </a:r>
        </a:p>
        <a:p>
          <a:pPr marL="0" lvl="0" indent="0" algn="ctr" defTabSz="288925" rtl="false">
            <a:lnSpc>
              <a:spcPct val="90000"/>
            </a:lnSpc>
            <a:spcBef>
              <a:spcPct val="0"/>
            </a:spcBef>
            <a:spcAft>
              <a:spcPct val="35000"/>
            </a:spcAft>
            <a:buNone/>
          </a:pPr>
          <a:endParaRPr lang="en-GB" sz="40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kern="1200"/>
            <a:t>- An operating system will contain some features to try and keep the data and programs stored within the system safe and secure.</a:t>
          </a:r>
        </a:p>
        <a:p>
          <a:pPr marL="0" lvl="0" indent="0" algn="ctr" defTabSz="288925" rtl="false">
            <a:lnSpc>
              <a:spcPct val="90000"/>
            </a:lnSpc>
            <a:spcBef>
              <a:spcPct val="0"/>
            </a:spcBef>
            <a:spcAft>
              <a:spcPct val="35000"/>
            </a:spcAft>
            <a:buFont typeface="Arial" panose="020B0604020202020204" pitchFamily="34" charset="0"/>
            <a:buNone/>
          </a:pPr>
          <a:endParaRPr lang="en-GB" sz="400" kern="1200" dirty="0">
            <a:solidFill>
              <a:schemeClr val="bg1"/>
            </a:solidFill>
          </a:endParaRPr>
        </a:p>
        <a:p>
          <a:pPr marL="0" lvl="0" indent="0" algn="ctr" defTabSz="288925" rtl="false">
            <a:lnSpc>
              <a:spcPct val="90000"/>
            </a:lnSpc>
            <a:spcBef>
              <a:spcPct val="0"/>
            </a:spcBef>
            <a:spcAft>
              <a:spcPct val="35000"/>
            </a:spcAft>
            <a:buFont typeface="Arial" panose="020B0604020202020204" pitchFamily="34" charset="0"/>
            <a:buNone/>
          </a:pPr>
          <a:r>
            <a:rPr lang="cy" sz="650" kern="1200">
              <a:solidFill>
                <a:schemeClr val="bg1"/>
              </a:solidFill>
            </a:rPr>
            <a:t>- Typical security features which are included in most operating systems are anti-virus, firewall and password facility software. </a:t>
          </a:r>
        </a:p>
      </dsp:txBody>
      <dsp:txXfrm>
        <a:off x="1485855" y="37864"/>
        <a:ext cx="1287697" cy="1217051"/>
      </dsp:txXfrm>
    </dsp:sp>
    <dsp:sp modelId="{6B431D45-C91A-4383-9A0E-6899F47AF112}">
      <dsp:nvSpPr>
        <dsp:cNvPr id="0" name=""/>
        <dsp:cNvSpPr/>
      </dsp:nvSpPr>
      <dsp:spPr>
        <a:xfrm>
          <a:off x="2899194"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u="sng" kern="1200"/>
            <a:t>Types of HCIs</a:t>
          </a:r>
        </a:p>
        <a:p>
          <a:pPr marL="0" lvl="0" indent="0" algn="ctr" defTabSz="288925" rtl="false">
            <a:lnSpc>
              <a:spcPct val="90000"/>
            </a:lnSpc>
            <a:spcBef>
              <a:spcPct val="0"/>
            </a:spcBef>
            <a:spcAft>
              <a:spcPct val="35000"/>
            </a:spcAft>
            <a:buNone/>
          </a:pPr>
          <a:endParaRPr lang="en-GB" sz="650" kern="1200" dirty="0"/>
        </a:p>
        <a:p>
          <a:pPr marL="0" lvl="0" indent="0" algn="ctr" defTabSz="288925" rtl="false">
            <a:lnSpc>
              <a:spcPct val="90000"/>
            </a:lnSpc>
            <a:spcBef>
              <a:spcPct val="0"/>
            </a:spcBef>
            <a:spcAft>
              <a:spcPct val="35000"/>
            </a:spcAft>
            <a:buFontTx/>
            <a:buNone/>
          </a:pPr>
          <a:r>
            <a:rPr lang="cy" sz="650" kern="1200"/>
            <a:t>GUI</a:t>
          </a:r>
        </a:p>
        <a:p>
          <a:pPr marL="0" lvl="0" indent="0" algn="ctr" defTabSz="288925" rtl="false">
            <a:lnSpc>
              <a:spcPct val="90000"/>
            </a:lnSpc>
            <a:spcBef>
              <a:spcPct val="0"/>
            </a:spcBef>
            <a:spcAft>
              <a:spcPct val="35000"/>
            </a:spcAft>
            <a:buFontTx/>
            <a:buNone/>
          </a:pPr>
          <a:r>
            <a:rPr lang="cy" sz="650" kern="1200"/>
            <a:t>CLI</a:t>
          </a:r>
        </a:p>
        <a:p>
          <a:pPr marL="0" lvl="0" indent="0" algn="ctr" defTabSz="288925" rtl="false">
            <a:lnSpc>
              <a:spcPct val="90000"/>
            </a:lnSpc>
            <a:spcBef>
              <a:spcPct val="0"/>
            </a:spcBef>
            <a:spcAft>
              <a:spcPct val="35000"/>
            </a:spcAft>
            <a:buFontTx/>
            <a:buNone/>
          </a:pPr>
          <a:r>
            <a:rPr lang="cy" sz="650" kern="1200"/>
            <a:t>Menu-driven</a:t>
          </a:r>
        </a:p>
        <a:p>
          <a:pPr marL="0" lvl="0" indent="0" algn="ctr" defTabSz="288925" rtl="false">
            <a:lnSpc>
              <a:spcPct val="90000"/>
            </a:lnSpc>
            <a:spcBef>
              <a:spcPct val="0"/>
            </a:spcBef>
            <a:spcAft>
              <a:spcPct val="35000"/>
            </a:spcAft>
            <a:buFontTx/>
            <a:buNone/>
          </a:pPr>
          <a:r>
            <a:rPr lang="cy" sz="650" kern="1200"/>
            <a:t>Voice-driven</a:t>
          </a:r>
        </a:p>
        <a:p>
          <a:pPr marL="0" lvl="0" indent="0" algn="ctr" defTabSz="288925" rtl="false">
            <a:lnSpc>
              <a:spcPct val="90000"/>
            </a:lnSpc>
            <a:spcBef>
              <a:spcPct val="0"/>
            </a:spcBef>
            <a:spcAft>
              <a:spcPct val="35000"/>
            </a:spcAft>
            <a:buFontTx/>
            <a:buNone/>
          </a:pPr>
          <a:r>
            <a:rPr lang="cy" sz="650" kern="1200"/>
            <a:t>Touch sensitive</a:t>
          </a:r>
        </a:p>
      </dsp:txBody>
      <dsp:txXfrm>
        <a:off x="2937058" y="1526645"/>
        <a:ext cx="1287697" cy="1217051"/>
      </dsp:txXfrm>
    </dsp:sp>
    <dsp:sp modelId="{2946DA6D-8BE3-4DDD-8A2E-CF3DE82F6992}">
      <dsp:nvSpPr>
        <dsp:cNvPr id="0" name=""/>
        <dsp:cNvSpPr/>
      </dsp:nvSpPr>
      <dsp:spPr>
        <a:xfrm>
          <a:off x="2899194"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Compression</a:t>
          </a:r>
        </a:p>
        <a:p>
          <a:pPr marL="0" lvl="0" indent="0" algn="ctr" defTabSz="288925" rtl="false">
            <a:lnSpc>
              <a:spcPct val="90000"/>
            </a:lnSpc>
            <a:spcBef>
              <a:spcPct val="0"/>
            </a:spcBef>
            <a:spcAft>
              <a:spcPct val="35000"/>
            </a:spcAft>
            <a:buFontTx/>
            <a:buNone/>
          </a:pPr>
          <a:endParaRPr lang="en-GB" sz="40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kern="1200">
              <a:solidFill>
                <a:schemeClr val="bg1"/>
              </a:solidFill>
            </a:rPr>
            <a:t>- Processing power and storage space is very important on a computer system.</a:t>
          </a:r>
        </a:p>
        <a:p>
          <a:pPr marL="0" lvl="0" indent="0" algn="ctr" defTabSz="288925" rtl="false">
            <a:lnSpc>
              <a:spcPct val="90000"/>
            </a:lnSpc>
            <a:spcBef>
              <a:spcPct val="0"/>
            </a:spcBef>
            <a:spcAft>
              <a:spcPct val="35000"/>
            </a:spcAft>
            <a:buFont typeface="Arial" panose="020B0604020202020204" pitchFamily="34" charset="0"/>
            <a:buNone/>
          </a:pPr>
          <a:endParaRPr lang="en-GB" sz="40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To get the best out of both, files need to be reduced in size so they can be transferred quickly and take up less storage space. To do this compression can be used whereby parts of a file can be reduced or removed. </a:t>
          </a:r>
        </a:p>
      </dsp:txBody>
      <dsp:txXfrm>
        <a:off x="2937058" y="38253"/>
        <a:ext cx="1287697" cy="1217051"/>
      </dsp:txXfrm>
    </dsp:sp>
    <dsp:sp modelId="{705646FF-361F-42C3-9306-3F62AA3624BE}">
      <dsp:nvSpPr>
        <dsp:cNvPr id="0" name=""/>
        <dsp:cNvSpPr/>
      </dsp:nvSpPr>
      <dsp:spPr>
        <a:xfrm>
          <a:off x="4377146"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b="0" i="0" u="none" kern="1200"/>
            <a:t>Methods of Identifying Vulnerabilities in Computer Systems</a:t>
          </a:r>
          <a:endParaRPr lang="en-GB" sz="650" b="0" i="0" u="none" kern="1200" dirty="0">
            <a:solidFill>
              <a:schemeClr val="bg1"/>
            </a:solidFill>
          </a:endParaRPr>
        </a:p>
      </dsp:txBody>
      <dsp:txXfrm>
        <a:off x="4415010" y="1526645"/>
        <a:ext cx="1287697" cy="1217051"/>
      </dsp:txXfrm>
    </dsp:sp>
    <dsp:sp modelId="{0F1BE728-1DAD-4D96-A71D-41426952DA66}">
      <dsp:nvSpPr>
        <dsp:cNvPr id="0" name=""/>
        <dsp:cNvSpPr/>
      </dsp:nvSpPr>
      <dsp:spPr>
        <a:xfrm>
          <a:off x="5855099" y="1488781"/>
          <a:ext cx="1363425"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endParaRPr lang="en-GB" sz="650" b="0" i="0" u="none" kern="1200" dirty="0">
            <a:solidFill>
              <a:schemeClr val="bg1"/>
            </a:solidFill>
          </a:endParaRPr>
        </a:p>
      </dsp:txBody>
      <dsp:txXfrm>
        <a:off x="5892963" y="1526645"/>
        <a:ext cx="1287697" cy="1217051"/>
      </dsp:txXfrm>
    </dsp:sp>
    <dsp:sp modelId="{BE9912A9-B66F-43FE-BDAD-616CCE1C8F1B}">
      <dsp:nvSpPr>
        <dsp:cNvPr id="0" name=""/>
        <dsp:cNvSpPr/>
      </dsp:nvSpPr>
      <dsp:spPr>
        <a:xfrm>
          <a:off x="7333052" y="1488781"/>
          <a:ext cx="4204803" cy="129277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b="0" i="0" u="sng" kern="1200"/>
            <a:t>Resource Management</a:t>
          </a:r>
        </a:p>
        <a:p>
          <a:pPr marL="0" lvl="0" indent="0" algn="ctr" defTabSz="288925" rtl="false">
            <a:lnSpc>
              <a:spcPct val="90000"/>
            </a:lnSpc>
            <a:spcBef>
              <a:spcPct val="0"/>
            </a:spcBef>
            <a:spcAft>
              <a:spcPct val="35000"/>
            </a:spcAft>
            <a:buNone/>
          </a:pPr>
          <a:endParaRPr lang="en-GB" sz="400" b="0" i="0" u="none" kern="1200" dirty="0"/>
        </a:p>
        <a:p>
          <a:pPr marL="0" lvl="0" indent="0" algn="ctr" defTabSz="288925" rtl="false">
            <a:lnSpc>
              <a:spcPct val="90000"/>
            </a:lnSpc>
            <a:spcBef>
              <a:spcPct val="0"/>
            </a:spcBef>
            <a:spcAft>
              <a:spcPct val="35000"/>
            </a:spcAft>
            <a:buNone/>
          </a:pPr>
          <a:r>
            <a:rPr lang="cy" sz="650" kern="1200"/>
            <a:t>An operating system manages a computer’s resources in the following ways:</a:t>
          </a:r>
        </a:p>
        <a:p>
          <a:pPr marL="0" lvl="0" indent="0" algn="ctr" defTabSz="288925" rtl="false">
            <a:lnSpc>
              <a:spcPct val="90000"/>
            </a:lnSpc>
            <a:spcBef>
              <a:spcPct val="0"/>
            </a:spcBef>
            <a:spcAft>
              <a:spcPct val="35000"/>
            </a:spcAft>
            <a:buNone/>
          </a:pPr>
          <a:endParaRPr lang="en-GB" sz="650" b="0" i="0" u="none" kern="1200" dirty="0"/>
        </a:p>
        <a:p>
          <a:pPr marL="0" lvl="0" indent="0" algn="ctr" defTabSz="288925" rtl="false">
            <a:lnSpc>
              <a:spcPct val="90000"/>
            </a:lnSpc>
            <a:spcBef>
              <a:spcPct val="0"/>
            </a:spcBef>
            <a:spcAft>
              <a:spcPct val="35000"/>
            </a:spcAft>
            <a:buNone/>
          </a:pPr>
          <a:r>
            <a:rPr lang="cy" sz="650" b="0" i="0" u="none" kern="1200"/>
            <a:t>- Manages peripherals such as input and output devices</a:t>
          </a:r>
        </a:p>
        <a:p>
          <a:pPr marL="0" lvl="0" indent="0" algn="ctr" defTabSz="288925" rtl="false">
            <a:lnSpc>
              <a:spcPct val="90000"/>
            </a:lnSpc>
            <a:spcBef>
              <a:spcPct val="0"/>
            </a:spcBef>
            <a:spcAft>
              <a:spcPct val="35000"/>
            </a:spcAft>
            <a:buNone/>
          </a:pPr>
          <a:r>
            <a:rPr lang="cy" sz="650" b="0" i="0" u="none" kern="1200"/>
            <a:t>- Manages printing using spooling</a:t>
          </a:r>
        </a:p>
        <a:p>
          <a:pPr marL="0" lvl="0" indent="0" algn="ctr" defTabSz="288925" rtl="false">
            <a:lnSpc>
              <a:spcPct val="90000"/>
            </a:lnSpc>
            <a:spcBef>
              <a:spcPct val="0"/>
            </a:spcBef>
            <a:spcAft>
              <a:spcPct val="35000"/>
            </a:spcAft>
            <a:buNone/>
          </a:pPr>
          <a:r>
            <a:rPr lang="cy" sz="650" b="0" i="0" u="none" kern="1200"/>
            <a:t>- Manages backing storage</a:t>
          </a:r>
        </a:p>
        <a:p>
          <a:pPr marL="0" lvl="0" indent="0" algn="ctr" defTabSz="288925" rtl="false">
            <a:lnSpc>
              <a:spcPct val="90000"/>
            </a:lnSpc>
            <a:spcBef>
              <a:spcPct val="0"/>
            </a:spcBef>
            <a:spcAft>
              <a:spcPct val="35000"/>
            </a:spcAft>
            <a:buNone/>
          </a:pPr>
          <a:r>
            <a:rPr lang="cy" sz="650" b="0" i="0" u="none" kern="1200"/>
            <a:t>-  Manages memory (RAM)</a:t>
          </a:r>
        </a:p>
        <a:p>
          <a:pPr marL="0" lvl="0" indent="0" algn="ctr" defTabSz="288925" rtl="false">
            <a:lnSpc>
              <a:spcPct val="90000"/>
            </a:lnSpc>
            <a:spcBef>
              <a:spcPct val="0"/>
            </a:spcBef>
            <a:spcAft>
              <a:spcPct val="35000"/>
            </a:spcAft>
            <a:buNone/>
          </a:pPr>
          <a:r>
            <a:rPr lang="cy" sz="650" b="0" i="0" u="none" kern="1200"/>
            <a:t>- Manages processes</a:t>
          </a:r>
        </a:p>
        <a:p>
          <a:pPr marL="0" lvl="0" indent="0" algn="ctr" defTabSz="288925" rtl="false">
            <a:lnSpc>
              <a:spcPct val="90000"/>
            </a:lnSpc>
            <a:spcBef>
              <a:spcPct val="0"/>
            </a:spcBef>
            <a:spcAft>
              <a:spcPct val="35000"/>
            </a:spcAft>
            <a:buNone/>
          </a:pPr>
          <a:r>
            <a:rPr lang="cy" sz="650" b="0" i="0" u="none" kern="1200"/>
            <a:t>- Manages security</a:t>
          </a:r>
        </a:p>
        <a:p>
          <a:pPr marL="0" lvl="0" indent="0" algn="ctr" defTabSz="288925" rtl="false">
            <a:lnSpc>
              <a:spcPct val="90000"/>
            </a:lnSpc>
            <a:spcBef>
              <a:spcPct val="0"/>
            </a:spcBef>
            <a:spcAft>
              <a:spcPct val="35000"/>
            </a:spcAft>
            <a:buNone/>
          </a:pPr>
          <a:endParaRPr lang="en-GB" sz="650" b="0" i="0" u="none" kern="1200" dirty="0">
            <a:solidFill>
              <a:schemeClr val="bg1"/>
            </a:solidFill>
          </a:endParaRPr>
        </a:p>
        <a:p>
          <a:pPr marL="0" lvl="0" indent="0" algn="ctr" defTabSz="288925" rtl="false">
            <a:lnSpc>
              <a:spcPct val="90000"/>
            </a:lnSpc>
            <a:spcBef>
              <a:spcPct val="0"/>
            </a:spcBef>
            <a:spcAft>
              <a:spcPct val="35000"/>
            </a:spcAft>
            <a:buNone/>
          </a:pPr>
          <a:endParaRPr lang="en-GB" sz="650" b="0" i="0" u="none" kern="1200" dirty="0">
            <a:solidFill>
              <a:schemeClr val="bg1"/>
            </a:solidFill>
          </a:endParaRPr>
        </a:p>
      </dsp:txBody>
      <dsp:txXfrm>
        <a:off x="7370916" y="1526645"/>
        <a:ext cx="4129075" cy="1217051"/>
      </dsp:txXfrm>
    </dsp:sp>
    <dsp:sp modelId="{0AB27938-C374-46F7-8DCB-2185475A17B2}">
      <dsp:nvSpPr>
        <dsp:cNvPr id="0" name=""/>
        <dsp:cNvSpPr/>
      </dsp:nvSpPr>
      <dsp:spPr>
        <a:xfrm>
          <a:off x="7333052"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System Monitoring</a:t>
          </a:r>
        </a:p>
        <a:p>
          <a:pPr marL="0" lvl="0" indent="0" algn="ctr" defTabSz="288925" rtl="false">
            <a:lnSpc>
              <a:spcPct val="90000"/>
            </a:lnSpc>
            <a:spcBef>
              <a:spcPct val="0"/>
            </a:spcBef>
            <a:spcAft>
              <a:spcPct val="35000"/>
            </a:spcAft>
            <a:buNone/>
          </a:pPr>
          <a:endParaRPr lang="en-GB" sz="40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kern="1200"/>
            <a:t>- System monitoring is when a piece of hardware or software is used to monitor the resources and performance of a computer system.</a:t>
          </a:r>
        </a:p>
        <a:p>
          <a:pPr marL="0" lvl="0" indent="0" algn="ctr" defTabSz="288925" rtl="false">
            <a:lnSpc>
              <a:spcPct val="90000"/>
            </a:lnSpc>
            <a:spcBef>
              <a:spcPct val="0"/>
            </a:spcBef>
            <a:spcAft>
              <a:spcPct val="35000"/>
            </a:spcAft>
            <a:buNone/>
          </a:pPr>
          <a:endParaRPr lang="en-GB" sz="400" kern="1200" dirty="0"/>
        </a:p>
        <a:p>
          <a:pPr marL="0" lvl="0" indent="0" algn="ctr" defTabSz="288925" rtl="false">
            <a:lnSpc>
              <a:spcPct val="90000"/>
            </a:lnSpc>
            <a:spcBef>
              <a:spcPct val="0"/>
            </a:spcBef>
            <a:spcAft>
              <a:spcPct val="35000"/>
            </a:spcAft>
            <a:buNone/>
          </a:pPr>
          <a:r>
            <a:rPr lang="cy" sz="650" kern="1200"/>
            <a:t>- For example, Windows 10 includes a tool for users that shows them how resources are being put to use or are used over a period of time through a graphical representation.</a:t>
          </a:r>
        </a:p>
        <a:p>
          <a:pPr marL="0" lvl="0" indent="0" algn="ctr" defTabSz="288925" rtl="false">
            <a:lnSpc>
              <a:spcPct val="90000"/>
            </a:lnSpc>
            <a:spcBef>
              <a:spcPct val="0"/>
            </a:spcBef>
            <a:spcAft>
              <a:spcPct val="35000"/>
            </a:spcAft>
            <a:buNone/>
          </a:pPr>
          <a:endParaRPr lang="en-GB" sz="650" kern="1200" dirty="0">
            <a:solidFill>
              <a:schemeClr val="bg1"/>
            </a:solidFill>
          </a:endParaRPr>
        </a:p>
      </dsp:txBody>
      <dsp:txXfrm>
        <a:off x="7370916" y="38253"/>
        <a:ext cx="1287697" cy="1217051"/>
      </dsp:txXfrm>
    </dsp:sp>
    <dsp:sp modelId="{E9599776-5EA9-4501-BF4F-2F51FDF5D885}">
      <dsp:nvSpPr>
        <dsp:cNvPr id="0" name=""/>
        <dsp:cNvSpPr/>
      </dsp:nvSpPr>
      <dsp:spPr>
        <a:xfrm>
          <a:off x="8753741"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Task Management</a:t>
          </a:r>
        </a:p>
        <a:p>
          <a:pPr marL="0" lvl="0" indent="0" algn="ctr" defTabSz="288925" rtl="false">
            <a:lnSpc>
              <a:spcPct val="90000"/>
            </a:lnSpc>
            <a:spcBef>
              <a:spcPct val="0"/>
            </a:spcBef>
            <a:spcAft>
              <a:spcPct val="35000"/>
            </a:spcAft>
            <a:buNone/>
          </a:pPr>
          <a:endParaRPr lang="en-GB" sz="40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b="0" i="0" u="none" kern="1200"/>
            <a:t>- Task management is the process of seeing what tasks an operating system is currently performing.</a:t>
          </a:r>
        </a:p>
        <a:p>
          <a:pPr marL="0" lvl="0" indent="0" algn="ctr" defTabSz="288925" rtl="false">
            <a:lnSpc>
              <a:spcPct val="90000"/>
            </a:lnSpc>
            <a:spcBef>
              <a:spcPct val="0"/>
            </a:spcBef>
            <a:spcAft>
              <a:spcPct val="35000"/>
            </a:spcAft>
            <a:buNone/>
          </a:pPr>
          <a:endParaRPr lang="en-GB" sz="400" b="0" i="0" u="none" kern="1200" dirty="0"/>
        </a:p>
        <a:p>
          <a:pPr marL="0" lvl="0" indent="0" algn="ctr" defTabSz="288925" rtl="false">
            <a:lnSpc>
              <a:spcPct val="90000"/>
            </a:lnSpc>
            <a:spcBef>
              <a:spcPct val="0"/>
            </a:spcBef>
            <a:spcAft>
              <a:spcPct val="35000"/>
            </a:spcAft>
            <a:buNone/>
          </a:pPr>
          <a:r>
            <a:rPr lang="cy" sz="650" b="0" i="0" u="none" kern="1200"/>
            <a:t>- If a certain application is unresponsive or slow, the best way to deal with it is to close the task down by using the task management software provided by the operating system.</a:t>
          </a:r>
        </a:p>
        <a:p>
          <a:pPr marL="0" lvl="0" indent="0" algn="ctr" defTabSz="288925" rtl="false">
            <a:lnSpc>
              <a:spcPct val="90000"/>
            </a:lnSpc>
            <a:spcBef>
              <a:spcPct val="0"/>
            </a:spcBef>
            <a:spcAft>
              <a:spcPct val="35000"/>
            </a:spcAft>
            <a:buFont typeface="Arial" panose="020B0604020202020204" pitchFamily="34" charset="0"/>
            <a:buNone/>
          </a:pPr>
          <a:r>
            <a:rPr lang="cy" sz="650" kern="1200"/>
            <a:t>. </a:t>
          </a:r>
        </a:p>
      </dsp:txBody>
      <dsp:txXfrm>
        <a:off x="8791605" y="38253"/>
        <a:ext cx="1287697" cy="1217051"/>
      </dsp:txXfrm>
    </dsp:sp>
    <dsp:sp modelId="{9C0E30B2-0376-4EB3-86A2-C4313E97D0F4}">
      <dsp:nvSpPr>
        <dsp:cNvPr id="0" name=""/>
        <dsp:cNvSpPr/>
      </dsp:nvSpPr>
      <dsp:spPr>
        <a:xfrm>
          <a:off x="10174430" y="389"/>
          <a:ext cx="1363425" cy="1292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rtlCol="false">
          <a:noAutofit/>
        </a:bodyPr>
        <a:lstStyle/>
        <a:p>
          <a:pPr marL="0" lvl="0" indent="0" algn="ctr" defTabSz="288925" rtl="false">
            <a:lnSpc>
              <a:spcPct val="90000"/>
            </a:lnSpc>
            <a:spcBef>
              <a:spcPct val="0"/>
            </a:spcBef>
            <a:spcAft>
              <a:spcPct val="35000"/>
            </a:spcAft>
            <a:buNone/>
          </a:pPr>
          <a:r>
            <a:rPr lang="cy" sz="650" kern="1200"/>
            <a:t>System Backup</a:t>
          </a:r>
        </a:p>
        <a:p>
          <a:pPr marL="0" lvl="0" indent="0" algn="ctr" defTabSz="288925" rtl="false">
            <a:lnSpc>
              <a:spcPct val="90000"/>
            </a:lnSpc>
            <a:spcBef>
              <a:spcPct val="0"/>
            </a:spcBef>
            <a:spcAft>
              <a:spcPct val="35000"/>
            </a:spcAft>
            <a:buNone/>
          </a:pPr>
          <a:endParaRPr lang="en-GB" sz="400" b="0" kern="1200" dirty="0"/>
        </a:p>
        <a:p>
          <a:pPr marL="0" lvl="0" indent="0" algn="ctr" defTabSz="288925" rtl="false">
            <a:lnSpc>
              <a:spcPct val="90000"/>
            </a:lnSpc>
            <a:spcBef>
              <a:spcPct val="0"/>
            </a:spcBef>
            <a:spcAft>
              <a:spcPct val="35000"/>
            </a:spcAft>
            <a:buFont typeface="Arial" panose="020B0604020202020204" pitchFamily="34" charset="0"/>
            <a:buNone/>
          </a:pPr>
          <a:r>
            <a:rPr lang="cy" sz="650" kern="1200">
              <a:solidFill>
                <a:schemeClr val="bg1"/>
              </a:solidFill>
            </a:rPr>
            <a:t>- Backing up is the process of making and storing copies of files in case of equipment failure or other damage that could cause loss of data.</a:t>
          </a:r>
        </a:p>
        <a:p>
          <a:pPr marL="0" lvl="0" indent="0" algn="ctr" defTabSz="288925" rtl="false">
            <a:lnSpc>
              <a:spcPct val="90000"/>
            </a:lnSpc>
            <a:spcBef>
              <a:spcPct val="0"/>
            </a:spcBef>
            <a:spcAft>
              <a:spcPct val="35000"/>
            </a:spcAft>
            <a:buNone/>
          </a:pPr>
          <a:endParaRPr lang="en-GB" sz="400" kern="1200" dirty="0">
            <a:solidFill>
              <a:schemeClr val="bg1"/>
            </a:solidFill>
          </a:endParaRPr>
        </a:p>
        <a:p>
          <a:pPr marL="0" lvl="0" indent="0" algn="ctr" defTabSz="288925" rtl="false">
            <a:lnSpc>
              <a:spcPct val="90000"/>
            </a:lnSpc>
            <a:spcBef>
              <a:spcPct val="0"/>
            </a:spcBef>
            <a:spcAft>
              <a:spcPct val="35000"/>
            </a:spcAft>
            <a:buNone/>
          </a:pPr>
          <a:r>
            <a:rPr lang="cy" sz="650" kern="1200">
              <a:solidFill>
                <a:schemeClr val="bg1"/>
              </a:solidFill>
            </a:rPr>
            <a:t>- Files are backed up in the event that the data is lost so they can be restored at anytime.</a:t>
          </a:r>
        </a:p>
      </dsp:txBody>
      <dsp:txXfrm>
        <a:off x="10212294" y="38253"/>
        <a:ext cx="1287697" cy="1217051"/>
      </dsp:txXfrm>
    </dsp:sp>
  </dsp:spTree>
</dsp:drawing>
</file>

<file path=ppt/diagrams/drawing2.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334D7696-9C69-4F32-96DD-9A05C6E93B41}">
      <dsp:nvSpPr>
        <dsp:cNvPr id="0" name=""/>
        <dsp:cNvSpPr/>
      </dsp:nvSpPr>
      <dsp:spPr>
        <a:xfrm>
          <a:off x="0" y="205"/>
          <a:ext cx="2934878" cy="2824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A8AD1-37EA-4CDF-9DD6-CE4598727B8A}">
      <dsp:nvSpPr>
        <dsp:cNvPr id="0" name=""/>
        <dsp:cNvSpPr/>
      </dsp:nvSpPr>
      <dsp:spPr>
        <a:xfrm>
          <a:off x="85442" y="63757"/>
          <a:ext cx="155349" cy="1553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A31F62-E481-4CF9-905D-BD83B42C961E}">
      <dsp:nvSpPr>
        <dsp:cNvPr id="0" name=""/>
        <dsp:cNvSpPr/>
      </dsp:nvSpPr>
      <dsp:spPr>
        <a:xfrm>
          <a:off x="326233" y="205"/>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rtlCol="false">
          <a:noAutofit/>
        </a:bodyPr>
        <a:lstStyle/>
        <a:p>
          <a:pPr marL="0" lvl="0" indent="0" algn="l" defTabSz="311150" rtl="false">
            <a:lnSpc>
              <a:spcPct val="90000"/>
            </a:lnSpc>
            <a:spcBef>
              <a:spcPct val="0"/>
            </a:spcBef>
            <a:spcAft>
              <a:spcPct val="35000"/>
            </a:spcAft>
            <a:buNone/>
          </a:pPr>
          <a:r>
            <a:rPr lang="cy" sz="700" kern="1200"/>
            <a:t>Allows copying / deleting /moving / sorting / searching of file or folders </a:t>
          </a:r>
          <a:endParaRPr lang="en-US" sz="700" kern="1200"/>
        </a:p>
      </dsp:txBody>
      <dsp:txXfrm>
        <a:off x="326233" y="205"/>
        <a:ext cx="2608644" cy="282452"/>
      </dsp:txXfrm>
    </dsp:sp>
    <dsp:sp modelId="{AACB81FA-7B73-4CFA-BF3F-B59A321EAA53}">
      <dsp:nvSpPr>
        <dsp:cNvPr id="0" name=""/>
        <dsp:cNvSpPr/>
      </dsp:nvSpPr>
      <dsp:spPr>
        <a:xfrm>
          <a:off x="0" y="353271"/>
          <a:ext cx="2934878" cy="28245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0E512-0061-4E8C-AEF5-3CCC702A823D}">
      <dsp:nvSpPr>
        <dsp:cNvPr id="0" name=""/>
        <dsp:cNvSpPr/>
      </dsp:nvSpPr>
      <dsp:spPr>
        <a:xfrm>
          <a:off x="85442" y="416823"/>
          <a:ext cx="155349" cy="1553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1ED5F1-8339-4E06-9B1A-B568EB92B66F}">
      <dsp:nvSpPr>
        <dsp:cNvPr id="0" name=""/>
        <dsp:cNvSpPr/>
      </dsp:nvSpPr>
      <dsp:spPr>
        <a:xfrm>
          <a:off x="326233" y="353271"/>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rtlCol="false">
          <a:noAutofit/>
        </a:bodyPr>
        <a:lstStyle/>
        <a:p>
          <a:pPr marL="0" lvl="0" indent="0" algn="l" defTabSz="311150" rtl="false">
            <a:lnSpc>
              <a:spcPct val="90000"/>
            </a:lnSpc>
            <a:spcBef>
              <a:spcPct val="0"/>
            </a:spcBef>
            <a:spcAft>
              <a:spcPct val="35000"/>
            </a:spcAft>
            <a:buNone/>
          </a:pPr>
          <a:r>
            <a:rPr lang="cy" sz="700" kern="1200"/>
            <a:t>Enables access to system settings such as hardware</a:t>
          </a:r>
          <a:endParaRPr lang="en-US" sz="700" kern="1200" dirty="0"/>
        </a:p>
      </dsp:txBody>
      <dsp:txXfrm>
        <a:off x="326233" y="353271"/>
        <a:ext cx="2608644" cy="282452"/>
      </dsp:txXfrm>
    </dsp:sp>
    <dsp:sp modelId="{FAB7ABE2-E4CA-452A-8B2B-B061EB6E0663}">
      <dsp:nvSpPr>
        <dsp:cNvPr id="0" name=""/>
        <dsp:cNvSpPr/>
      </dsp:nvSpPr>
      <dsp:spPr>
        <a:xfrm>
          <a:off x="0" y="706337"/>
          <a:ext cx="2934878" cy="28245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A9522-EBE9-42FF-A016-C1DEC85B3632}">
      <dsp:nvSpPr>
        <dsp:cNvPr id="0" name=""/>
        <dsp:cNvSpPr/>
      </dsp:nvSpPr>
      <dsp:spPr>
        <a:xfrm>
          <a:off x="85442" y="769889"/>
          <a:ext cx="155349" cy="1553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39D782-CC9E-459D-BC54-0FE2437B0740}">
      <dsp:nvSpPr>
        <dsp:cNvPr id="0" name=""/>
        <dsp:cNvSpPr/>
      </dsp:nvSpPr>
      <dsp:spPr>
        <a:xfrm>
          <a:off x="326233" y="706337"/>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rtlCol="false">
          <a:noAutofit/>
        </a:bodyPr>
        <a:lstStyle/>
        <a:p>
          <a:pPr marL="0" lvl="0" indent="0" algn="l" defTabSz="311150" rtl="false">
            <a:lnSpc>
              <a:spcPct val="90000"/>
            </a:lnSpc>
            <a:spcBef>
              <a:spcPct val="0"/>
            </a:spcBef>
            <a:spcAft>
              <a:spcPct val="35000"/>
            </a:spcAft>
            <a:buNone/>
          </a:pPr>
          <a:r>
            <a:rPr lang="cy" sz="700" kern="1200"/>
            <a:t>Provides a command line interface</a:t>
          </a:r>
          <a:endParaRPr lang="en-US" sz="700" kern="1200"/>
        </a:p>
      </dsp:txBody>
      <dsp:txXfrm>
        <a:off x="326233" y="706337"/>
        <a:ext cx="2608644" cy="282452"/>
      </dsp:txXfrm>
    </dsp:sp>
    <dsp:sp modelId="{7CAF91BA-0E57-4CAF-8CBE-A540C443F381}">
      <dsp:nvSpPr>
        <dsp:cNvPr id="0" name=""/>
        <dsp:cNvSpPr/>
      </dsp:nvSpPr>
      <dsp:spPr>
        <a:xfrm>
          <a:off x="0" y="1059403"/>
          <a:ext cx="2934878" cy="28245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851A2-044A-4FE1-9B6C-721A5357C7CC}">
      <dsp:nvSpPr>
        <dsp:cNvPr id="0" name=""/>
        <dsp:cNvSpPr/>
      </dsp:nvSpPr>
      <dsp:spPr>
        <a:xfrm>
          <a:off x="85442" y="1122955"/>
          <a:ext cx="155349" cy="1553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DDAE54-FB7E-469F-8F86-D702522CB74D}">
      <dsp:nvSpPr>
        <dsp:cNvPr id="0" name=""/>
        <dsp:cNvSpPr/>
      </dsp:nvSpPr>
      <dsp:spPr>
        <a:xfrm>
          <a:off x="326233" y="1059403"/>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rtlCol="false">
          <a:noAutofit/>
        </a:bodyPr>
        <a:lstStyle/>
        <a:p>
          <a:pPr marL="0" lvl="0" indent="0" algn="l" defTabSz="311150" rtl="false">
            <a:lnSpc>
              <a:spcPct val="90000"/>
            </a:lnSpc>
            <a:spcBef>
              <a:spcPct val="0"/>
            </a:spcBef>
            <a:spcAft>
              <a:spcPct val="35000"/>
            </a:spcAft>
            <a:buNone/>
          </a:pPr>
          <a:r>
            <a:rPr lang="cy" sz="700" kern="1200"/>
            <a:t>Allows users to have more than one window open</a:t>
          </a:r>
          <a:endParaRPr lang="en-US" sz="700" kern="1200"/>
        </a:p>
      </dsp:txBody>
      <dsp:txXfrm>
        <a:off x="326233" y="1059403"/>
        <a:ext cx="2608644" cy="282452"/>
      </dsp:txXfrm>
    </dsp:sp>
    <dsp:sp modelId="{7E992C81-850C-4673-859A-782935CD5DA2}">
      <dsp:nvSpPr>
        <dsp:cNvPr id="0" name=""/>
        <dsp:cNvSpPr/>
      </dsp:nvSpPr>
      <dsp:spPr>
        <a:xfrm>
          <a:off x="0" y="1412469"/>
          <a:ext cx="2934878" cy="28245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05AF5-D73E-4EE2-83C1-859AEC4B2822}">
      <dsp:nvSpPr>
        <dsp:cNvPr id="0" name=""/>
        <dsp:cNvSpPr/>
      </dsp:nvSpPr>
      <dsp:spPr>
        <a:xfrm>
          <a:off x="85442" y="1476021"/>
          <a:ext cx="155349" cy="1553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C0D73D-C753-4694-ACD8-0262D126B960}">
      <dsp:nvSpPr>
        <dsp:cNvPr id="0" name=""/>
        <dsp:cNvSpPr/>
      </dsp:nvSpPr>
      <dsp:spPr>
        <a:xfrm>
          <a:off x="326233" y="1412469"/>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rtlCol="false">
          <a:noAutofit/>
        </a:bodyPr>
        <a:lstStyle/>
        <a:p>
          <a:pPr marL="0" lvl="0" indent="0" algn="l" defTabSz="311150" rtl="false">
            <a:lnSpc>
              <a:spcPct val="90000"/>
            </a:lnSpc>
            <a:spcBef>
              <a:spcPct val="0"/>
            </a:spcBef>
            <a:spcAft>
              <a:spcPct val="35000"/>
            </a:spcAft>
            <a:buNone/>
          </a:pPr>
          <a:r>
            <a:rPr lang="cy" sz="700" kern="1200"/>
            <a:t>Provides user with errors / help messages</a:t>
          </a:r>
          <a:endParaRPr lang="en-US" sz="700" kern="1200" dirty="0"/>
        </a:p>
      </dsp:txBody>
      <dsp:txXfrm>
        <a:off x="326233" y="1412469"/>
        <a:ext cx="2608644" cy="282452"/>
      </dsp:txXfrm>
    </dsp:sp>
    <dsp:sp modelId="{903B984A-8F90-4701-9354-DDCB72329996}">
      <dsp:nvSpPr>
        <dsp:cNvPr id="0" name=""/>
        <dsp:cNvSpPr/>
      </dsp:nvSpPr>
      <dsp:spPr>
        <a:xfrm>
          <a:off x="0" y="1765535"/>
          <a:ext cx="2934878" cy="2824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542FD-47E1-4897-A859-ED2489CEFB68}">
      <dsp:nvSpPr>
        <dsp:cNvPr id="0" name=""/>
        <dsp:cNvSpPr/>
      </dsp:nvSpPr>
      <dsp:spPr>
        <a:xfrm>
          <a:off x="85442" y="1829087"/>
          <a:ext cx="155349" cy="1553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CBE735-5DEE-4CD7-8F90-1A7E330707A5}">
      <dsp:nvSpPr>
        <dsp:cNvPr id="0" name=""/>
        <dsp:cNvSpPr/>
      </dsp:nvSpPr>
      <dsp:spPr>
        <a:xfrm>
          <a:off x="326233" y="1765535"/>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rtlCol="false">
          <a:noAutofit/>
        </a:bodyPr>
        <a:lstStyle/>
        <a:p>
          <a:pPr marL="0" lvl="0" indent="0" algn="l" defTabSz="311150" rtl="false">
            <a:lnSpc>
              <a:spcPct val="90000"/>
            </a:lnSpc>
            <a:spcBef>
              <a:spcPct val="0"/>
            </a:spcBef>
            <a:spcAft>
              <a:spcPct val="35000"/>
            </a:spcAft>
            <a:buNone/>
          </a:pPr>
          <a:r>
            <a:rPr lang="cy" sz="700" kern="1200"/>
            <a:t>Enables customisation of interface, e.g. change desktop background / layout</a:t>
          </a:r>
          <a:endParaRPr lang="en-US" sz="700" kern="1200"/>
        </a:p>
      </dsp:txBody>
      <dsp:txXfrm>
        <a:off x="326233" y="1765535"/>
        <a:ext cx="2608644" cy="282452"/>
      </dsp:txXfrm>
    </dsp:sp>
    <dsp:sp modelId="{8A05EC1B-FBB1-4435-82E7-F2AC71DCFCDB}">
      <dsp:nvSpPr>
        <dsp:cNvPr id="0" name=""/>
        <dsp:cNvSpPr/>
      </dsp:nvSpPr>
      <dsp:spPr>
        <a:xfrm>
          <a:off x="0" y="2118601"/>
          <a:ext cx="2934878" cy="28245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F546B7-4A18-4154-B790-FBB32D6D9D56}">
      <dsp:nvSpPr>
        <dsp:cNvPr id="0" name=""/>
        <dsp:cNvSpPr/>
      </dsp:nvSpPr>
      <dsp:spPr>
        <a:xfrm>
          <a:off x="85442" y="2182153"/>
          <a:ext cx="155349" cy="15534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33B17F-6388-4711-906E-B0AB4B555972}">
      <dsp:nvSpPr>
        <dsp:cNvPr id="0" name=""/>
        <dsp:cNvSpPr/>
      </dsp:nvSpPr>
      <dsp:spPr>
        <a:xfrm>
          <a:off x="326233" y="2118601"/>
          <a:ext cx="2608644" cy="282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93" tIns="29893" rIns="29893" bIns="29893" numCol="1" spcCol="1270" anchor="ctr" anchorCtr="0" rtlCol="false">
          <a:noAutofit/>
        </a:bodyPr>
        <a:lstStyle/>
        <a:p>
          <a:pPr marL="0" lvl="0" indent="0" algn="l" defTabSz="311150" rtl="false">
            <a:lnSpc>
              <a:spcPct val="90000"/>
            </a:lnSpc>
            <a:spcBef>
              <a:spcPct val="0"/>
            </a:spcBef>
            <a:spcAft>
              <a:spcPct val="35000"/>
            </a:spcAft>
            <a:buNone/>
          </a:pPr>
          <a:r>
            <a:rPr lang="cy" sz="700" kern="1200"/>
            <a:t>Allows users to switch between tasks (programs / windows)</a:t>
          </a:r>
          <a:endParaRPr lang="en-US" sz="700" kern="1200" dirty="0"/>
        </a:p>
      </dsp:txBody>
      <dsp:txXfrm>
        <a:off x="326233" y="2118601"/>
        <a:ext cx="2608644" cy="282452"/>
      </dsp:txXfrm>
    </dsp:sp>
  </dsp:spTree>
</dsp:drawing>
</file>

<file path=ppt/diagrams/drawing3.xml><?xml version="1.0" encoding="utf-8"?>
<dsp:drawing xmlns:dsp="http://schemas.microsoft.com/office/drawing/2008/diagram" xmlns:a="http://schemas.openxmlformats.org/drawingml/2006/main" xmlns:dgm="http://schemas.openxmlformats.org/drawingml/2006/diagram">
  <dsp:spTree>
    <dsp:nvGrpSpPr>
      <dsp:cNvPr id="0" name=""/>
      <dsp:cNvGrpSpPr/>
    </dsp:nvGrpSpPr>
    <dsp:grpSpPr/>
    <dsp:sp modelId="{A200FE29-F8CF-4243-A1F0-246C810EB79E}">
      <dsp:nvSpPr>
        <dsp:cNvPr id="0" name=""/>
        <dsp:cNvSpPr/>
      </dsp:nvSpPr>
      <dsp:spPr>
        <a:xfrm>
          <a:off x="669740" y="2792"/>
          <a:ext cx="1569065" cy="9414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rtlCol="false">
          <a:noAutofit/>
        </a:bodyPr>
        <a:lstStyle/>
        <a:p>
          <a:pPr marL="0" lvl="0" indent="0" algn="ctr" defTabSz="444500" rtl="false">
            <a:lnSpc>
              <a:spcPct val="90000"/>
            </a:lnSpc>
            <a:spcBef>
              <a:spcPct val="0"/>
            </a:spcBef>
            <a:spcAft>
              <a:spcPct val="35000"/>
            </a:spcAft>
            <a:buNone/>
          </a:pPr>
          <a:r>
            <a:rPr lang="cy" sz="1000" b="0" i="0" u="none" kern="1200"/>
            <a:t>Operating System</a:t>
          </a:r>
        </a:p>
        <a:p>
          <a:pPr marL="0" lvl="0" indent="0" algn="ctr" defTabSz="444500" rtl="false">
            <a:lnSpc>
              <a:spcPct val="90000"/>
            </a:lnSpc>
            <a:spcBef>
              <a:spcPct val="0"/>
            </a:spcBef>
            <a:spcAft>
              <a:spcPct val="35000"/>
            </a:spcAft>
            <a:buNone/>
          </a:pPr>
          <a:endParaRPr lang="en-GB" sz="400" b="0" i="0" u="none" kern="1200" dirty="0"/>
        </a:p>
        <a:p>
          <a:pPr marL="57150" lvl="1" indent="-57150" algn="ctr" defTabSz="311150" rtl="false">
            <a:lnSpc>
              <a:spcPct val="90000"/>
            </a:lnSpc>
            <a:spcBef>
              <a:spcPct val="0"/>
            </a:spcBef>
            <a:spcAft>
              <a:spcPct val="15000"/>
            </a:spcAft>
            <a:buChar char="•"/>
          </a:pPr>
          <a:r>
            <a:rPr lang="cy" sz="700" b="0" i="0" u="none" kern="1200"/>
            <a:t>An operating system is software that manages a computer system.</a:t>
          </a:r>
          <a:endParaRPr lang="en-GB" sz="700" b="0" kern="1200" dirty="0"/>
        </a:p>
      </dsp:txBody>
      <dsp:txXfrm>
        <a:off x="669740" y="2792"/>
        <a:ext cx="1569065" cy="941439"/>
      </dsp:txXfrm>
    </dsp:sp>
    <dsp:sp modelId="{BEBE78F9-F607-490E-9AB0-B7DBC0FC0F99}">
      <dsp:nvSpPr>
        <dsp:cNvPr id="0" name=""/>
        <dsp:cNvSpPr/>
      </dsp:nvSpPr>
      <dsp:spPr>
        <a:xfrm>
          <a:off x="2395712" y="2792"/>
          <a:ext cx="1569065" cy="941439"/>
        </a:xfrm>
        <a:prstGeom prst="rect">
          <a:avLst/>
        </a:prstGeom>
        <a:solidFill>
          <a:schemeClr val="accent4">
            <a:hueOff val="544494"/>
            <a:satOff val="-2265"/>
            <a:lumOff val="5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rtlCol="false">
          <a:noAutofit/>
        </a:bodyPr>
        <a:lstStyle/>
        <a:p>
          <a:pPr marL="0" lvl="0" indent="0" algn="ctr" defTabSz="444500" rtl="false">
            <a:lnSpc>
              <a:spcPct val="90000"/>
            </a:lnSpc>
            <a:spcBef>
              <a:spcPct val="0"/>
            </a:spcBef>
            <a:spcAft>
              <a:spcPct val="35000"/>
            </a:spcAft>
            <a:buNone/>
          </a:pPr>
          <a:r>
            <a:rPr lang="cy" sz="1000" b="0" i="0" u="none" kern="1200"/>
            <a:t>Spooling</a:t>
          </a:r>
        </a:p>
        <a:p>
          <a:pPr marL="0" lvl="0" indent="0" algn="ctr" defTabSz="44450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Spooling is the process of sending data to a temporary storage area in a computer's memory. </a:t>
          </a:r>
          <a:endParaRPr lang="en-GB" sz="700" b="0" kern="1200" dirty="0"/>
        </a:p>
      </dsp:txBody>
      <dsp:txXfrm>
        <a:off x="2395712" y="2792"/>
        <a:ext cx="1569065" cy="941439"/>
      </dsp:txXfrm>
    </dsp:sp>
    <dsp:sp modelId="{FFC882F6-FE27-4700-AB42-415509273ADA}">
      <dsp:nvSpPr>
        <dsp:cNvPr id="0" name=""/>
        <dsp:cNvSpPr/>
      </dsp:nvSpPr>
      <dsp:spPr>
        <a:xfrm>
          <a:off x="4121684" y="2792"/>
          <a:ext cx="1569065" cy="941439"/>
        </a:xfrm>
        <a:prstGeom prst="rect">
          <a:avLst/>
        </a:prstGeom>
        <a:solidFill>
          <a:schemeClr val="accent4">
            <a:hueOff val="1088988"/>
            <a:satOff val="-4531"/>
            <a:lumOff val="10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rtlCol="false">
          <a:noAutofit/>
        </a:bodyPr>
        <a:lstStyle/>
        <a:p>
          <a:pPr marL="0" lvl="0" indent="0" algn="ctr" defTabSz="444500" rtl="false">
            <a:lnSpc>
              <a:spcPct val="90000"/>
            </a:lnSpc>
            <a:spcBef>
              <a:spcPct val="0"/>
            </a:spcBef>
            <a:spcAft>
              <a:spcPct val="35000"/>
            </a:spcAft>
            <a:buNone/>
          </a:pPr>
          <a:r>
            <a:rPr lang="cy" sz="1000" b="0" i="0" u="none" kern="1200"/>
            <a:t>Compression</a:t>
          </a:r>
        </a:p>
        <a:p>
          <a:pPr marL="0" lvl="0" indent="0" algn="ctr" defTabSz="44450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Compression is the method computer systems use to make files smaller by reducing the number of bits used to store data.</a:t>
          </a:r>
          <a:endParaRPr lang="en-GB" sz="700" b="0" kern="1200" dirty="0"/>
        </a:p>
      </dsp:txBody>
      <dsp:txXfrm>
        <a:off x="4121684" y="2792"/>
        <a:ext cx="1569065" cy="941439"/>
      </dsp:txXfrm>
    </dsp:sp>
    <dsp:sp modelId="{12A4B0D2-FDEB-4ADA-9E03-8403530EFCDB}">
      <dsp:nvSpPr>
        <dsp:cNvPr id="0" name=""/>
        <dsp:cNvSpPr/>
      </dsp:nvSpPr>
      <dsp:spPr>
        <a:xfrm>
          <a:off x="5847657" y="2792"/>
          <a:ext cx="1569065" cy="941439"/>
        </a:xfrm>
        <a:prstGeom prst="rect">
          <a:avLst/>
        </a:prstGeom>
        <a:solidFill>
          <a:schemeClr val="accent4">
            <a:hueOff val="1633482"/>
            <a:satOff val="-6796"/>
            <a:lumOff val="1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rtlCol="false">
          <a:noAutofit/>
        </a:bodyPr>
        <a:lstStyle/>
        <a:p>
          <a:pPr marL="0" lvl="0" indent="0" algn="ctr" defTabSz="444500" rtl="false">
            <a:lnSpc>
              <a:spcPct val="90000"/>
            </a:lnSpc>
            <a:spcBef>
              <a:spcPct val="0"/>
            </a:spcBef>
            <a:spcAft>
              <a:spcPct val="35000"/>
            </a:spcAft>
            <a:buNone/>
          </a:pPr>
          <a:r>
            <a:rPr lang="cy" sz="1000" b="0" i="0" u="none" kern="1200"/>
            <a:t>Defragmentation</a:t>
          </a:r>
        </a:p>
        <a:p>
          <a:pPr marL="0" lvl="0" indent="0" algn="ctr" defTabSz="44450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Defragmentation is the process of consolidating fragmented files on a user's hard drive</a:t>
          </a:r>
          <a:r>
            <a:rPr lang="cy" sz="800" b="0" i="0" u="none" kern="1200"/>
            <a:t>.  </a:t>
          </a:r>
          <a:endParaRPr lang="en-GB" sz="800" b="0" kern="1200" dirty="0"/>
        </a:p>
      </dsp:txBody>
      <dsp:txXfrm>
        <a:off x="5847657" y="2792"/>
        <a:ext cx="1569065" cy="941439"/>
      </dsp:txXfrm>
    </dsp:sp>
    <dsp:sp modelId="{8D3945A3-7BAF-45DA-8DDF-8D8E33525ADC}">
      <dsp:nvSpPr>
        <dsp:cNvPr id="0" name=""/>
        <dsp:cNvSpPr/>
      </dsp:nvSpPr>
      <dsp:spPr>
        <a:xfrm>
          <a:off x="7573629" y="2792"/>
          <a:ext cx="1569065" cy="941439"/>
        </a:xfrm>
        <a:prstGeom prst="rect">
          <a:avLst/>
        </a:prstGeom>
        <a:solidFill>
          <a:schemeClr val="accent4">
            <a:hueOff val="2177976"/>
            <a:satOff val="-9062"/>
            <a:lumOff val="2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t>Resources</a:t>
          </a:r>
        </a:p>
        <a:p>
          <a:pPr marL="0" lvl="0" indent="0" algn="ctr" defTabSz="40005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In terms of computer systems the term “resources” refers to anything which a computer system has access to e.g. a disk drive, printer, network connections etc.</a:t>
          </a:r>
          <a:endParaRPr lang="en-GB" sz="700" b="0" kern="1200" dirty="0"/>
        </a:p>
      </dsp:txBody>
      <dsp:txXfrm>
        <a:off x="7573629" y="2792"/>
        <a:ext cx="1569065" cy="941439"/>
      </dsp:txXfrm>
    </dsp:sp>
    <dsp:sp modelId="{662110FE-9909-495E-B49B-1DB9B00466EC}">
      <dsp:nvSpPr>
        <dsp:cNvPr id="0" name=""/>
        <dsp:cNvSpPr/>
      </dsp:nvSpPr>
      <dsp:spPr>
        <a:xfrm>
          <a:off x="9299601" y="2792"/>
          <a:ext cx="1569065" cy="941439"/>
        </a:xfrm>
        <a:prstGeom prst="rect">
          <a:avLst/>
        </a:prstGeom>
        <a:solidFill>
          <a:schemeClr val="accent4">
            <a:hueOff val="2722470"/>
            <a:satOff val="-11327"/>
            <a:lumOff val="2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t>Utility software</a:t>
          </a:r>
        </a:p>
        <a:p>
          <a:pPr marL="0" lvl="0" indent="0" algn="ctr" defTabSz="40005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Utility software is a type of systems software. Operating systems use applications known as utilities to allow a user to manage, maintain and control a computer’s resources.</a:t>
          </a:r>
          <a:endParaRPr lang="en-GB" sz="700" b="0" kern="1200" dirty="0"/>
        </a:p>
      </dsp:txBody>
      <dsp:txXfrm>
        <a:off x="9299601" y="2792"/>
        <a:ext cx="1569065" cy="941439"/>
      </dsp:txXfrm>
    </dsp:sp>
    <dsp:sp modelId="{A49A376A-4B11-40CE-80A2-E64D284F0505}">
      <dsp:nvSpPr>
        <dsp:cNvPr id="0" name=""/>
        <dsp:cNvSpPr/>
      </dsp:nvSpPr>
      <dsp:spPr>
        <a:xfrm>
          <a:off x="669740" y="1101138"/>
          <a:ext cx="1569065" cy="941439"/>
        </a:xfrm>
        <a:prstGeom prst="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t>System Monitoring</a:t>
          </a:r>
        </a:p>
        <a:p>
          <a:pPr marL="0" lvl="0" indent="0" algn="ctr" defTabSz="40005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solidFill>
                <a:schemeClr val="bg1"/>
              </a:solidFill>
            </a:rPr>
            <a:t>System monitoring is when a piece of hardware or software is used to monitor resources and performance in a computer system.</a:t>
          </a:r>
          <a:endParaRPr lang="en-GB" sz="700" b="0" kern="1200" dirty="0">
            <a:solidFill>
              <a:schemeClr val="bg1"/>
            </a:solidFill>
          </a:endParaRPr>
        </a:p>
      </dsp:txBody>
      <dsp:txXfrm>
        <a:off x="669740" y="1101138"/>
        <a:ext cx="1569065" cy="941439"/>
      </dsp:txXfrm>
    </dsp:sp>
    <dsp:sp modelId="{7CDAC15D-8E13-4265-973B-BA2DE3DFCDB6}">
      <dsp:nvSpPr>
        <dsp:cNvPr id="0" name=""/>
        <dsp:cNvSpPr/>
      </dsp:nvSpPr>
      <dsp:spPr>
        <a:xfrm>
          <a:off x="2395712" y="1101138"/>
          <a:ext cx="1569065" cy="941439"/>
        </a:xfrm>
        <a:prstGeom prst="rect">
          <a:avLst/>
        </a:prstGeom>
        <a:solidFill>
          <a:schemeClr val="accent4">
            <a:hueOff val="3811458"/>
            <a:satOff val="-15858"/>
            <a:lumOff val="37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rtlCol="false">
          <a:noAutofit/>
        </a:bodyPr>
        <a:lstStyle/>
        <a:p>
          <a:pPr marL="0" lvl="0" indent="0" algn="ctr" defTabSz="444500" rtl="false">
            <a:lnSpc>
              <a:spcPct val="90000"/>
            </a:lnSpc>
            <a:spcBef>
              <a:spcPct val="0"/>
            </a:spcBef>
            <a:spcAft>
              <a:spcPct val="35000"/>
            </a:spcAft>
            <a:buNone/>
          </a:pPr>
          <a:r>
            <a:rPr lang="cy" sz="1000" b="0" i="0" u="none" kern="1200"/>
            <a:t>Task Management</a:t>
          </a:r>
        </a:p>
        <a:p>
          <a:pPr marL="0" lvl="0" indent="0" algn="ctr" defTabSz="44450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Task management is the process of seeing what tasks an operating system is currently performing</a:t>
          </a:r>
          <a:r>
            <a:rPr lang="cy" sz="800" b="0" i="0" u="none" kern="1200"/>
            <a:t>.</a:t>
          </a:r>
          <a:endParaRPr lang="en-GB" sz="800" b="0" kern="1200" dirty="0"/>
        </a:p>
      </dsp:txBody>
      <dsp:txXfrm>
        <a:off x="2395712" y="1101138"/>
        <a:ext cx="1569065" cy="941439"/>
      </dsp:txXfrm>
    </dsp:sp>
    <dsp:sp modelId="{3779CB94-B650-47B6-B051-F048A087892A}">
      <dsp:nvSpPr>
        <dsp:cNvPr id="0" name=""/>
        <dsp:cNvSpPr/>
      </dsp:nvSpPr>
      <dsp:spPr>
        <a:xfrm>
          <a:off x="4121684" y="1101138"/>
          <a:ext cx="1569065" cy="941439"/>
        </a:xfrm>
        <a:prstGeom prst="rect">
          <a:avLst/>
        </a:prstGeom>
        <a:solidFill>
          <a:schemeClr val="accent4">
            <a:hueOff val="4355951"/>
            <a:satOff val="-18123"/>
            <a:lumOff val="42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rtlCol="false">
          <a:noAutofit/>
        </a:bodyPr>
        <a:lstStyle/>
        <a:p>
          <a:pPr marL="0" lvl="0" indent="0" algn="ctr" defTabSz="444500" rtl="false">
            <a:lnSpc>
              <a:spcPct val="90000"/>
            </a:lnSpc>
            <a:spcBef>
              <a:spcPct val="0"/>
            </a:spcBef>
            <a:spcAft>
              <a:spcPct val="35000"/>
            </a:spcAft>
            <a:buNone/>
          </a:pPr>
          <a:r>
            <a:rPr lang="cy" sz="1000" b="0" i="0" u="none" kern="1200"/>
            <a:t>Interface</a:t>
          </a:r>
        </a:p>
        <a:p>
          <a:pPr marL="0" lvl="0" indent="0" algn="ctr" defTabSz="44450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An interface is a simple way of allowing humans to interact with a computer system, it is basically the face of an operating system.</a:t>
          </a:r>
          <a:endParaRPr lang="en-GB" sz="700" b="0" kern="1200" dirty="0"/>
        </a:p>
      </dsp:txBody>
      <dsp:txXfrm>
        <a:off x="4121684" y="1101138"/>
        <a:ext cx="1569065" cy="941439"/>
      </dsp:txXfrm>
    </dsp:sp>
    <dsp:sp modelId="{84379D65-86DB-4EF1-A23A-2B290DE2469F}">
      <dsp:nvSpPr>
        <dsp:cNvPr id="0" name=""/>
        <dsp:cNvSpPr/>
      </dsp:nvSpPr>
      <dsp:spPr>
        <a:xfrm>
          <a:off x="5847657" y="1101138"/>
          <a:ext cx="1569065" cy="941439"/>
        </a:xfrm>
        <a:prstGeom prst="rect">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rtlCol="false">
          <a:noAutofit/>
        </a:bodyPr>
        <a:lstStyle/>
        <a:p>
          <a:pPr marL="0" lvl="0" indent="0" algn="ctr" defTabSz="444500" rtl="false">
            <a:lnSpc>
              <a:spcPct val="90000"/>
            </a:lnSpc>
            <a:spcBef>
              <a:spcPct val="0"/>
            </a:spcBef>
            <a:spcAft>
              <a:spcPct val="35000"/>
            </a:spcAft>
            <a:buNone/>
          </a:pPr>
          <a:r>
            <a:rPr lang="cy" sz="1000" b="0" i="0" u="none" kern="1200"/>
            <a:t>GUI</a:t>
          </a:r>
        </a:p>
        <a:p>
          <a:pPr marL="0" lvl="0" indent="0" algn="ctr" defTabSz="44450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A graphical user interface (GUI) is a type of interface that allows users to interact with a computer system through graphical icons.</a:t>
          </a:r>
          <a:endParaRPr lang="en-GB" sz="700" b="0" kern="1200" dirty="0"/>
        </a:p>
      </dsp:txBody>
      <dsp:txXfrm>
        <a:off x="5847657" y="1101138"/>
        <a:ext cx="1569065" cy="941439"/>
      </dsp:txXfrm>
    </dsp:sp>
    <dsp:sp modelId="{B7F86D1A-D1A5-4437-8E2C-777718BFEB51}">
      <dsp:nvSpPr>
        <dsp:cNvPr id="0" name=""/>
        <dsp:cNvSpPr/>
      </dsp:nvSpPr>
      <dsp:spPr>
        <a:xfrm>
          <a:off x="7573629" y="1101138"/>
          <a:ext cx="1569065" cy="941439"/>
        </a:xfrm>
        <a:prstGeom prst="rect">
          <a:avLst/>
        </a:prstGeom>
        <a:solidFill>
          <a:schemeClr val="accent4">
            <a:hueOff val="5444940"/>
            <a:satOff val="-22654"/>
            <a:lumOff val="53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t>CLI</a:t>
          </a:r>
        </a:p>
        <a:p>
          <a:pPr marL="0" lvl="0" indent="0" algn="ctr" defTabSz="40005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A command line interface (CLI) is an entirely text-based interface that allows a user to communicate with a computer system by typing in commands.</a:t>
          </a:r>
          <a:endParaRPr lang="en-GB" sz="700" b="0" kern="1200" dirty="0"/>
        </a:p>
      </dsp:txBody>
      <dsp:txXfrm>
        <a:off x="7573629" y="1101138"/>
        <a:ext cx="1569065" cy="941439"/>
      </dsp:txXfrm>
    </dsp:sp>
    <dsp:sp modelId="{A5D1C20E-8FA2-4C64-BF59-41643D0F33A2}">
      <dsp:nvSpPr>
        <dsp:cNvPr id="0" name=""/>
        <dsp:cNvSpPr/>
      </dsp:nvSpPr>
      <dsp:spPr>
        <a:xfrm>
          <a:off x="9299601" y="1101138"/>
          <a:ext cx="1569065" cy="941439"/>
        </a:xfrm>
        <a:prstGeom prst="rect">
          <a:avLst/>
        </a:prstGeom>
        <a:solidFill>
          <a:schemeClr val="accent4">
            <a:hueOff val="5989433"/>
            <a:satOff val="-24919"/>
            <a:lumOff val="5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rtlCol="false">
          <a:noAutofit/>
        </a:bodyPr>
        <a:lstStyle/>
        <a:p>
          <a:pPr marL="0" lvl="0" indent="0" algn="ctr" defTabSz="444500" rtl="false">
            <a:lnSpc>
              <a:spcPct val="90000"/>
            </a:lnSpc>
            <a:spcBef>
              <a:spcPct val="0"/>
            </a:spcBef>
            <a:spcAft>
              <a:spcPct val="35000"/>
            </a:spcAft>
            <a:buNone/>
          </a:pPr>
          <a:r>
            <a:rPr lang="cy" sz="1000" b="0" i="0" u="none" kern="1200"/>
            <a:t>HCI</a:t>
          </a:r>
        </a:p>
        <a:p>
          <a:pPr marL="0" lvl="0" indent="0" algn="ctr" defTabSz="44450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Human-computer interaction (HCI) is the term used to describe communications between an end-user and a computer system.</a:t>
          </a:r>
          <a:endParaRPr lang="en-GB" sz="700" b="0" kern="1200" dirty="0"/>
        </a:p>
      </dsp:txBody>
      <dsp:txXfrm>
        <a:off x="9299601" y="1101138"/>
        <a:ext cx="1569065" cy="941439"/>
      </dsp:txXfrm>
    </dsp:sp>
    <dsp:sp modelId="{5A20F7AD-32E0-4CB4-A67B-21BBC6E5A4F4}">
      <dsp:nvSpPr>
        <dsp:cNvPr id="0" name=""/>
        <dsp:cNvSpPr/>
      </dsp:nvSpPr>
      <dsp:spPr>
        <a:xfrm>
          <a:off x="669740" y="2199484"/>
          <a:ext cx="1569065" cy="941439"/>
        </a:xfrm>
        <a:prstGeom prst="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t>Menu-Driven interface</a:t>
          </a:r>
        </a:p>
        <a:p>
          <a:pPr marL="0" lvl="0" indent="0" algn="ctr" defTabSz="40005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A menu-driven interface allows users to interact with a computer system by presenting them with a series of menus they can work through.</a:t>
          </a:r>
          <a:endParaRPr lang="en-GB" sz="700" b="0" kern="1200" dirty="0"/>
        </a:p>
      </dsp:txBody>
      <dsp:txXfrm>
        <a:off x="669740" y="2199484"/>
        <a:ext cx="1569065" cy="941439"/>
      </dsp:txXfrm>
    </dsp:sp>
    <dsp:sp modelId="{889C4A38-9FC0-4B5A-8AA5-2E0029056447}">
      <dsp:nvSpPr>
        <dsp:cNvPr id="0" name=""/>
        <dsp:cNvSpPr/>
      </dsp:nvSpPr>
      <dsp:spPr>
        <a:xfrm>
          <a:off x="2395712" y="2199484"/>
          <a:ext cx="1569065" cy="941439"/>
        </a:xfrm>
        <a:prstGeom prst="rect">
          <a:avLst/>
        </a:prstGeom>
        <a:solidFill>
          <a:schemeClr val="accent4">
            <a:hueOff val="7078421"/>
            <a:satOff val="-29450"/>
            <a:lumOff val="6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rtlCol="false">
          <a:noAutofit/>
        </a:bodyPr>
        <a:lstStyle/>
        <a:p>
          <a:pPr marL="0" lvl="0" indent="0" algn="ctr" defTabSz="444500" rtl="false">
            <a:lnSpc>
              <a:spcPct val="90000"/>
            </a:lnSpc>
            <a:spcBef>
              <a:spcPct val="0"/>
            </a:spcBef>
            <a:spcAft>
              <a:spcPct val="35000"/>
            </a:spcAft>
            <a:buNone/>
          </a:pPr>
          <a:r>
            <a:rPr lang="cy" sz="1000" b="0" i="0" u="none" kern="1200"/>
            <a:t>Voice-driven interface</a:t>
          </a:r>
        </a:p>
        <a:p>
          <a:pPr marL="0" lvl="0" indent="0" algn="ctr" defTabSz="44450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A voice-driven interface enables commands to a computer system to be delivered in a vocal manner</a:t>
          </a:r>
          <a:r>
            <a:rPr lang="cy" sz="800" b="0" i="0" u="none" kern="1200"/>
            <a:t>.</a:t>
          </a:r>
          <a:endParaRPr lang="en-GB" sz="800" b="0" kern="1200" dirty="0"/>
        </a:p>
      </dsp:txBody>
      <dsp:txXfrm>
        <a:off x="2395712" y="2199484"/>
        <a:ext cx="1569065" cy="941439"/>
      </dsp:txXfrm>
    </dsp:sp>
    <dsp:sp modelId="{AE0E9619-BA89-4064-AEE9-D4FAEEC8EAD5}">
      <dsp:nvSpPr>
        <dsp:cNvPr id="0" name=""/>
        <dsp:cNvSpPr/>
      </dsp:nvSpPr>
      <dsp:spPr>
        <a:xfrm>
          <a:off x="4121684" y="2199484"/>
          <a:ext cx="1569065" cy="941439"/>
        </a:xfrm>
        <a:prstGeom prst="rect">
          <a:avLst/>
        </a:prstGeom>
        <a:solidFill>
          <a:schemeClr val="accent4">
            <a:hueOff val="7622915"/>
            <a:satOff val="-31715"/>
            <a:lumOff val="7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t>Touch-sensitive interface</a:t>
          </a:r>
        </a:p>
        <a:p>
          <a:pPr marL="0" lvl="0" indent="0" algn="ctr" defTabSz="40005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Within a touch-sensitive interface commands are issued to a computer system by touching the screen of the device with a person’s finger or with the use of a stylus pen.</a:t>
          </a:r>
          <a:endParaRPr lang="en-GB" sz="700" b="0" kern="1200" dirty="0"/>
        </a:p>
      </dsp:txBody>
      <dsp:txXfrm>
        <a:off x="4121684" y="2199484"/>
        <a:ext cx="1569065" cy="941439"/>
      </dsp:txXfrm>
    </dsp:sp>
    <dsp:sp modelId="{4112DBA1-5579-4A8B-BE75-F25EEBE6DDAC}">
      <dsp:nvSpPr>
        <dsp:cNvPr id="0" name=""/>
        <dsp:cNvSpPr/>
      </dsp:nvSpPr>
      <dsp:spPr>
        <a:xfrm>
          <a:off x="5847657" y="2199484"/>
          <a:ext cx="1569065" cy="941439"/>
        </a:xfrm>
        <a:prstGeom prst="rect">
          <a:avLst/>
        </a:prstGeom>
        <a:solidFill>
          <a:schemeClr val="accent4">
            <a:hueOff val="8167408"/>
            <a:satOff val="-33981"/>
            <a:lumOff val="80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rtlCol="false">
          <a:noAutofit/>
        </a:bodyPr>
        <a:lstStyle/>
        <a:p>
          <a:pPr marL="0" lvl="0" indent="0" algn="ctr" defTabSz="355600" rtl="false">
            <a:lnSpc>
              <a:spcPct val="90000"/>
            </a:lnSpc>
            <a:spcBef>
              <a:spcPct val="0"/>
            </a:spcBef>
            <a:spcAft>
              <a:spcPct val="35000"/>
            </a:spcAft>
            <a:buNone/>
          </a:pPr>
          <a:r>
            <a:rPr lang="cy" sz="800" b="0" i="0" u="none" kern="1200"/>
            <a:t>Disk Scanning</a:t>
          </a:r>
        </a:p>
        <a:p>
          <a:pPr marL="0" lvl="0" indent="0" algn="ctr" defTabSz="35560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Disk scanning is a utility program that allows a user to perform various functions on a computer disk, such as disk partitioning, logical volume management, changing drive letters etc.</a:t>
          </a:r>
          <a:endParaRPr lang="en-GB" sz="700" b="0" kern="1200" dirty="0"/>
        </a:p>
      </dsp:txBody>
      <dsp:txXfrm>
        <a:off x="5847657" y="2199484"/>
        <a:ext cx="1569065" cy="941439"/>
      </dsp:txXfrm>
    </dsp:sp>
    <dsp:sp modelId="{25B027C4-E0B0-4644-80A2-AA8CA7EFB1FB}">
      <dsp:nvSpPr>
        <dsp:cNvPr id="0" name=""/>
        <dsp:cNvSpPr/>
      </dsp:nvSpPr>
      <dsp:spPr>
        <a:xfrm>
          <a:off x="7573629" y="2199484"/>
          <a:ext cx="1569065" cy="941439"/>
        </a:xfrm>
        <a:prstGeom prst="rect">
          <a:avLst/>
        </a:prstGeom>
        <a:solidFill>
          <a:schemeClr val="accent4">
            <a:hueOff val="8711903"/>
            <a:satOff val="-36246"/>
            <a:lumOff val="85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t>System Backup</a:t>
          </a:r>
        </a:p>
        <a:p>
          <a:pPr marL="0" lvl="0" indent="0" algn="ctr" defTabSz="40005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Backing up is the process of making and storing copies of files in case of equipment failure or other damage that could cause loss of data.</a:t>
          </a:r>
          <a:endParaRPr lang="en-GB" sz="700" b="0" kern="1200" dirty="0"/>
        </a:p>
      </dsp:txBody>
      <dsp:txXfrm>
        <a:off x="7573629" y="2199484"/>
        <a:ext cx="1569065" cy="941439"/>
      </dsp:txXfrm>
    </dsp:sp>
    <dsp:sp modelId="{2ADDA34B-A6A7-4DB8-A7D9-16FBA7F76D9E}">
      <dsp:nvSpPr>
        <dsp:cNvPr id="0" name=""/>
        <dsp:cNvSpPr/>
      </dsp:nvSpPr>
      <dsp:spPr>
        <a:xfrm>
          <a:off x="9299601" y="2199484"/>
          <a:ext cx="1569065" cy="941439"/>
        </a:xfrm>
        <a:prstGeom prst="rect">
          <a:avLst/>
        </a:prstGeom>
        <a:solidFill>
          <a:schemeClr val="accent4">
            <a:hueOff val="9256396"/>
            <a:satOff val="-38512"/>
            <a:lumOff val="90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rtlCol="false">
          <a:noAutofit/>
        </a:bodyPr>
        <a:lstStyle/>
        <a:p>
          <a:pPr marL="0" lvl="0" indent="0" algn="ctr" defTabSz="444500" rtl="false">
            <a:lnSpc>
              <a:spcPct val="90000"/>
            </a:lnSpc>
            <a:spcBef>
              <a:spcPct val="0"/>
            </a:spcBef>
            <a:spcAft>
              <a:spcPct val="35000"/>
            </a:spcAft>
            <a:buNone/>
          </a:pPr>
          <a:r>
            <a:rPr lang="cy" sz="1000" b="0" i="0" u="none" kern="1200"/>
            <a:t>Full-backup</a:t>
          </a:r>
        </a:p>
        <a:p>
          <a:pPr marL="0" lvl="0" indent="0" algn="ctr" defTabSz="44450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A full-backup makes a copy of everything on the system, even if it has not changed since the last backup.</a:t>
          </a:r>
          <a:endParaRPr lang="en-GB" sz="700" b="0" kern="1200" dirty="0"/>
        </a:p>
      </dsp:txBody>
      <dsp:txXfrm>
        <a:off x="9299601" y="2199484"/>
        <a:ext cx="1569065" cy="941439"/>
      </dsp:txXfrm>
    </dsp:sp>
    <dsp:sp modelId="{51F3A275-6B0C-453D-9435-B9EBC337F0B3}">
      <dsp:nvSpPr>
        <dsp:cNvPr id="0" name=""/>
        <dsp:cNvSpPr/>
      </dsp:nvSpPr>
      <dsp:spPr>
        <a:xfrm>
          <a:off x="4984671" y="3297830"/>
          <a:ext cx="1569065" cy="941439"/>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rtlCol="false">
          <a:noAutofit/>
        </a:bodyPr>
        <a:lstStyle/>
        <a:p>
          <a:pPr marL="0" lvl="0" indent="0" algn="ctr" defTabSz="400050" rtl="false">
            <a:lnSpc>
              <a:spcPct val="90000"/>
            </a:lnSpc>
            <a:spcBef>
              <a:spcPct val="0"/>
            </a:spcBef>
            <a:spcAft>
              <a:spcPct val="35000"/>
            </a:spcAft>
            <a:buNone/>
          </a:pPr>
          <a:r>
            <a:rPr lang="cy" sz="900" b="0" i="0" u="none" kern="1200"/>
            <a:t>Incremental backup</a:t>
          </a:r>
        </a:p>
        <a:p>
          <a:pPr marL="0" lvl="0" indent="0" algn="ctr" defTabSz="400050" rtl="false">
            <a:lnSpc>
              <a:spcPct val="90000"/>
            </a:lnSpc>
            <a:spcBef>
              <a:spcPct val="0"/>
            </a:spcBef>
            <a:spcAft>
              <a:spcPct val="35000"/>
            </a:spcAft>
            <a:buNone/>
          </a:pPr>
          <a:endParaRPr lang="en-GB" sz="400" b="0" kern="1200" dirty="0"/>
        </a:p>
        <a:p>
          <a:pPr marL="57150" lvl="1" indent="-57150" algn="ctr" defTabSz="311150" rtl="false">
            <a:lnSpc>
              <a:spcPct val="90000"/>
            </a:lnSpc>
            <a:spcBef>
              <a:spcPct val="0"/>
            </a:spcBef>
            <a:spcAft>
              <a:spcPct val="15000"/>
            </a:spcAft>
            <a:buChar char="•"/>
          </a:pPr>
          <a:r>
            <a:rPr lang="cy" sz="700" b="0" i="0" u="none" kern="1200"/>
            <a:t>An incremental backup makes a copy of only the new files or any files that have changed since the last full backup and is much quicker to make than a full backup.</a:t>
          </a:r>
          <a:endParaRPr lang="en-GB" sz="700" b="0" kern="1200" dirty="0"/>
        </a:p>
      </dsp:txBody>
      <dsp:txXfrm>
        <a:off x="4984671" y="3297830"/>
        <a:ext cx="1569065" cy="941439"/>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false"/>
          <a:lstStyle>
            <a:lvl1pPr algn="l">
              <a:defRPr sz="1200"/>
            </a:lvl1pPr>
          </a:lstStyle>
          <a:p>
            <a:pPr rtl="false"/>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false"/>
          <a:lstStyle>
            <a:lvl1pPr algn="r">
              <a:defRPr sz="1200"/>
            </a:lvl1pPr>
          </a:lstStyle>
          <a:p>
            <a:pPr rtl="false"/>
            <a:fld id="{D6A108A5-4DDA-422D-83B8-75AC71B91051}">
              <a:rPr lang="en-GB" smtClean="0"/>
              <a:t>29/08/2019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false" anchor="ctr"/>
          <a:lstStyle/>
          <a:p>
            <a:pPr rtl="false"/>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false" anchor="b"/>
          <a:lstStyle>
            <a:lvl1pPr algn="l">
              <a:defRPr sz="1200"/>
            </a:lvl1pPr>
          </a:lstStyle>
          <a:p>
            <a:pPr rtl="false"/>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false" anchor="b"/>
          <a:lstStyle>
            <a:lvl1pPr algn="r">
              <a:defRPr sz="1200"/>
            </a:lvl1pPr>
          </a:lstStyle>
          <a:p>
            <a:pPr rtl="false"/>
            <a:fld id="{55A36E67-31EC-4009-BC15-0068334FA5F5}" type="slidenum">
              <a:rPr lang="en-GB" smtClean="0"/>
              <a:t>‹#›</a:t>
            </a:fld>
            <a:endParaRPr lang="en-GB"/>
          </a:p>
        </p:txBody>
      </p:sp>
    </p:spTree>
    <p:extLst>
      <p:ext uri="{BB962C8B-B14F-4D97-AF65-F5344CB8AC3E}">
        <p14:creationId xmlns:p14="http://schemas.microsoft.com/office/powerpoint/2010/main" val="219987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3064-70C5-448A-A763-EA33ACF728FA}"/>
              </a:ext>
            </a:extLst>
          </p:cNvPr>
          <p:cNvSpPr>
            <a:spLocks noGrp="1"/>
          </p:cNvSpPr>
          <p:nvPr>
            <p:ph type="ctrTitle"/>
          </p:nvPr>
        </p:nvSpPr>
        <p:spPr>
          <a:xfrm>
            <a:off x="1524000" y="1450838"/>
            <a:ext cx="9144000" cy="1052666"/>
          </a:xfrm>
          <a:prstGeom prst="rect">
            <a:avLst/>
          </a:prstGeom>
          <a:solidFill>
            <a:schemeClr val="tx1"/>
          </a:solidFill>
        </p:spPr>
        <p:txBody>
          <a:bodyPr anchor="ctr" rtlCol="false"/>
          <a:lstStyle>
            <a:lvl1pPr algn="ctr">
              <a:defRPr sz="6000">
                <a:solidFill>
                  <a:schemeClr val="bg1"/>
                </a:solidFill>
              </a:defRPr>
            </a:lvl1pPr>
          </a:lstStyle>
          <a:p>
            <a:pPr rtl="false"/>
            <a:r>
              <a:rPr lang="cy"/>
              <a:t>Click to edit Master title style</a:t>
            </a:r>
            <a:endParaRPr lang="en-GB" dirty="0"/>
          </a:p>
        </p:txBody>
      </p:sp>
      <p:sp>
        <p:nvSpPr>
          <p:cNvPr id="3" name="Subtitle 2">
            <a:extLst>
              <a:ext uri="{FF2B5EF4-FFF2-40B4-BE49-F238E27FC236}">
                <a16:creationId xmlns:a16="http://schemas.microsoft.com/office/drawing/2014/main" id="{F9676E0E-B638-44F4-84BB-D0369F391D3B}"/>
              </a:ext>
            </a:extLst>
          </p:cNvPr>
          <p:cNvSpPr>
            <a:spLocks noGrp="1"/>
          </p:cNvSpPr>
          <p:nvPr>
            <p:ph type="subTitle" idx="1"/>
          </p:nvPr>
        </p:nvSpPr>
        <p:spPr>
          <a:xfrm>
            <a:off x="1524000" y="2894120"/>
            <a:ext cx="9144000" cy="1813263"/>
          </a:xfrm>
        </p:spPr>
        <p:txBody>
          <a:bodyPr rtlCol="false"/>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false"/>
            <a:r>
              <a:rPr lang="cy"/>
              <a:t>Click to edit Master subtitle style</a:t>
            </a:r>
            <a:endParaRPr lang="en-GB" dirty="0"/>
          </a:p>
        </p:txBody>
      </p:sp>
      <p:sp>
        <p:nvSpPr>
          <p:cNvPr id="4" name="Date Placeholder 3">
            <a:extLst>
              <a:ext uri="{FF2B5EF4-FFF2-40B4-BE49-F238E27FC236}">
                <a16:creationId xmlns:a16="http://schemas.microsoft.com/office/drawing/2014/main" id="{06E3278A-EC3B-4518-9238-6485E92C851D}"/>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03BEFDC0-B306-4890-82C2-7BCA23F4CFEA}"/>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6DF4E20A-7A3C-4026-87A2-D0D3537B5C51}"/>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603676093"/>
      </p:ext>
    </p:extLst>
  </p:cSld>
  <p:clrMapOvr>
    <a:masterClrMapping/>
  </p:clrMapOvr>
</p:sldLayout>
</file>

<file path=ppt/slideLayouts/slideLayout10.xml><?xml version="1.0" encoding="utf-8"?>
<p:sldLayout xmlns:p="http://schemas.openxmlformats.org/presentationml/2006/main" xmlns:a="http://schemas.openxmlformats.org/drawingml/2006/main" xmlns:r="http://schemas.openxmlformats.org/officeDocument/2006/relationships"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16E77-5AD6-49D0-965E-A1E172304DB0}"/>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Vertical Text Placeholder 2">
            <a:extLst>
              <a:ext uri="{FF2B5EF4-FFF2-40B4-BE49-F238E27FC236}">
                <a16:creationId xmlns:a16="http://schemas.microsoft.com/office/drawing/2014/main" id="{6DBE6D1D-F17D-4D48-83E7-061F8C003C57}"/>
              </a:ext>
            </a:extLst>
          </p:cNvPr>
          <p:cNvSpPr>
            <a:spLocks noGrp="1"/>
          </p:cNvSpPr>
          <p:nvPr>
            <p:ph type="body" orient="vert" idx="1"/>
          </p:nvPr>
        </p:nvSpPr>
        <p:spPr/>
        <p:txBody>
          <a:bodyPr vert="eaVert"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Date Placeholder 3">
            <a:extLst>
              <a:ext uri="{FF2B5EF4-FFF2-40B4-BE49-F238E27FC236}">
                <a16:creationId xmlns:a16="http://schemas.microsoft.com/office/drawing/2014/main" id="{A57F879F-5088-4B6C-8598-D3C248FEBB6B}"/>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764FBF5D-6D41-4D90-90FF-0CF3025C7513}"/>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458ABDFD-B88D-47BA-908F-D6799D384580}"/>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702807640"/>
      </p:ext>
    </p:extLst>
  </p:cSld>
  <p:clrMapOvr>
    <a:masterClrMapping/>
  </p:clrMapOvr>
</p:sldLayout>
</file>

<file path=ppt/slideLayouts/slideLayout11.xml><?xml version="1.0" encoding="utf-8"?>
<p:sldLayout xmlns:p="http://schemas.openxmlformats.org/presentationml/2006/main" xmlns:a="http://schemas.openxmlformats.org/drawingml/2006/main" xmlns:r="http://schemas.openxmlformats.org/officeDocument/2006/relationships"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ED596-C07A-471E-A0AD-E0EE364EFBEB}"/>
              </a:ext>
            </a:extLst>
          </p:cNvPr>
          <p:cNvSpPr>
            <a:spLocks noGrp="1"/>
          </p:cNvSpPr>
          <p:nvPr>
            <p:ph type="title" orient="vert"/>
          </p:nvPr>
        </p:nvSpPr>
        <p:spPr>
          <a:xfrm>
            <a:off x="8724900" y="365125"/>
            <a:ext cx="2628900" cy="5811838"/>
          </a:xfrm>
          <a:prstGeom prst="rect">
            <a:avLst/>
          </a:prstGeom>
        </p:spPr>
        <p:txBody>
          <a:bodyPr vert="eaVert" rtlCol="false"/>
          <a:lstStyle/>
          <a:p>
            <a:pPr rtl="false"/>
            <a:r>
              <a:rPr lang="cy"/>
              <a:t>Click to edit Master title style</a:t>
            </a:r>
            <a:endParaRPr lang="en-GB"/>
          </a:p>
        </p:txBody>
      </p:sp>
      <p:sp>
        <p:nvSpPr>
          <p:cNvPr id="3" name="Vertical Text Placeholder 2">
            <a:extLst>
              <a:ext uri="{FF2B5EF4-FFF2-40B4-BE49-F238E27FC236}">
                <a16:creationId xmlns:a16="http://schemas.microsoft.com/office/drawing/2014/main" id="{0BA2BC1D-F2B0-4AB5-837B-4FBD9C078B79}"/>
              </a:ext>
            </a:extLst>
          </p:cNvPr>
          <p:cNvSpPr>
            <a:spLocks noGrp="1"/>
          </p:cNvSpPr>
          <p:nvPr>
            <p:ph type="body" orient="vert" idx="1"/>
          </p:nvPr>
        </p:nvSpPr>
        <p:spPr>
          <a:xfrm>
            <a:off x="838200" y="365125"/>
            <a:ext cx="7734300" cy="5811838"/>
          </a:xfrm>
        </p:spPr>
        <p:txBody>
          <a:bodyPr vert="eaVert"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Date Placeholder 3">
            <a:extLst>
              <a:ext uri="{FF2B5EF4-FFF2-40B4-BE49-F238E27FC236}">
                <a16:creationId xmlns:a16="http://schemas.microsoft.com/office/drawing/2014/main" id="{7B1A697D-68E7-4655-9591-B69D27BFD7F0}"/>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C3EA339D-98EA-49E8-BEB8-9CD8962C3F2C}"/>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031EBDBB-F733-4553-931B-2C8A70C89ABE}"/>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889399192"/>
      </p:ext>
    </p:extLst>
  </p:cSld>
  <p:clrMapOvr>
    <a:masterClrMapping/>
  </p:clrMapOvr>
</p:sldLayout>
</file>

<file path=ppt/slideLayouts/slideLayout2.xml><?xml version="1.0" encoding="utf-8"?>
<p:sldLayout xmlns:p="http://schemas.openxmlformats.org/presentationml/2006/main" xmlns:a="http://schemas.openxmlformats.org/drawingml/2006/main" xmlns:r="http://schemas.openxmlformats.org/officeDocument/2006/relationships"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82E8-263D-41EA-8F8E-EACA2C2B1EF7}"/>
              </a:ext>
            </a:extLst>
          </p:cNvPr>
          <p:cNvSpPr>
            <a:spLocks noGrp="1"/>
          </p:cNvSpPr>
          <p:nvPr>
            <p:ph type="title"/>
          </p:nvPr>
        </p:nvSpPr>
        <p:spPr>
          <a:xfrm>
            <a:off x="838200" y="257452"/>
            <a:ext cx="10515600" cy="1038688"/>
          </a:xfrm>
          <a:prstGeom prst="rect">
            <a:avLst/>
          </a:prstGeom>
          <a:solidFill>
            <a:schemeClr val="tx1"/>
          </a:solidFill>
        </p:spPr>
        <p:txBody>
          <a:bodyPr anchor="ctr" rtlCol="false"/>
          <a:lstStyle>
            <a:lvl1pPr algn="ctr">
              <a:defRPr sz="3600" b="1">
                <a:solidFill>
                  <a:schemeClr val="bg1"/>
                </a:solidFill>
              </a:defRPr>
            </a:lvl1pPr>
          </a:lstStyle>
          <a:p>
            <a:pPr rtl="false"/>
            <a:r>
              <a:rPr lang="cy"/>
              <a:t>Click to edit Master title style</a:t>
            </a:r>
            <a:endParaRPr lang="en-GB" dirty="0"/>
          </a:p>
        </p:txBody>
      </p:sp>
      <p:sp>
        <p:nvSpPr>
          <p:cNvPr id="3" name="Content Placeholder 2">
            <a:extLst>
              <a:ext uri="{FF2B5EF4-FFF2-40B4-BE49-F238E27FC236}">
                <a16:creationId xmlns:a16="http://schemas.microsoft.com/office/drawing/2014/main" id="{A9D3EB6E-4971-4F3D-B2CD-4441AD48422E}"/>
              </a:ext>
            </a:extLst>
          </p:cNvPr>
          <p:cNvSpPr>
            <a:spLocks noGrp="1"/>
          </p:cNvSpPr>
          <p:nvPr>
            <p:ph idx="1"/>
          </p:nvPr>
        </p:nvSpPr>
        <p:spPr>
          <a:xfrm>
            <a:off x="838200" y="1535838"/>
            <a:ext cx="10515600" cy="3701988"/>
          </a:xfrm>
        </p:spPr>
        <p:txBody>
          <a:bodyPr anchor="ct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dirty="0"/>
          </a:p>
        </p:txBody>
      </p:sp>
    </p:spTree>
    <p:extLst>
      <p:ext uri="{BB962C8B-B14F-4D97-AF65-F5344CB8AC3E}">
        <p14:creationId xmlns:p14="http://schemas.microsoft.com/office/powerpoint/2010/main" val="1271861367"/>
      </p:ext>
    </p:extLst>
  </p:cSld>
  <p:clrMapOvr>
    <a:masterClrMapping/>
  </p:clrMapOvr>
</p:sldLayout>
</file>

<file path=ppt/slideLayouts/slideLayout3.xml><?xml version="1.0" encoding="utf-8"?>
<p:sldLayout xmlns:p="http://schemas.openxmlformats.org/presentationml/2006/main" xmlns:a="http://schemas.openxmlformats.org/drawingml/2006/main" xmlns:r="http://schemas.openxmlformats.org/officeDocument/2006/relationships"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DEDE-10F8-419C-A250-9A5BE37345CA}"/>
              </a:ext>
            </a:extLst>
          </p:cNvPr>
          <p:cNvSpPr>
            <a:spLocks noGrp="1"/>
          </p:cNvSpPr>
          <p:nvPr>
            <p:ph type="title"/>
          </p:nvPr>
        </p:nvSpPr>
        <p:spPr>
          <a:xfrm>
            <a:off x="831850" y="1709738"/>
            <a:ext cx="10515600" cy="2852737"/>
          </a:xfrm>
          <a:prstGeom prst="rect">
            <a:avLst/>
          </a:prstGeom>
        </p:spPr>
        <p:txBody>
          <a:bodyPr anchor="b" rtlCol="false"/>
          <a:lstStyle>
            <a:lvl1pPr>
              <a:defRPr sz="6000"/>
            </a:lvl1pPr>
          </a:lstStyle>
          <a:p>
            <a:pPr rtl="false"/>
            <a:r>
              <a:rPr lang="cy"/>
              <a:t>Click to edit Master title style</a:t>
            </a:r>
            <a:endParaRPr lang="en-GB"/>
          </a:p>
        </p:txBody>
      </p:sp>
      <p:sp>
        <p:nvSpPr>
          <p:cNvPr id="3" name="Text Placeholder 2">
            <a:extLst>
              <a:ext uri="{FF2B5EF4-FFF2-40B4-BE49-F238E27FC236}">
                <a16:creationId xmlns:a16="http://schemas.microsoft.com/office/drawing/2014/main" id="{6285D35E-C664-4E30-BD22-FB2376A1A6D5}"/>
              </a:ext>
            </a:extLst>
          </p:cNvPr>
          <p:cNvSpPr>
            <a:spLocks noGrp="1"/>
          </p:cNvSpPr>
          <p:nvPr>
            <p:ph type="body" idx="1"/>
          </p:nvPr>
        </p:nvSpPr>
        <p:spPr>
          <a:xfrm>
            <a:off x="831850" y="4589463"/>
            <a:ext cx="10515600" cy="1500187"/>
          </a:xfrm>
        </p:spPr>
        <p:txBody>
          <a:bodyPr rtlCol="false"/>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false"/>
            <a:r>
              <a:rPr lang="cy"/>
              <a:t>Click to edit Master text styles</a:t>
            </a:r>
          </a:p>
        </p:txBody>
      </p:sp>
      <p:sp>
        <p:nvSpPr>
          <p:cNvPr id="4" name="Date Placeholder 3">
            <a:extLst>
              <a:ext uri="{FF2B5EF4-FFF2-40B4-BE49-F238E27FC236}">
                <a16:creationId xmlns:a16="http://schemas.microsoft.com/office/drawing/2014/main" id="{3A0C4C0A-6954-45B3-8A52-3929894F724D}"/>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5" name="Footer Placeholder 4">
            <a:extLst>
              <a:ext uri="{FF2B5EF4-FFF2-40B4-BE49-F238E27FC236}">
                <a16:creationId xmlns:a16="http://schemas.microsoft.com/office/drawing/2014/main" id="{A52AEE5A-48BD-4CE1-AAAD-946ACED29FD9}"/>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6" name="Slide Number Placeholder 5">
            <a:extLst>
              <a:ext uri="{FF2B5EF4-FFF2-40B4-BE49-F238E27FC236}">
                <a16:creationId xmlns:a16="http://schemas.microsoft.com/office/drawing/2014/main" id="{F790AF8B-E54D-4BA3-A352-3D8EA0A04500}"/>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3600711300"/>
      </p:ext>
    </p:extLst>
  </p:cSld>
  <p:clrMapOvr>
    <a:masterClrMapping/>
  </p:clrMapOvr>
</p:sldLayout>
</file>

<file path=ppt/slideLayouts/slideLayout4.xml><?xml version="1.0" encoding="utf-8"?>
<p:sldLayout xmlns:p="http://schemas.openxmlformats.org/presentationml/2006/main" xmlns:a="http://schemas.openxmlformats.org/drawingml/2006/main" xmlns:r="http://schemas.openxmlformats.org/officeDocument/2006/relationships"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3F4-A2CC-4C21-92CD-108C3CBAB089}"/>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Content Placeholder 2">
            <a:extLst>
              <a:ext uri="{FF2B5EF4-FFF2-40B4-BE49-F238E27FC236}">
                <a16:creationId xmlns:a16="http://schemas.microsoft.com/office/drawing/2014/main" id="{79891AEF-704A-46BE-A308-49389230820D}"/>
              </a:ext>
            </a:extLst>
          </p:cNvPr>
          <p:cNvSpPr>
            <a:spLocks noGrp="1"/>
          </p:cNvSpPr>
          <p:nvPr>
            <p:ph sz="half" idx="1"/>
          </p:nvPr>
        </p:nvSpPr>
        <p:spPr>
          <a:xfrm>
            <a:off x="838200" y="1825625"/>
            <a:ext cx="5181600" cy="435133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Content Placeholder 3">
            <a:extLst>
              <a:ext uri="{FF2B5EF4-FFF2-40B4-BE49-F238E27FC236}">
                <a16:creationId xmlns:a16="http://schemas.microsoft.com/office/drawing/2014/main" id="{CB86BAD8-9E44-4B2C-830E-575C8A90BCBC}"/>
              </a:ext>
            </a:extLst>
          </p:cNvPr>
          <p:cNvSpPr>
            <a:spLocks noGrp="1"/>
          </p:cNvSpPr>
          <p:nvPr>
            <p:ph sz="half" idx="2"/>
          </p:nvPr>
        </p:nvSpPr>
        <p:spPr>
          <a:xfrm>
            <a:off x="6172200" y="1825625"/>
            <a:ext cx="5181600" cy="435133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5" name="Date Placeholder 4">
            <a:extLst>
              <a:ext uri="{FF2B5EF4-FFF2-40B4-BE49-F238E27FC236}">
                <a16:creationId xmlns:a16="http://schemas.microsoft.com/office/drawing/2014/main" id="{6BADB805-AD28-4572-A73C-217C15FB857F}"/>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6" name="Footer Placeholder 5">
            <a:extLst>
              <a:ext uri="{FF2B5EF4-FFF2-40B4-BE49-F238E27FC236}">
                <a16:creationId xmlns:a16="http://schemas.microsoft.com/office/drawing/2014/main" id="{BC267C7C-19C5-484F-AC85-3EC00F37E9C8}"/>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4B83C861-2141-4EDB-A499-E4DE16BFCB97}"/>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2010169620"/>
      </p:ext>
    </p:extLst>
  </p:cSld>
  <p:clrMapOvr>
    <a:masterClrMapping/>
  </p:clrMapOvr>
</p:sldLayout>
</file>

<file path=ppt/slideLayouts/slideLayout5.xml><?xml version="1.0" encoding="utf-8"?>
<p:sldLayout xmlns:p="http://schemas.openxmlformats.org/presentationml/2006/main" xmlns:a="http://schemas.openxmlformats.org/drawingml/2006/main" xmlns:r="http://schemas.openxmlformats.org/officeDocument/2006/relationships"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DEDE-0BFE-42E7-AFCA-8459E7DACF12}"/>
              </a:ext>
            </a:extLst>
          </p:cNvPr>
          <p:cNvSpPr>
            <a:spLocks noGrp="1"/>
          </p:cNvSpPr>
          <p:nvPr>
            <p:ph type="title"/>
          </p:nvPr>
        </p:nvSpPr>
        <p:spPr>
          <a:xfrm>
            <a:off x="839788" y="365125"/>
            <a:ext cx="10515600" cy="1325563"/>
          </a:xfrm>
          <a:prstGeom prst="rect">
            <a:avLst/>
          </a:prstGeom>
        </p:spPr>
        <p:txBody>
          <a:bodyPr rtlCol="false"/>
          <a:lstStyle/>
          <a:p>
            <a:pPr rtl="false"/>
            <a:r>
              <a:rPr lang="cy"/>
              <a:t>Click to edit Master title style</a:t>
            </a:r>
            <a:endParaRPr lang="en-GB"/>
          </a:p>
        </p:txBody>
      </p:sp>
      <p:sp>
        <p:nvSpPr>
          <p:cNvPr id="3" name="Text Placeholder 2">
            <a:extLst>
              <a:ext uri="{FF2B5EF4-FFF2-40B4-BE49-F238E27FC236}">
                <a16:creationId xmlns:a16="http://schemas.microsoft.com/office/drawing/2014/main" id="{5B8255BE-06BC-42B5-89C5-E58EDF0E438C}"/>
              </a:ext>
            </a:extLst>
          </p:cNvPr>
          <p:cNvSpPr>
            <a:spLocks noGrp="1"/>
          </p:cNvSpPr>
          <p:nvPr>
            <p:ph type="body" idx="1"/>
          </p:nvPr>
        </p:nvSpPr>
        <p:spPr>
          <a:xfrm>
            <a:off x="839788" y="1681163"/>
            <a:ext cx="5157787"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cy"/>
              <a:t>Click to edit Master text styles</a:t>
            </a:r>
          </a:p>
        </p:txBody>
      </p:sp>
      <p:sp>
        <p:nvSpPr>
          <p:cNvPr id="4" name="Content Placeholder 3">
            <a:extLst>
              <a:ext uri="{FF2B5EF4-FFF2-40B4-BE49-F238E27FC236}">
                <a16:creationId xmlns:a16="http://schemas.microsoft.com/office/drawing/2014/main" id="{28D70913-E521-4882-9C4E-B8793889A435}"/>
              </a:ext>
            </a:extLst>
          </p:cNvPr>
          <p:cNvSpPr>
            <a:spLocks noGrp="1"/>
          </p:cNvSpPr>
          <p:nvPr>
            <p:ph sz="half" idx="2"/>
          </p:nvPr>
        </p:nvSpPr>
        <p:spPr>
          <a:xfrm>
            <a:off x="839788" y="2505075"/>
            <a:ext cx="5157787" cy="368458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5" name="Text Placeholder 4">
            <a:extLst>
              <a:ext uri="{FF2B5EF4-FFF2-40B4-BE49-F238E27FC236}">
                <a16:creationId xmlns:a16="http://schemas.microsoft.com/office/drawing/2014/main" id="{480E09F7-1E0A-48F0-8067-52B3A4C7BF35}"/>
              </a:ext>
            </a:extLst>
          </p:cNvPr>
          <p:cNvSpPr>
            <a:spLocks noGrp="1"/>
          </p:cNvSpPr>
          <p:nvPr>
            <p:ph type="body" sz="quarter" idx="3"/>
          </p:nvPr>
        </p:nvSpPr>
        <p:spPr>
          <a:xfrm>
            <a:off x="6172200" y="1681163"/>
            <a:ext cx="5183188" cy="823912"/>
          </a:xfrm>
        </p:spPr>
        <p:txBody>
          <a:bodyPr anchor="b" rtlCol="false"/>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false"/>
            <a:r>
              <a:rPr lang="cy"/>
              <a:t>Click to edit Master text styles</a:t>
            </a:r>
          </a:p>
        </p:txBody>
      </p:sp>
      <p:sp>
        <p:nvSpPr>
          <p:cNvPr id="6" name="Content Placeholder 5">
            <a:extLst>
              <a:ext uri="{FF2B5EF4-FFF2-40B4-BE49-F238E27FC236}">
                <a16:creationId xmlns:a16="http://schemas.microsoft.com/office/drawing/2014/main" id="{FAF48B19-1755-4955-A350-B55B67A3310D}"/>
              </a:ext>
            </a:extLst>
          </p:cNvPr>
          <p:cNvSpPr>
            <a:spLocks noGrp="1"/>
          </p:cNvSpPr>
          <p:nvPr>
            <p:ph sz="quarter" idx="4"/>
          </p:nvPr>
        </p:nvSpPr>
        <p:spPr>
          <a:xfrm>
            <a:off x="6172200" y="2505075"/>
            <a:ext cx="5183188" cy="3684588"/>
          </a:xfrm>
        </p:spPr>
        <p:txBody>
          <a:bodyPr rtlCol="false"/>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7" name="Date Placeholder 6">
            <a:extLst>
              <a:ext uri="{FF2B5EF4-FFF2-40B4-BE49-F238E27FC236}">
                <a16:creationId xmlns:a16="http://schemas.microsoft.com/office/drawing/2014/main" id="{FE2F8B30-63EE-44AE-8E6C-87DC80DB2756}"/>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8" name="Footer Placeholder 7">
            <a:extLst>
              <a:ext uri="{FF2B5EF4-FFF2-40B4-BE49-F238E27FC236}">
                <a16:creationId xmlns:a16="http://schemas.microsoft.com/office/drawing/2014/main" id="{FA3528B3-4936-4848-982D-74545BE54754}"/>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9" name="Slide Number Placeholder 8">
            <a:extLst>
              <a:ext uri="{FF2B5EF4-FFF2-40B4-BE49-F238E27FC236}">
                <a16:creationId xmlns:a16="http://schemas.microsoft.com/office/drawing/2014/main" id="{F11C5935-BC23-4313-AAC1-24F532580051}"/>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531665134"/>
      </p:ext>
    </p:extLst>
  </p:cSld>
  <p:clrMapOvr>
    <a:masterClrMapping/>
  </p:clrMapOvr>
</p:sldLayout>
</file>

<file path=ppt/slideLayouts/slideLayout6.xml><?xml version="1.0" encoding="utf-8"?>
<p:sldLayout xmlns:p="http://schemas.openxmlformats.org/presentationml/2006/main" xmlns:a="http://schemas.openxmlformats.org/drawing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21EB-270B-43C6-9D82-CCD91988D33C}"/>
              </a:ext>
            </a:extLst>
          </p:cNvPr>
          <p:cNvSpPr>
            <a:spLocks noGrp="1"/>
          </p:cNvSpPr>
          <p:nvPr>
            <p:ph type="title"/>
          </p:nvPr>
        </p:nvSpPr>
        <p:spPr>
          <a:xfrm>
            <a:off x="0" y="24969"/>
            <a:ext cx="12192000" cy="1325563"/>
          </a:xfrm>
          <a:prstGeom prst="rect">
            <a:avLst/>
          </a:prstGeom>
        </p:spPr>
        <p:txBody>
          <a:bodyPr rtlCol="false"/>
          <a:lstStyle/>
          <a:p>
            <a:pPr rtl="false"/>
            <a:r>
              <a:rPr lang="cy"/>
              <a:t>Click to edit Master title style</a:t>
            </a:r>
            <a:endParaRPr lang="en-GB"/>
          </a:p>
        </p:txBody>
      </p:sp>
      <p:sp>
        <p:nvSpPr>
          <p:cNvPr id="3" name="Date Placeholder 2">
            <a:extLst>
              <a:ext uri="{FF2B5EF4-FFF2-40B4-BE49-F238E27FC236}">
                <a16:creationId xmlns:a16="http://schemas.microsoft.com/office/drawing/2014/main" id="{F97C2123-CB5B-423F-89A2-9E089654D325}"/>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4" name="Footer Placeholder 3">
            <a:extLst>
              <a:ext uri="{FF2B5EF4-FFF2-40B4-BE49-F238E27FC236}">
                <a16:creationId xmlns:a16="http://schemas.microsoft.com/office/drawing/2014/main" id="{425D5CFD-962E-47B1-B7C6-97CFD7F7EB3C}"/>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5" name="Slide Number Placeholder 4">
            <a:extLst>
              <a:ext uri="{FF2B5EF4-FFF2-40B4-BE49-F238E27FC236}">
                <a16:creationId xmlns:a16="http://schemas.microsoft.com/office/drawing/2014/main" id="{0723E9EC-A82D-4DF5-A212-39B6E0A2FCAD}"/>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4008057607"/>
      </p:ext>
    </p:extLst>
  </p:cSld>
  <p:clrMapOvr>
    <a:masterClrMapping/>
  </p:clrMapOvr>
</p:sldLayout>
</file>

<file path=ppt/slideLayouts/slideLayout7.xml><?xml version="1.0" encoding="utf-8"?>
<p:sldLayout xmlns:p="http://schemas.openxmlformats.org/presentationml/2006/main" xmlns:a="http://schemas.openxmlformats.org/drawingml/2006/main" xmlns:r="http://schemas.openxmlformats.org/officeDocument/2006/relationships"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D1D89-0EC2-47E2-AAB3-676724ACB95C}"/>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3" name="Footer Placeholder 2">
            <a:extLst>
              <a:ext uri="{FF2B5EF4-FFF2-40B4-BE49-F238E27FC236}">
                <a16:creationId xmlns:a16="http://schemas.microsoft.com/office/drawing/2014/main" id="{A7292D37-4291-4FF0-BD0F-C9D3CF6E753B}"/>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4" name="Slide Number Placeholder 3">
            <a:extLst>
              <a:ext uri="{FF2B5EF4-FFF2-40B4-BE49-F238E27FC236}">
                <a16:creationId xmlns:a16="http://schemas.microsoft.com/office/drawing/2014/main" id="{09F32369-11F6-4DF0-9BCF-0DE0F3246E38}"/>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3861307292"/>
      </p:ext>
    </p:extLst>
  </p:cSld>
  <p:clrMapOvr>
    <a:masterClrMapping/>
  </p:clrMapOvr>
</p:sldLayout>
</file>

<file path=ppt/slideLayouts/slideLayout8.xml><?xml version="1.0" encoding="utf-8"?>
<p:sldLayout xmlns:p="http://schemas.openxmlformats.org/presentationml/2006/main" xmlns:a="http://schemas.openxmlformats.org/drawingml/2006/main" xmlns:r="http://schemas.openxmlformats.org/officeDocument/2006/relationships"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3194-E5BE-48F4-B556-B160BF0C5747}"/>
              </a:ext>
            </a:extLst>
          </p:cNvPr>
          <p:cNvSpPr>
            <a:spLocks noGrp="1"/>
          </p:cNvSpPr>
          <p:nvPr>
            <p:ph type="title"/>
          </p:nvPr>
        </p:nvSpPr>
        <p:spPr>
          <a:xfrm>
            <a:off x="839788" y="457200"/>
            <a:ext cx="3932237" cy="1600200"/>
          </a:xfrm>
          <a:prstGeom prst="rect">
            <a:avLst/>
          </a:prstGeom>
        </p:spPr>
        <p:txBody>
          <a:bodyPr anchor="b" rtlCol="false"/>
          <a:lstStyle>
            <a:lvl1pPr>
              <a:defRPr sz="3200"/>
            </a:lvl1pPr>
          </a:lstStyle>
          <a:p>
            <a:pPr rtl="false"/>
            <a:r>
              <a:rPr lang="cy"/>
              <a:t>Click to edit Master title style</a:t>
            </a:r>
            <a:endParaRPr lang="en-GB"/>
          </a:p>
        </p:txBody>
      </p:sp>
      <p:sp>
        <p:nvSpPr>
          <p:cNvPr id="3" name="Content Placeholder 2">
            <a:extLst>
              <a:ext uri="{FF2B5EF4-FFF2-40B4-BE49-F238E27FC236}">
                <a16:creationId xmlns:a16="http://schemas.microsoft.com/office/drawing/2014/main" id="{9AF656CD-AE6F-4FCD-A32A-50C1A99E95E5}"/>
              </a:ext>
            </a:extLst>
          </p:cNvPr>
          <p:cNvSpPr>
            <a:spLocks noGrp="1"/>
          </p:cNvSpPr>
          <p:nvPr>
            <p:ph idx="1"/>
          </p:nvPr>
        </p:nvSpPr>
        <p:spPr>
          <a:xfrm>
            <a:off x="5183188" y="987425"/>
            <a:ext cx="6172200" cy="4873625"/>
          </a:xfrm>
        </p:spPr>
        <p:txBody>
          <a:bodyPr rtlCol="false"/>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sp>
        <p:nvSpPr>
          <p:cNvPr id="4" name="Text Placeholder 3">
            <a:extLst>
              <a:ext uri="{FF2B5EF4-FFF2-40B4-BE49-F238E27FC236}">
                <a16:creationId xmlns:a16="http://schemas.microsoft.com/office/drawing/2014/main" id="{20304AA9-FF50-461E-9038-F1C63C72C744}"/>
              </a:ext>
            </a:extLst>
          </p:cNvPr>
          <p:cNvSpPr>
            <a:spLocks noGrp="1"/>
          </p:cNvSpPr>
          <p:nvPr>
            <p:ph type="body" sz="half" idx="2"/>
          </p:nvPr>
        </p:nvSpPr>
        <p:spPr>
          <a:xfrm>
            <a:off x="839788" y="2057400"/>
            <a:ext cx="3932237"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cy"/>
              <a:t>Click to edit Master text styles</a:t>
            </a:r>
          </a:p>
        </p:txBody>
      </p:sp>
      <p:sp>
        <p:nvSpPr>
          <p:cNvPr id="5" name="Date Placeholder 4">
            <a:extLst>
              <a:ext uri="{FF2B5EF4-FFF2-40B4-BE49-F238E27FC236}">
                <a16:creationId xmlns:a16="http://schemas.microsoft.com/office/drawing/2014/main" id="{9197E75B-4BE4-4B6B-8B23-E4E6B27FFBD0}"/>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6" name="Footer Placeholder 5">
            <a:extLst>
              <a:ext uri="{FF2B5EF4-FFF2-40B4-BE49-F238E27FC236}">
                <a16:creationId xmlns:a16="http://schemas.microsoft.com/office/drawing/2014/main" id="{827464D5-7D2E-4F5B-BB50-20C22C6F78C1}"/>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D95FAA1E-8FA6-4A34-9731-86E09345BB5F}"/>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1369259664"/>
      </p:ext>
    </p:extLst>
  </p:cSld>
  <p:clrMapOvr>
    <a:masterClrMapping/>
  </p:clrMapOvr>
</p:sldLayout>
</file>

<file path=ppt/slideLayouts/slideLayout9.xml><?xml version="1.0" encoding="utf-8"?>
<p:sldLayout xmlns:p="http://schemas.openxmlformats.org/presentationml/2006/main" xmlns:a="http://schemas.openxmlformats.org/drawingml/2006/main" xmlns:r="http://schemas.openxmlformats.org/officeDocument/2006/relationships"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276A-5E2A-4ED5-8941-E06240153D4B}"/>
              </a:ext>
            </a:extLst>
          </p:cNvPr>
          <p:cNvSpPr>
            <a:spLocks noGrp="1"/>
          </p:cNvSpPr>
          <p:nvPr>
            <p:ph type="title"/>
          </p:nvPr>
        </p:nvSpPr>
        <p:spPr>
          <a:xfrm>
            <a:off x="839788" y="457200"/>
            <a:ext cx="3932237" cy="1600200"/>
          </a:xfrm>
          <a:prstGeom prst="rect">
            <a:avLst/>
          </a:prstGeom>
        </p:spPr>
        <p:txBody>
          <a:bodyPr anchor="b" rtlCol="false"/>
          <a:lstStyle>
            <a:lvl1pPr>
              <a:defRPr sz="3200"/>
            </a:lvl1pPr>
          </a:lstStyle>
          <a:p>
            <a:pPr rtl="false"/>
            <a:r>
              <a:rPr lang="cy"/>
              <a:t>Click to edit Master title style</a:t>
            </a:r>
            <a:endParaRPr lang="en-GB"/>
          </a:p>
        </p:txBody>
      </p:sp>
      <p:sp>
        <p:nvSpPr>
          <p:cNvPr id="3" name="Picture Placeholder 2">
            <a:extLst>
              <a:ext uri="{FF2B5EF4-FFF2-40B4-BE49-F238E27FC236}">
                <a16:creationId xmlns:a16="http://schemas.microsoft.com/office/drawing/2014/main" id="{E7578ED1-B0F9-447A-B9F6-B8AFABE66736}"/>
              </a:ext>
            </a:extLst>
          </p:cNvPr>
          <p:cNvSpPr>
            <a:spLocks noGrp="1"/>
          </p:cNvSpPr>
          <p:nvPr>
            <p:ph type="pic" idx="1"/>
          </p:nvPr>
        </p:nvSpPr>
        <p:spPr>
          <a:xfrm>
            <a:off x="5183188" y="987425"/>
            <a:ext cx="6172200" cy="4873625"/>
          </a:xfrm>
        </p:spPr>
        <p:txBody>
          <a:bodyPr rtlCol="false"/>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false"/>
            <a:endParaRPr lang="en-GB"/>
          </a:p>
        </p:txBody>
      </p:sp>
      <p:sp>
        <p:nvSpPr>
          <p:cNvPr id="4" name="Text Placeholder 3">
            <a:extLst>
              <a:ext uri="{FF2B5EF4-FFF2-40B4-BE49-F238E27FC236}">
                <a16:creationId xmlns:a16="http://schemas.microsoft.com/office/drawing/2014/main" id="{2EA5989C-75C1-4334-94A9-C7CA3EEC040A}"/>
              </a:ext>
            </a:extLst>
          </p:cNvPr>
          <p:cNvSpPr>
            <a:spLocks noGrp="1"/>
          </p:cNvSpPr>
          <p:nvPr>
            <p:ph type="body" sz="half" idx="2"/>
          </p:nvPr>
        </p:nvSpPr>
        <p:spPr>
          <a:xfrm>
            <a:off x="839788" y="2057400"/>
            <a:ext cx="3932237" cy="3811588"/>
          </a:xfrm>
        </p:spPr>
        <p:txBody>
          <a:bodyPr rtlCol="false"/>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false"/>
            <a:r>
              <a:rPr lang="cy"/>
              <a:t>Click to edit Master text styles</a:t>
            </a:r>
          </a:p>
        </p:txBody>
      </p:sp>
      <p:sp>
        <p:nvSpPr>
          <p:cNvPr id="5" name="Date Placeholder 4">
            <a:extLst>
              <a:ext uri="{FF2B5EF4-FFF2-40B4-BE49-F238E27FC236}">
                <a16:creationId xmlns:a16="http://schemas.microsoft.com/office/drawing/2014/main" id="{0D3616C2-717E-40F6-9339-45888C197C5C}"/>
              </a:ext>
            </a:extLst>
          </p:cNvPr>
          <p:cNvSpPr>
            <a:spLocks noGrp="1"/>
          </p:cNvSpPr>
          <p:nvPr>
            <p:ph type="dt" sz="half" idx="10"/>
          </p:nvPr>
        </p:nvSpPr>
        <p:spPr>
          <a:xfrm>
            <a:off x="838200" y="6356350"/>
            <a:ext cx="2743200" cy="365125"/>
          </a:xfrm>
          <a:prstGeom prst="rect">
            <a:avLst/>
          </a:prstGeom>
        </p:spPr>
        <p:txBody>
          <a:bodyPr rtlCol="false"/>
          <a:lstStyle/>
          <a:p>
            <a:pPr rtl="false"/>
            <a:fld id="{3E302447-CC36-41D5-A33A-7CFBF6BE5626}">
              <a:rPr lang="en-GB" smtClean="0"/>
              <a:t>29/08/2019</a:t>
            </a:fld>
            <a:endParaRPr lang="en-GB"/>
          </a:p>
        </p:txBody>
      </p:sp>
      <p:sp>
        <p:nvSpPr>
          <p:cNvPr id="6" name="Footer Placeholder 5">
            <a:extLst>
              <a:ext uri="{FF2B5EF4-FFF2-40B4-BE49-F238E27FC236}">
                <a16:creationId xmlns:a16="http://schemas.microsoft.com/office/drawing/2014/main" id="{BE046BF3-9727-4EF5-B613-B549AE759E10}"/>
              </a:ext>
            </a:extLst>
          </p:cNvPr>
          <p:cNvSpPr>
            <a:spLocks noGrp="1"/>
          </p:cNvSpPr>
          <p:nvPr>
            <p:ph type="ftr" sz="quarter" idx="11"/>
          </p:nvPr>
        </p:nvSpPr>
        <p:spPr>
          <a:xfrm>
            <a:off x="4038600" y="6356350"/>
            <a:ext cx="4114800" cy="365125"/>
          </a:xfrm>
          <a:prstGeom prst="rect">
            <a:avLst/>
          </a:prstGeom>
        </p:spPr>
        <p:txBody>
          <a:bodyPr rtlCol="false"/>
          <a:lstStyle/>
          <a:p>
            <a:pPr rtl="false"/>
            <a:endParaRPr lang="en-GB"/>
          </a:p>
        </p:txBody>
      </p:sp>
      <p:sp>
        <p:nvSpPr>
          <p:cNvPr id="7" name="Slide Number Placeholder 6">
            <a:extLst>
              <a:ext uri="{FF2B5EF4-FFF2-40B4-BE49-F238E27FC236}">
                <a16:creationId xmlns:a16="http://schemas.microsoft.com/office/drawing/2014/main" id="{71A2BDBA-8636-4227-B99E-1A9A7293FC36}"/>
              </a:ext>
            </a:extLst>
          </p:cNvPr>
          <p:cNvSpPr>
            <a:spLocks noGrp="1"/>
          </p:cNvSpPr>
          <p:nvPr>
            <p:ph type="sldNum" sz="quarter" idx="12"/>
          </p:nvPr>
        </p:nvSpPr>
        <p:spPr>
          <a:xfrm>
            <a:off x="8610600" y="6356350"/>
            <a:ext cx="2743200" cy="365125"/>
          </a:xfrm>
          <a:prstGeom prst="rect">
            <a:avLst/>
          </a:prstGeom>
        </p:spPr>
        <p:txBody>
          <a:bodyPr rtlCol="false"/>
          <a:lstStyle/>
          <a:p>
            <a:pPr rtl="false"/>
            <a:fld id="{73022F7F-D568-4136-9311-CEB4EAE32BEC}" type="slidenum">
              <a:rPr lang="en-GB" smtClean="0"/>
              <a:t>‹#›</a:t>
            </a:fld>
            <a:endParaRPr lang="en-GB"/>
          </a:p>
        </p:txBody>
      </p:sp>
    </p:spTree>
    <p:extLst>
      <p:ext uri="{BB962C8B-B14F-4D97-AF65-F5344CB8AC3E}">
        <p14:creationId xmlns:p14="http://schemas.microsoft.com/office/powerpoint/2010/main" val="293495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450CA3-A49F-4C8D-8662-07D66E6EF373}"/>
              </a:ext>
            </a:extLst>
          </p:cNvPr>
          <p:cNvSpPr>
            <a:spLocks noGrp="1"/>
          </p:cNvSpPr>
          <p:nvPr>
            <p:ph type="body" idx="1"/>
          </p:nvPr>
        </p:nvSpPr>
        <p:spPr>
          <a:xfrm>
            <a:off x="838200" y="1825625"/>
            <a:ext cx="10515600" cy="1325563"/>
          </a:xfrm>
          <a:prstGeom prst="rect">
            <a:avLst/>
          </a:prstGeom>
        </p:spPr>
        <p:txBody>
          <a:bodyPr vert="horz" lIns="91440" tIns="45720" rIns="91440" bIns="45720" rtlCol="false">
            <a:normAutofit/>
          </a:bodyPr>
          <a:lstStyle/>
          <a:p>
            <a:pPr lvl="0" rtl="false"/>
            <a:r>
              <a:rPr lang="cy"/>
              <a:t>Click to edit Master text styles</a:t>
            </a:r>
          </a:p>
          <a:p>
            <a:pPr lvl="1" rtl="false"/>
            <a:r>
              <a:rPr lang="cy"/>
              <a:t>Second level</a:t>
            </a:r>
          </a:p>
          <a:p>
            <a:pPr lvl="2" rtl="false"/>
            <a:r>
              <a:rPr lang="cy"/>
              <a:t>Third level</a:t>
            </a:r>
          </a:p>
          <a:p>
            <a:pPr lvl="3" rtl="false"/>
            <a:r>
              <a:rPr lang="cy"/>
              <a:t>Fourth level</a:t>
            </a:r>
          </a:p>
          <a:p>
            <a:pPr lvl="4" rtl="false"/>
            <a:r>
              <a:rPr lang="cy"/>
              <a:t>Fifth level</a:t>
            </a:r>
            <a:endParaRPr lang="en-GB"/>
          </a:p>
        </p:txBody>
      </p:sp>
      <p:grpSp>
        <p:nvGrpSpPr>
          <p:cNvPr id="11" name="Group 10">
            <a:extLst>
              <a:ext uri="{FF2B5EF4-FFF2-40B4-BE49-F238E27FC236}">
                <a16:creationId xmlns:a16="http://schemas.microsoft.com/office/drawing/2014/main" id="{AE0ACF6A-14B3-43C9-902D-4C9459AA1EAC}"/>
              </a:ext>
            </a:extLst>
          </p:cNvPr>
          <p:cNvGrpSpPr/>
          <p:nvPr userDrawn="1"/>
        </p:nvGrpSpPr>
        <p:grpSpPr>
          <a:xfrm>
            <a:off x="785316" y="5284470"/>
            <a:ext cx="10621369" cy="1573530"/>
            <a:chOff x="838200" y="5284470"/>
            <a:chExt cx="10621369" cy="1573530"/>
          </a:xfrm>
        </p:grpSpPr>
        <p:pic>
          <p:nvPicPr>
            <p:cNvPr id="7" name="Picture 6">
              <a:extLst>
                <a:ext uri="{FF2B5EF4-FFF2-40B4-BE49-F238E27FC236}">
                  <a16:creationId xmlns:a16="http://schemas.microsoft.com/office/drawing/2014/main" id="{312E52EA-92CA-4B8C-AF39-D47B1A235D5C}"/>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96454" y="5601286"/>
              <a:ext cx="2063115" cy="571500"/>
            </a:xfrm>
            <a:prstGeom prst="rect">
              <a:avLst/>
            </a:prstGeom>
            <a:noFill/>
            <a:ln>
              <a:noFill/>
            </a:ln>
          </p:spPr>
        </p:pic>
        <p:pic>
          <p:nvPicPr>
            <p:cNvPr id="8" name="Picture 7">
              <a:extLst>
                <a:ext uri="{FF2B5EF4-FFF2-40B4-BE49-F238E27FC236}">
                  <a16:creationId xmlns:a16="http://schemas.microsoft.com/office/drawing/2014/main" id="{C3FA961C-7025-4BB3-9904-485BA836BDBD}"/>
                </a:ext>
              </a:extLst>
            </p:cNvPr>
            <p:cNvPicPr/>
            <p:nvPr userDrawn="1"/>
          </p:nvPicPr>
          <p:blipFill>
            <a:blip r:embed="rId14"/>
            <a:stretch>
              <a:fillRect/>
            </a:stretch>
          </p:blipFill>
          <p:spPr>
            <a:xfrm>
              <a:off x="9485630" y="6281102"/>
              <a:ext cx="1868170" cy="423545"/>
            </a:xfrm>
            <a:prstGeom prst="rect">
              <a:avLst/>
            </a:prstGeom>
          </p:spPr>
        </p:pic>
        <p:pic>
          <p:nvPicPr>
            <p:cNvPr id="9" name="Picture 8">
              <a:extLst>
                <a:ext uri="{FF2B5EF4-FFF2-40B4-BE49-F238E27FC236}">
                  <a16:creationId xmlns:a16="http://schemas.microsoft.com/office/drawing/2014/main" id="{6607C93C-C413-4396-8715-6EE92BB6FF95}"/>
                </a:ext>
              </a:extLst>
            </p:cNvPr>
            <p:cNvPicPr/>
            <p:nvPr userDrawn="1"/>
          </p:nvPicPr>
          <p:blipFill rotWithShape="1">
            <a:blip r:embed="rId15">
              <a:extLst>
                <a:ext uri="{28A0092B-C50C-407E-A947-70E740481C1C}">
                  <a14:useLocalDpi xmlns:a14="http://schemas.microsoft.com/office/drawing/2010/main" val="0"/>
                </a:ext>
              </a:extLst>
            </a:blip>
            <a:srcRect r="22849"/>
            <a:stretch/>
          </p:blipFill>
          <p:spPr bwMode="auto">
            <a:xfrm>
              <a:off x="838200" y="5769014"/>
              <a:ext cx="2066743" cy="708910"/>
            </a:xfrm>
            <a:prstGeom prst="rect">
              <a:avLst/>
            </a:prstGeom>
            <a:noFill/>
            <a:ln>
              <a:noFill/>
            </a:ln>
          </p:spPr>
        </p:pic>
        <p:pic>
          <p:nvPicPr>
            <p:cNvPr id="10" name="Picture 9">
              <a:extLst>
                <a:ext uri="{FF2B5EF4-FFF2-40B4-BE49-F238E27FC236}">
                  <a16:creationId xmlns:a16="http://schemas.microsoft.com/office/drawing/2014/main" id="{E33C86E9-9AE0-4515-A496-0174D766BC51}"/>
                </a:ext>
              </a:extLst>
            </p:cNvPr>
            <p:cNvPicPr/>
            <p:nvPr userDrawn="1"/>
          </p:nvPicPr>
          <p:blipFill>
            <a:blip r:embed="rId16"/>
            <a:stretch>
              <a:fillRect/>
            </a:stretch>
          </p:blipFill>
          <p:spPr>
            <a:xfrm>
              <a:off x="2858135" y="5284470"/>
              <a:ext cx="6475730" cy="1573530"/>
            </a:xfrm>
            <a:prstGeom prst="rect">
              <a:avLst/>
            </a:prstGeom>
          </p:spPr>
        </p:pic>
      </p:grpSp>
    </p:spTree>
    <p:extLst>
      <p:ext uri="{BB962C8B-B14F-4D97-AF65-F5344CB8AC3E}">
        <p14:creationId xmlns:p14="http://schemas.microsoft.com/office/powerpoint/2010/main" val="2258628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rtlCol="false"/>
          <a:lstStyle/>
          <a:p>
            <a:pPr rtl="false"/>
            <a:r>
              <a:rPr lang="cy"/>
              <a:t>Storio a Phrosesu Data | Mat Adolygu</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dirty="0"/>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graphicFrame>
        <p:nvGraphicFramePr>
          <p:cNvPr id="41" name="Diagram 40">
            <a:extLst>
              <a:ext uri="{FF2B5EF4-FFF2-40B4-BE49-F238E27FC236}">
                <a16:creationId xmlns:a16="http://schemas.microsoft.com/office/drawing/2014/main" id="{2A4D5614-16CE-4543-85CB-E7F087FDFF64}"/>
              </a:ext>
            </a:extLst>
          </p:cNvPr>
          <p:cNvGraphicFramePr/>
          <p:nvPr>
            <p:extLst>
              <p:ext uri="{D42A27DB-BD31-4B8C-83A1-F6EECF244321}">
                <p14:modId xmlns:p14="http://schemas.microsoft.com/office/powerpoint/2010/main" val="2391401129"/>
              </p:ext>
            </p:extLst>
          </p:nvPr>
        </p:nvGraphicFramePr>
        <p:xfrm>
          <a:off x="339365" y="1150071"/>
          <a:ext cx="11538408" cy="4270342"/>
        </p:xfrm>
        <a:graphic>
          <a:graphicData uri="http://schemas.openxmlformats.org/drawingml/2006/diagram">
            <dgm:relIds xmlns:dgm="http://schemas.openxmlformats.org/drawingml/2006/diagram" r:dm="rId2" r:lo="rId3" r:qs="rId4" r:cs="rId5"/>
          </a:graphicData>
        </a:graphic>
      </p:graphicFrame>
      <p:sp>
        <p:nvSpPr>
          <p:cNvPr id="12" name="TextBox 11">
            <a:extLst>
              <a:ext uri="{FF2B5EF4-FFF2-40B4-BE49-F238E27FC236}">
                <a16:creationId xmlns:a16="http://schemas.microsoft.com/office/drawing/2014/main" id="{0FB15B85-2A34-4CF8-969A-ADF66332285B}"/>
              </a:ext>
            </a:extLst>
          </p:cNvPr>
          <p:cNvSpPr txBox="1"/>
          <p:nvPr/>
        </p:nvSpPr>
        <p:spPr>
          <a:xfrm>
            <a:off x="5681617" y="2280808"/>
            <a:ext cx="952107" cy="646331"/>
          </a:xfrm>
          <a:prstGeom prst="rect">
            <a:avLst/>
          </a:prstGeom>
          <a:noFill/>
        </p:spPr>
        <p:txBody>
          <a:bodyPr wrap="square" rtlCol="false">
            <a:spAutoFit/>
          </a:bodyPr>
          <a:lstStyle/>
          <a:p>
            <a:pPr algn="ctr" rtl="false"/>
            <a:r>
              <a:rPr lang="cy" sz="1200"/>
              <a:t>Technegau Trin Llinynnau</a:t>
            </a:r>
          </a:p>
        </p:txBody>
      </p:sp>
      <p:graphicFrame>
        <p:nvGraphicFramePr>
          <p:cNvPr id="15" name="Content Placeholder 2">
            <a:extLst>
              <a:ext uri="{FF2B5EF4-FFF2-40B4-BE49-F238E27FC236}">
                <a16:creationId xmlns:a16="http://schemas.microsoft.com/office/drawing/2014/main" id="{1E6E80BB-DB28-4D7D-9497-682F92A15D77}"/>
              </a:ext>
            </a:extLst>
          </p:cNvPr>
          <p:cNvGraphicFramePr>
            <a:graphicFrameLocks noGrp="1"/>
          </p:cNvGraphicFramePr>
          <p:nvPr>
            <p:ph idx="1"/>
            <p:extLst>
              <p:ext uri="{D42A27DB-BD31-4B8C-83A1-F6EECF244321}">
                <p14:modId xmlns:p14="http://schemas.microsoft.com/office/powerpoint/2010/main" val="2268225376"/>
              </p:ext>
            </p:extLst>
          </p:nvPr>
        </p:nvGraphicFramePr>
        <p:xfrm>
          <a:off x="4656341" y="1547085"/>
          <a:ext cx="2934878" cy="2401260"/>
        </p:xfrm>
        <a:graphic>
          <a:graphicData uri="http://schemas.openxmlformats.org/drawingml/2006/diagram">
            <dgm:relIds xmlns:dgm="http://schemas.openxmlformats.org/drawingml/2006/diagram" r:dm="rId7" r:lo="rId8" r:qs="rId9" r:cs="rId10"/>
          </a:graphicData>
        </a:graphic>
      </p:graphicFrame>
      <p:sp>
        <p:nvSpPr>
          <p:cNvPr id="16" name="Title 5">
            <a:extLst>
              <a:ext uri="{FF2B5EF4-FFF2-40B4-BE49-F238E27FC236}">
                <a16:creationId xmlns:a16="http://schemas.microsoft.com/office/drawing/2014/main" id="{DC813166-D495-4D1E-A8AA-088530A8BC26}"/>
              </a:ext>
            </a:extLst>
          </p:cNvPr>
          <p:cNvSpPr txBox="1">
            <a:spLocks/>
          </p:cNvSpPr>
          <p:nvPr/>
        </p:nvSpPr>
        <p:spPr>
          <a:xfrm>
            <a:off x="4641130" y="1145312"/>
            <a:ext cx="2934878" cy="355412"/>
          </a:xfrm>
          <a:prstGeom prst="rect">
            <a:avLst/>
          </a:prstGeom>
          <a:noFill/>
        </p:spPr>
        <p:txBody>
          <a:bodyPr anchor="ctr" rtlCol="false"/>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rtl="false"/>
            <a:r>
              <a:rPr lang="cy" sz="1200" b="0" u="sng">
                <a:solidFill>
                  <a:schemeClr val="tx1"/>
                </a:solidFill>
              </a:rPr>
              <a:t>Sut mae system gweithredu’n darparu rhyngwyneb i ddefnyddwyr</a:t>
            </a:r>
            <a:endParaRPr lang="en-GB" sz="1200" b="0" u="sng" dirty="0">
              <a:solidFill>
                <a:schemeClr val="tx1"/>
              </a:solidFill>
            </a:endParaRPr>
          </a:p>
        </p:txBody>
      </p:sp>
    </p:spTree>
    <p:extLst>
      <p:ext uri="{BB962C8B-B14F-4D97-AF65-F5344CB8AC3E}">
        <p14:creationId xmlns:p14="http://schemas.microsoft.com/office/powerpoint/2010/main" val="3313778183"/>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0445-BACA-415D-98FA-D315D62EF6DF}"/>
              </a:ext>
            </a:extLst>
          </p:cNvPr>
          <p:cNvSpPr>
            <a:spLocks noGrp="1"/>
          </p:cNvSpPr>
          <p:nvPr>
            <p:ph type="title"/>
          </p:nvPr>
        </p:nvSpPr>
        <p:spPr>
          <a:xfrm>
            <a:off x="0" y="0"/>
            <a:ext cx="12192000" cy="1038688"/>
          </a:xfrm>
        </p:spPr>
        <p:txBody>
          <a:bodyPr rtlCol="false"/>
          <a:lstStyle/>
          <a:p>
            <a:pPr rtl="false"/>
            <a:r>
              <a:rPr lang="cy"/>
              <a:t>Storio a Phrosesu Data | Geirfa</a:t>
            </a:r>
          </a:p>
        </p:txBody>
      </p:sp>
      <p:sp>
        <p:nvSpPr>
          <p:cNvPr id="6" name="Rectangle 5">
            <a:extLst>
              <a:ext uri="{FF2B5EF4-FFF2-40B4-BE49-F238E27FC236}">
                <a16:creationId xmlns:a16="http://schemas.microsoft.com/office/drawing/2014/main" id="{DB312921-5170-4AFC-B99E-7FD9A6101B59}"/>
              </a:ext>
            </a:extLst>
          </p:cNvPr>
          <p:cNvSpPr/>
          <p:nvPr/>
        </p:nvSpPr>
        <p:spPr>
          <a:xfrm>
            <a:off x="0"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sp>
        <p:nvSpPr>
          <p:cNvPr id="33" name="Rectangle 32">
            <a:extLst>
              <a:ext uri="{FF2B5EF4-FFF2-40B4-BE49-F238E27FC236}">
                <a16:creationId xmlns:a16="http://schemas.microsoft.com/office/drawing/2014/main" id="{9DEA61C7-F2B3-4E5C-B4FD-77D7D3F97D4D}"/>
              </a:ext>
            </a:extLst>
          </p:cNvPr>
          <p:cNvSpPr/>
          <p:nvPr/>
        </p:nvSpPr>
        <p:spPr>
          <a:xfrm>
            <a:off x="11965757" y="1038688"/>
            <a:ext cx="226243" cy="5819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false" anchor="ctr"/>
          <a:lstStyle/>
          <a:p>
            <a:pPr algn="ctr" rtl="false"/>
            <a:endParaRPr lang="en-GB"/>
          </a:p>
        </p:txBody>
      </p:sp>
      <p:graphicFrame>
        <p:nvGraphicFramePr>
          <p:cNvPr id="3" name="Diagram 2">
            <a:extLst>
              <a:ext uri="{FF2B5EF4-FFF2-40B4-BE49-F238E27FC236}">
                <a16:creationId xmlns:a16="http://schemas.microsoft.com/office/drawing/2014/main" id="{FFFFD3D0-417A-4D51-8EA5-7976885389CD}"/>
              </a:ext>
            </a:extLst>
          </p:cNvPr>
          <p:cNvGraphicFramePr/>
          <p:nvPr>
            <p:extLst>
              <p:ext uri="{D42A27DB-BD31-4B8C-83A1-F6EECF244321}">
                <p14:modId xmlns:p14="http://schemas.microsoft.com/office/powerpoint/2010/main" val="1439263174"/>
              </p:ext>
            </p:extLst>
          </p:nvPr>
        </p:nvGraphicFramePr>
        <p:xfrm>
          <a:off x="292231" y="1140644"/>
          <a:ext cx="11538408" cy="4242062"/>
        </p:xfrm>
        <a:graphic>
          <a:graphicData uri="http://schemas.openxmlformats.org/drawingml/2006/diagram">
            <dgm:relIds xmlns:dgm="http://schemas.openxmlformats.org/drawingml/2006/diagram" r:dm="rId2" r:lo="rId3" r:qs="rId4" r:cs="rId5"/>
          </a:graphicData>
        </a:graphic>
      </p:graphicFrame>
    </p:spTree>
    <p:extLst>
      <p:ext uri="{BB962C8B-B14F-4D97-AF65-F5344CB8AC3E}">
        <p14:creationId xmlns:p14="http://schemas.microsoft.com/office/powerpoint/2010/main" val="4070123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TotalTime>
  <Words>1070</Words>
  <Application>Microsoft Office PowerPoint</Application>
  <PresentationFormat>Widescreen</PresentationFormat>
  <Paragraphs>108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Storage and Processing of Data | Revision Mat</vt:lpstr>
      <vt:lpstr>Storage and Processing of Data | 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Thinking</dc:title>
  <dc:creator>Mr A Speight</dc:creator>
  <cp:lastModifiedBy>Mr A Speight</cp:lastModifiedBy>
  <cp:revision>50</cp:revision>
  <dcterms:created xsi:type="dcterms:W3CDTF">2019-08-15T13:52:11Z</dcterms:created>
  <dcterms:modified xsi:type="dcterms:W3CDTF">2019-08-29T15:54:53Z</dcterms:modified>
</cp:coreProperties>
</file>