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4"/>
  </p:notesMasterIdLst>
  <p:sldIdLst>
    <p:sldId id="256" r:id="rId2"/>
    <p:sldId id="257" r:id="rId3"/>
  </p:sldIdLst>
  <p:sldSz cx="12192000" cy="6858000"/>
  <p:notesSz cx="6858000" cy="9144000"/>
  <p:defaultTextStyle>
    <a:defPPr rtl="false">
      <a:defRPr lang="cy"/>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rtlCol="false"/>
        <a:lstStyle/>
        <a:p>
          <a:pPr rtl="false"/>
          <a:endParaRPr lang="en-GB"/>
        </a:p>
      </dgm:t>
    </dgm:pt>
    <dgm:pt modelId="{9C629759-7414-4945-A5BE-15599578475A}">
      <dgm:prSet phldrT="[Text]"/>
      <dgm:spPr/>
      <dgm:t>
        <a:bodyPr anchor="t" rtlCol="false"/>
        <a:lstStyle/>
        <a:p>
          <a:pPr algn="ctr" rtl="false"/>
          <a:endParaRPr lang="en-GB" dirty="0"/>
        </a:p>
      </dgm:t>
    </dgm:pt>
    <dgm:pt modelId="{8D1A217F-D8ED-4C6A-80E6-9418C704DC3C}" type="parTrans" cxnId="{5A82CD8D-5F06-4DC4-8243-571D3802211D}">
      <dgm:prSet/>
      <dgm:spPr/>
      <dgm:t>
        <a:bodyPr rtlCol="false"/>
        <a:lstStyle/>
        <a:p>
          <a:pPr rtl="false"/>
          <a:endParaRPr lang="en-GB"/>
        </a:p>
      </dgm:t>
    </dgm:pt>
    <dgm:pt modelId="{72584622-3201-45C7-8932-5B18B5DC2351}" type="sibTrans" cxnId="{5A82CD8D-5F06-4DC4-8243-571D3802211D}">
      <dgm:prSet/>
      <dgm:spPr/>
      <dgm:t>
        <a:bodyPr rtlCol="false"/>
        <a:lstStyle/>
        <a:p>
          <a:pPr rtl="false"/>
          <a:endParaRPr lang="en-GB"/>
        </a:p>
      </dgm:t>
    </dgm:pt>
    <dgm:pt modelId="{25EF3E99-5B5E-4997-8027-31C7C16F2F50}">
      <dgm:prSet phldrT="[Text]" custT="1"/>
      <dgm:spPr/>
      <dgm:t>
        <a:bodyPr rtlCol="false"/>
        <a:lstStyle/>
        <a:p>
          <a:pPr rtl="false"/>
          <a:r>
            <a:rPr lang="cy" sz="2000">
              <a:solidFill>
                <a:schemeClr val="bg1"/>
              </a:solidFill>
            </a:rPr>
            <a:t>Mae cyfrifiaduron ar lefel isaf Cyfrifiadureg yn defnyddio’r rhifau 1 a 0 i gynrychioli data. Mae 1 a 0 yn gallu cael eu defnyddio i gynrychioli datganiadau sy’n cynhyrchu naill ai gwerth gwir neu anwir. Gellir defnyddio rhesymeg gosodiadol i addasu’r datganiadau hyn ymhellach trwy ddilyn rheolau mathemategol.</a:t>
          </a:r>
        </a:p>
      </dgm:t>
    </dgm:pt>
    <dgm:pt modelId="{6C0004E5-F683-41C0-BF3C-406CBA2BA639}" type="sibTrans" cxnId="{EBAA904B-B5D3-4CAE-B9EF-556D544A7722}">
      <dgm:prSet/>
      <dgm:spPr/>
      <dgm:t>
        <a:bodyPr rtlCol="false"/>
        <a:lstStyle/>
        <a:p>
          <a:pPr rtl="false"/>
          <a:endParaRPr lang="en-GB"/>
        </a:p>
      </dgm:t>
    </dgm:pt>
    <dgm:pt modelId="{A8E0EF33-4BC2-4545-89F8-694C74385B00}" type="parTrans" cxnId="{EBAA904B-B5D3-4CAE-B9EF-556D544A7722}">
      <dgm:prSet/>
      <dgm:spPr/>
      <dgm:t>
        <a:bodyPr rtlCol="false"/>
        <a:lstStyle/>
        <a:p>
          <a:pPr rtl="false"/>
          <a:endParaRPr lang="en-GB"/>
        </a:p>
      </dgm:t>
    </dgm:pt>
    <dgm:pt modelId="{9018DB2A-CC2F-4FDA-B037-51E549EC689A}">
      <dgm:prSet phldrT="[Text]" custT="1"/>
      <dgm:spPr/>
      <dgm:t>
        <a:bodyPr anchor="t" rtlCol="false"/>
        <a:lstStyle/>
        <a:p>
          <a:pPr algn="ctr" rtl="false"/>
          <a:r>
            <a:rPr lang="cy" sz="800"/>
            <a:t>NOT</a:t>
          </a:r>
        </a:p>
      </dgm:t>
    </dgm:pt>
    <dgm:pt modelId="{F5D726E4-50C0-4DAC-B4E5-0CA1359E2455}" type="sibTrans" cxnId="{0E7BD096-6D7F-4FE5-A1B9-D350B4624215}">
      <dgm:prSet/>
      <dgm:spPr/>
      <dgm:t>
        <a:bodyPr rtlCol="false"/>
        <a:lstStyle/>
        <a:p>
          <a:pPr rtl="false"/>
          <a:endParaRPr lang="en-GB"/>
        </a:p>
      </dgm:t>
    </dgm:pt>
    <dgm:pt modelId="{632A895F-290B-46E6-875E-B2F26A0692B3}" type="parTrans" cxnId="{0E7BD096-6D7F-4FE5-A1B9-D350B4624215}">
      <dgm:prSet/>
      <dgm:spPr/>
      <dgm:t>
        <a:bodyPr rtlCol="false"/>
        <a:lstStyle/>
        <a:p>
          <a:pPr rtl="false"/>
          <a:endParaRPr lang="en-GB"/>
        </a:p>
      </dgm:t>
    </dgm:pt>
    <dgm:pt modelId="{3D85C90E-A8E6-4E2F-B50F-1B501B83C293}">
      <dgm:prSet phldrT="[Text]" custT="1"/>
      <dgm:spPr/>
      <dgm:t>
        <a:bodyPr anchor="t" rtlCol="false"/>
        <a:lstStyle/>
        <a:p>
          <a:pPr algn="ctr" rtl="false"/>
          <a:r>
            <a:rPr lang="cy" sz="800"/>
            <a:t>OR</a:t>
          </a:r>
        </a:p>
      </dgm:t>
    </dgm:pt>
    <dgm:pt modelId="{A9F7850E-A164-448E-96FE-16C59D513A13}" type="parTrans" cxnId="{0A4EB0AD-728D-4944-A811-B229AE1EF2A0}">
      <dgm:prSet/>
      <dgm:spPr/>
      <dgm:t>
        <a:bodyPr rtlCol="false"/>
        <a:lstStyle/>
        <a:p>
          <a:pPr rtl="false"/>
          <a:endParaRPr lang="en-GB"/>
        </a:p>
      </dgm:t>
    </dgm:pt>
    <dgm:pt modelId="{3464ABAE-E3AE-43B6-AEF3-E637D0CE3B48}" type="sibTrans" cxnId="{0A4EB0AD-728D-4944-A811-B229AE1EF2A0}">
      <dgm:prSet/>
      <dgm:spPr/>
      <dgm:t>
        <a:bodyPr rtlCol="false"/>
        <a:lstStyle/>
        <a:p>
          <a:pPr rtl="false"/>
          <a:endParaRPr lang="en-GB"/>
        </a:p>
      </dgm:t>
    </dgm:pt>
    <dgm:pt modelId="{E45F00E5-3960-4DF5-9A1C-7F8FE57AABEB}">
      <dgm:prSet phldrT="[Text]"/>
      <dgm:spPr>
        <a:solidFill>
          <a:srgbClr val="92D050"/>
        </a:solidFill>
      </dgm:spPr>
      <dgm:t>
        <a:bodyPr anchor="t" rtlCol="false"/>
        <a:lstStyle/>
        <a:p>
          <a:pPr rtl="false"/>
          <a:r>
            <a:rPr lang="cy">
              <a:solidFill>
                <a:schemeClr val="bg1"/>
              </a:solidFill>
            </a:rPr>
            <a:t>Cyfreithiau cymudol</a:t>
          </a:r>
        </a:p>
        <a:p>
          <a:pPr rtl="false"/>
          <a:endParaRPr lang="en-GB" dirty="0">
            <a:solidFill>
              <a:schemeClr val="bg1"/>
            </a:solidFill>
          </a:endParaRPr>
        </a:p>
        <a:p>
          <a:pPr rtl="false"/>
          <a:r>
            <a:rPr lang="cy">
              <a:solidFill>
                <a:schemeClr val="bg1"/>
              </a:solidFill>
            </a:rPr>
            <a:t>Ym Mathemateg, mae 4 x 2 yr un fath â 2 x 4. Yr enw ym maes algebra Boolean a roddir i’r cysyniad hwn yw Cyfreithiau Cymudol. Mae’r cyfreithiau hyn yn datgan nad yw trefn yr operandau mewn datganiad yn bwysig. </a:t>
          </a:r>
        </a:p>
      </dgm:t>
    </dgm:pt>
    <dgm:pt modelId="{AB6DA34E-E641-49ED-BCEA-35D431BE93FE}" type="sibTrans" cxnId="{74FA06B3-EC47-42F4-BAD7-8E8D26D5BDAB}">
      <dgm:prSet/>
      <dgm:spPr/>
      <dgm:t>
        <a:bodyPr rtlCol="false"/>
        <a:lstStyle/>
        <a:p>
          <a:pPr rtl="false"/>
          <a:endParaRPr lang="en-GB"/>
        </a:p>
      </dgm:t>
    </dgm:pt>
    <dgm:pt modelId="{A9D37B2C-987D-413C-8BE7-B0D9997894FB}" type="parTrans" cxnId="{74FA06B3-EC47-42F4-BAD7-8E8D26D5BDAB}">
      <dgm:prSet/>
      <dgm:spPr/>
      <dgm:t>
        <a:bodyPr rtlCol="false"/>
        <a:lstStyle/>
        <a:p>
          <a:pPr rtl="false"/>
          <a:endParaRPr lang="en-GB"/>
        </a:p>
      </dgm:t>
    </dgm:pt>
    <dgm:pt modelId="{022EF269-B730-4805-ABD7-8A214C5C1B76}">
      <dgm:prSet phldrT="[Text]"/>
      <dgm:spPr/>
      <dgm:t>
        <a:bodyPr anchor="t" rtlCol="false"/>
        <a:lstStyle/>
        <a:p>
          <a:pPr algn="l" rtl="false"/>
          <a:endParaRPr lang="en-GB" dirty="0"/>
        </a:p>
      </dgm:t>
    </dgm:pt>
    <dgm:pt modelId="{17877889-A5D4-4006-BF49-1C9CB57F1A30}" type="sibTrans" cxnId="{55158658-FE2C-4872-AE59-106515EB5F07}">
      <dgm:prSet/>
      <dgm:spPr/>
      <dgm:t>
        <a:bodyPr rtlCol="false"/>
        <a:lstStyle/>
        <a:p>
          <a:pPr rtl="false"/>
          <a:endParaRPr lang="en-GB"/>
        </a:p>
      </dgm:t>
    </dgm:pt>
    <dgm:pt modelId="{8BF72562-A324-416E-A497-9087354BA578}" type="parTrans" cxnId="{55158658-FE2C-4872-AE59-106515EB5F07}">
      <dgm:prSet/>
      <dgm:spPr/>
      <dgm:t>
        <a:bodyPr rtlCol="false"/>
        <a:lstStyle/>
        <a:p>
          <a:pPr rtl="false"/>
          <a:endParaRPr lang="en-GB"/>
        </a:p>
      </dgm:t>
    </dgm:pt>
    <dgm:pt modelId="{1F3283A3-5208-4C1E-80B2-743FA9EAA3A1}">
      <dgm:prSet phldrT="[Text]"/>
      <dgm:spPr>
        <a:solidFill>
          <a:srgbClr val="92D050"/>
        </a:solidFill>
      </dgm:spPr>
      <dgm:t>
        <a:bodyPr anchor="t" rtlCol="false"/>
        <a:lstStyle/>
        <a:p>
          <a:pPr algn="ctr" rtl="false"/>
          <a:r>
            <a:rPr lang="cy">
              <a:solidFill>
                <a:schemeClr val="bg1"/>
              </a:solidFill>
            </a:rPr>
            <a:t>Cyfraith gyswllt</a:t>
          </a:r>
        </a:p>
        <a:p>
          <a:pPr algn="ctr" rtl="false"/>
          <a:endParaRPr lang="en-GB" dirty="0">
            <a:solidFill>
              <a:schemeClr val="bg1"/>
            </a:solidFill>
          </a:endParaRPr>
        </a:p>
        <a:p>
          <a:pPr algn="ctr" rtl="false"/>
          <a:r>
            <a:rPr lang="cy">
              <a:solidFill>
                <a:schemeClr val="bg1"/>
              </a:solidFill>
            </a:rPr>
            <a:t>Ym Mathemateg, mae (5 x 2) x 4 yr un fath â 5 x (2 x 4). Yr enw a roddir i’r gyfraith hon mewn Algebra Boolean yw Cyfraith Gyswllt. Mae’r gyfraith hon yn datgan nad oes ots beth yw’r drefn gweithredu pan fydd yr holl weithredwyr o’r un math.</a:t>
          </a:r>
        </a:p>
      </dgm:t>
    </dgm:pt>
    <dgm:pt modelId="{7ED372FE-2781-404B-BC4C-27B8A30F02C0}" type="sibTrans" cxnId="{58AE019D-F3A2-4074-8588-8BC05723993E}">
      <dgm:prSet/>
      <dgm:spPr/>
      <dgm:t>
        <a:bodyPr rtlCol="false"/>
        <a:lstStyle/>
        <a:p>
          <a:pPr rtl="false"/>
          <a:endParaRPr lang="en-GB"/>
        </a:p>
      </dgm:t>
    </dgm:pt>
    <dgm:pt modelId="{73C36F4D-DA8E-416E-9988-5FAEB1174A3E}" type="parTrans" cxnId="{58AE019D-F3A2-4074-8588-8BC05723993E}">
      <dgm:prSet/>
      <dgm:spPr/>
      <dgm:t>
        <a:bodyPr rtlCol="false"/>
        <a:lstStyle/>
        <a:p>
          <a:pPr rtl="false"/>
          <a:endParaRPr lang="en-GB"/>
        </a:p>
      </dgm:t>
    </dgm:pt>
    <dgm:pt modelId="{0D4AC1EC-20D0-4B93-9BA5-1F0B08AEE239}">
      <dgm:prSet phldrT="[Text]" custT="1"/>
      <dgm:spPr/>
      <dgm:t>
        <a:bodyPr anchor="t" rtlCol="false"/>
        <a:lstStyle/>
        <a:p>
          <a:pPr algn="ctr" rtl="false"/>
          <a:r>
            <a:rPr lang="cy" sz="800"/>
            <a:t>XOR</a:t>
          </a:r>
        </a:p>
        <a:p>
          <a:pPr algn="ctr" rtl="false"/>
          <a:endParaRPr lang="en-GB" sz="2900" dirty="0"/>
        </a:p>
      </dgm:t>
    </dgm:pt>
    <dgm:pt modelId="{952E3736-96C7-493C-8A5F-8F8CB3E656B7}" type="parTrans" cxnId="{C139EA8E-AACB-4A33-BF8F-486FFD98589C}">
      <dgm:prSet/>
      <dgm:spPr/>
      <dgm:t>
        <a:bodyPr rtlCol="false"/>
        <a:lstStyle/>
        <a:p>
          <a:pPr rtl="false"/>
          <a:endParaRPr lang="en-GB"/>
        </a:p>
      </dgm:t>
    </dgm:pt>
    <dgm:pt modelId="{DA821D3C-7656-4024-8F20-F8804C2C2D85}" type="sibTrans" cxnId="{C139EA8E-AACB-4A33-BF8F-486FFD98589C}">
      <dgm:prSet/>
      <dgm:spPr/>
      <dgm:t>
        <a:bodyPr rtlCol="false"/>
        <a:lstStyle/>
        <a:p>
          <a:pPr rtl="false"/>
          <a:endParaRPr lang="en-GB"/>
        </a:p>
      </dgm:t>
    </dgm:pt>
    <dgm:pt modelId="{CD30AB25-C5DA-4393-AD67-95376E124FCE}">
      <dgm:prSet phldrT="[Text]" custT="1"/>
      <dgm:spPr/>
      <dgm:t>
        <a:bodyPr anchor="t" rtlCol="false"/>
        <a:lstStyle/>
        <a:p>
          <a:pPr algn="ctr" rtl="false"/>
          <a:r>
            <a:rPr lang="cy" sz="800"/>
            <a:t>AND</a:t>
          </a:r>
        </a:p>
      </dgm:t>
    </dgm:pt>
    <dgm:pt modelId="{4631AA26-3D61-40E5-9020-A320C47334CB}" type="sibTrans" cxnId="{1D73A842-B124-4834-B152-BA3A8A9AD454}">
      <dgm:prSet/>
      <dgm:spPr/>
      <dgm:t>
        <a:bodyPr rtlCol="false"/>
        <a:lstStyle/>
        <a:p>
          <a:pPr rtl="false"/>
          <a:endParaRPr lang="en-GB"/>
        </a:p>
      </dgm:t>
    </dgm:pt>
    <dgm:pt modelId="{5E4D7D2D-1394-439E-B5E5-179D8CDEE51F}" type="parTrans" cxnId="{1D73A842-B124-4834-B152-BA3A8A9AD454}">
      <dgm:prSet/>
      <dgm:spPr/>
      <dgm:t>
        <a:bodyPr rtlCol="false"/>
        <a:lstStyle/>
        <a:p>
          <a:pPr rtl="false"/>
          <a:endParaRPr lang="en-GB"/>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3">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5">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5">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3">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5">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3">
        <dgm:presLayoutVars>
          <dgm:chPref val="3"/>
        </dgm:presLayoutVars>
      </dgm:prSet>
      <dgm:spPr/>
    </dgm:pt>
    <dgm:pt modelId="{C963A55C-A973-474A-B25A-614D661BF8C6}" type="pres">
      <dgm:prSet presAssocID="{1F3283A3-5208-4C1E-80B2-743FA9EAA3A1}" presName="parTransTwo" presStyleCnt="0"/>
      <dgm:spPr/>
    </dgm:pt>
    <dgm:pt modelId="{B83A826C-F0A8-4DB0-839E-7832A7725BE7}" type="pres">
      <dgm:prSet presAssocID="{1F3283A3-5208-4C1E-80B2-743FA9EAA3A1}" presName="horzTwo" presStyleCnt="0"/>
      <dgm:spPr/>
    </dgm:pt>
    <dgm:pt modelId="{06E0C156-3F05-466E-951B-38A6031E1C1C}" type="pres">
      <dgm:prSet presAssocID="{9018DB2A-CC2F-4FDA-B037-51E549EC689A}" presName="vertThree" presStyleCnt="0"/>
      <dgm:spPr/>
    </dgm:pt>
    <dgm:pt modelId="{C603CFA4-A5AB-4D1E-A4BB-CA7EFF452FBE}" type="pres">
      <dgm:prSet presAssocID="{9018DB2A-CC2F-4FDA-B037-51E549EC689A}" presName="txThree" presStyleLbl="node3" presStyleIdx="3" presStyleCnt="5">
        <dgm:presLayoutVars>
          <dgm:chPref val="3"/>
        </dgm:presLayoutVars>
      </dgm:prSet>
      <dgm:spPr/>
    </dgm:pt>
    <dgm:pt modelId="{8C7B0603-9FDC-4387-8B5C-52FF4A5E5949}" type="pres">
      <dgm:prSet presAssocID="{9018DB2A-CC2F-4FDA-B037-51E549EC689A}" presName="horzThree" presStyleCnt="0"/>
      <dgm:spPr/>
    </dgm:pt>
    <dgm:pt modelId="{0BF951DA-37EA-4975-A31E-06ADA7D3DF62}" type="pres">
      <dgm:prSet presAssocID="{F5D726E4-50C0-4DAC-B4E5-0CA1359E2455}" presName="sibSpaceThree"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4" presStyleCnt="5">
        <dgm:presLayoutVars>
          <dgm:chPref val="3"/>
        </dgm:presLayoutVars>
      </dgm:prSet>
      <dgm:spPr/>
    </dgm:pt>
    <dgm:pt modelId="{623E5CDA-3E31-453F-B6D8-F15526CB6510}" type="pres">
      <dgm:prSet presAssocID="{0D4AC1EC-20D0-4B93-9BA5-1F0B08AEE239}" presName="horzThree" presStyleCnt="0"/>
      <dgm:spPr/>
    </dgm:pt>
  </dgm:ptLst>
  <dgm:cxnLst>
    <dgm:cxn modelId="{87F6D30B-27F7-4B8A-83EA-F31448E40DE7}" type="presOf" srcId="{0D4AC1EC-20D0-4B93-9BA5-1F0B08AEE239}" destId="{0AB27938-C374-46F7-8DCB-2185475A17B2}" srcOrd="0" destOrd="0" presId="urn:microsoft.com/office/officeart/2005/8/layout/architecture"/>
    <dgm:cxn modelId="{6CAEE41E-7534-45A2-951D-E4E8FEF115AF}" type="presOf" srcId="{9C629759-7414-4945-A5BE-15599578475A}" destId="{2946DA6D-8BE3-4DDD-8A2E-CF3DE82F6992}" srcOrd="0" destOrd="0" presId="urn:microsoft.com/office/officeart/2005/8/layout/architecture"/>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0B080373-E8CD-4FB2-ACFC-69CD3ECD9A82}" type="presOf" srcId="{9018DB2A-CC2F-4FDA-B037-51E549EC689A}" destId="{C603CFA4-A5AB-4D1E-A4BB-CA7EFF452FBE}" srcOrd="0" destOrd="0" presId="urn:microsoft.com/office/officeart/2005/8/layout/architecture"/>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F3283A3-5208-4C1E-80B2-743FA9EAA3A1}" destId="{0D4AC1EC-20D0-4B93-9BA5-1F0B08AEE239}" srcOrd="1" destOrd="0" parTransId="{952E3736-96C7-493C-8A5F-8F8CB3E656B7}" sibTransId="{DA821D3C-7656-4024-8F20-F8804C2C2D85}"/>
    <dgm:cxn modelId="{74BA3F95-6DD9-46E1-AD46-005BD0316863}" type="presOf" srcId="{3D85C90E-A8E6-4E2F-B50F-1B501B83C293}" destId="{A5B61B0C-A66D-4730-9B48-46ECC78759BF}" srcOrd="0" destOrd="0" presId="urn:microsoft.com/office/officeart/2005/8/layout/architecture"/>
    <dgm:cxn modelId="{0E7BD096-6D7F-4FE5-A1B9-D350B4624215}" srcId="{1F3283A3-5208-4C1E-80B2-743FA9EAA3A1}" destId="{9018DB2A-CC2F-4FDA-B037-51E549EC689A}" srcOrd="0" destOrd="0" parTransId="{632A895F-290B-46E6-875E-B2F26A0692B3}" sibTransId="{F5D726E4-50C0-4DAC-B4E5-0CA1359E2455}"/>
    <dgm:cxn modelId="{58AE019D-F3A2-4074-8588-8BC05723993E}" srcId="{25EF3E99-5B5E-4997-8027-31C7C16F2F50}" destId="{1F3283A3-5208-4C1E-80B2-743FA9EAA3A1}" srcOrd="2" destOrd="0" parTransId="{73C36F4D-DA8E-416E-9988-5FAEB1174A3E}" sibTransId="{7ED372FE-2781-404B-BC4C-27B8A30F02C0}"/>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3DD1CB44-B52D-4B2A-A1F7-FBDBB1981560}" type="presParOf" srcId="{3B43635A-D9BC-4E9B-B743-13E3AC3A1C9F}" destId="{C963A55C-A973-474A-B25A-614D661BF8C6}" srcOrd="1" destOrd="0" presId="urn:microsoft.com/office/officeart/2005/8/layout/architecture"/>
    <dgm:cxn modelId="{7EBDAD08-4E94-4DBC-807B-30235F74FA26}" type="presParOf" srcId="{3B43635A-D9BC-4E9B-B743-13E3AC3A1C9F}" destId="{B83A826C-F0A8-4DB0-839E-7832A7725BE7}" srcOrd="2" destOrd="0" presId="urn:microsoft.com/office/officeart/2005/8/layout/architecture"/>
    <dgm:cxn modelId="{1BEA0798-770A-43F4-A0B4-3D72B221C70C}" type="presParOf" srcId="{B83A826C-F0A8-4DB0-839E-7832A7725BE7}" destId="{06E0C156-3F05-466E-951B-38A6031E1C1C}" srcOrd="0" destOrd="0" presId="urn:microsoft.com/office/officeart/2005/8/layout/architecture"/>
    <dgm:cxn modelId="{A80E4826-B1B0-49C7-A753-006BD2B7A57A}" type="presParOf" srcId="{06E0C156-3F05-466E-951B-38A6031E1C1C}" destId="{C603CFA4-A5AB-4D1E-A4BB-CA7EFF452FBE}" srcOrd="0" destOrd="0" presId="urn:microsoft.com/office/officeart/2005/8/layout/architecture"/>
    <dgm:cxn modelId="{5170BBA0-09F9-47AD-B52E-A65C3C442303}" type="presParOf" srcId="{06E0C156-3F05-466E-951B-38A6031E1C1C}" destId="{8C7B0603-9FDC-4387-8B5C-52FF4A5E5949}" srcOrd="1" destOrd="0" presId="urn:microsoft.com/office/officeart/2005/8/layout/architecture"/>
    <dgm:cxn modelId="{E74D9879-5D65-413C-9909-137F482E0703}" type="presParOf" srcId="{B83A826C-F0A8-4DB0-839E-7832A7725BE7}" destId="{0BF951DA-37EA-4975-A31E-06ADA7D3DF62}" srcOrd="1" destOrd="0" presId="urn:microsoft.com/office/officeart/2005/8/layout/architecture"/>
    <dgm:cxn modelId="{BF836248-325D-4C82-AE7D-6DBD572E6A03}" type="presParOf" srcId="{B83A826C-F0A8-4DB0-839E-7832A7725BE7}" destId="{FD45381C-2638-4703-A7BE-67F2B30F47EA}" srcOrd="2" destOrd="0" presId="urn:microsoft.com/office/officeart/2005/8/layout/architecture"/>
    <dgm:cxn modelId="{6EA2D98D-301A-4708-9F8C-4CF8BC6DA899}" type="presParOf" srcId="{FD45381C-2638-4703-A7BE-67F2B30F47EA}" destId="{0AB27938-C374-46F7-8DCB-2185475A17B2}" srcOrd="0" destOrd="0" presId="urn:microsoft.com/office/officeart/2005/8/layout/architecture"/>
    <dgm:cxn modelId="{7322C1A3-7E5C-471E-B0C3-096F5003236A}" type="presParOf" srcId="{FD45381C-2638-4703-A7BE-67F2B30F47EA}" destId="{623E5CDA-3E31-453F-B6D8-F15526CB6510}"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E5B60-8B17-42AC-B8B9-8D0CE2CFC363}" type="doc">
      <dgm:prSet loTypeId="urn:microsoft.com/office/officeart/2005/8/layout/process4" loCatId="list" qsTypeId="urn:microsoft.com/office/officeart/2005/8/quickstyle/simple1" qsCatId="simple" csTypeId="urn:microsoft.com/office/officeart/2005/8/colors/colorful1" csCatId="colorful"/>
      <dgm:spPr/>
      <dgm:t>
        <a:bodyPr rtlCol="false"/>
        <a:lstStyle/>
        <a:p>
          <a:pPr rtl="false"/>
          <a:endParaRPr lang="en-US"/>
        </a:p>
      </dgm:t>
    </dgm:pt>
    <dgm:pt modelId="{78222068-3C74-4D82-BD92-3D048CE19B3F}">
      <dgm:prSet/>
      <dgm:spPr/>
      <dgm:t>
        <a:bodyPr rtlCol="false"/>
        <a:lstStyle/>
        <a:p>
          <a:pPr rtl="false"/>
          <a:r>
            <a:rPr lang="cy"/>
            <a:t>Cromfachau</a:t>
          </a:r>
          <a:endParaRPr lang="en-US"/>
        </a:p>
      </dgm:t>
    </dgm:pt>
    <dgm:pt modelId="{3BD02E3B-124F-474A-899D-A42EB3D1DDE6}" type="parTrans" cxnId="{97792730-98B8-4FA3-BF2E-976023A12BB2}">
      <dgm:prSet/>
      <dgm:spPr/>
      <dgm:t>
        <a:bodyPr rtlCol="false"/>
        <a:lstStyle/>
        <a:p>
          <a:pPr rtl="false"/>
          <a:endParaRPr lang="en-US"/>
        </a:p>
      </dgm:t>
    </dgm:pt>
    <dgm:pt modelId="{58D5E301-7A6D-4645-B3B2-C07B221F71C9}" type="sibTrans" cxnId="{97792730-98B8-4FA3-BF2E-976023A12BB2}">
      <dgm:prSet/>
      <dgm:spPr/>
      <dgm:t>
        <a:bodyPr rtlCol="false"/>
        <a:lstStyle/>
        <a:p>
          <a:pPr rtl="false"/>
          <a:endParaRPr lang="en-US"/>
        </a:p>
      </dgm:t>
    </dgm:pt>
    <dgm:pt modelId="{61698E8E-7023-4179-8BAD-C9CF6AEBAB61}">
      <dgm:prSet/>
      <dgm:spPr/>
      <dgm:t>
        <a:bodyPr rtlCol="false"/>
        <a:lstStyle/>
        <a:p>
          <a:pPr rtl="false"/>
          <a:r>
            <a:rPr lang="cy"/>
            <a:t>NOT</a:t>
          </a:r>
          <a:endParaRPr lang="en-US"/>
        </a:p>
      </dgm:t>
    </dgm:pt>
    <dgm:pt modelId="{0566C8BA-99EC-41C0-BAB6-4666DCA2A20C}" type="parTrans" cxnId="{2C931BC1-9AEC-419D-A1F9-FE326B148D30}">
      <dgm:prSet/>
      <dgm:spPr/>
      <dgm:t>
        <a:bodyPr rtlCol="false"/>
        <a:lstStyle/>
        <a:p>
          <a:pPr rtl="false"/>
          <a:endParaRPr lang="en-US"/>
        </a:p>
      </dgm:t>
    </dgm:pt>
    <dgm:pt modelId="{01A27C36-0BA1-448F-BD55-05693D300BC3}" type="sibTrans" cxnId="{2C931BC1-9AEC-419D-A1F9-FE326B148D30}">
      <dgm:prSet/>
      <dgm:spPr/>
      <dgm:t>
        <a:bodyPr rtlCol="false"/>
        <a:lstStyle/>
        <a:p>
          <a:pPr rtl="false"/>
          <a:endParaRPr lang="en-US"/>
        </a:p>
      </dgm:t>
    </dgm:pt>
    <dgm:pt modelId="{6B65E107-B687-48DD-9FD6-F161DC84E1C3}">
      <dgm:prSet/>
      <dgm:spPr/>
      <dgm:t>
        <a:bodyPr rtlCol="false"/>
        <a:lstStyle/>
        <a:p>
          <a:pPr rtl="false"/>
          <a:r>
            <a:rPr lang="cy"/>
            <a:t>XOR</a:t>
          </a:r>
          <a:endParaRPr lang="en-US"/>
        </a:p>
      </dgm:t>
    </dgm:pt>
    <dgm:pt modelId="{D96B2B02-7AC1-4207-8FDB-9249A13F3B73}" type="parTrans" cxnId="{718A9305-5B40-4BFA-83DA-5D82E1269B74}">
      <dgm:prSet/>
      <dgm:spPr/>
      <dgm:t>
        <a:bodyPr rtlCol="false"/>
        <a:lstStyle/>
        <a:p>
          <a:pPr rtl="false"/>
          <a:endParaRPr lang="en-US"/>
        </a:p>
      </dgm:t>
    </dgm:pt>
    <dgm:pt modelId="{41D5D90F-EACF-499B-80E5-79FB6A886FB8}" type="sibTrans" cxnId="{718A9305-5B40-4BFA-83DA-5D82E1269B74}">
      <dgm:prSet/>
      <dgm:spPr/>
      <dgm:t>
        <a:bodyPr rtlCol="false"/>
        <a:lstStyle/>
        <a:p>
          <a:pPr rtl="false"/>
          <a:endParaRPr lang="en-US"/>
        </a:p>
      </dgm:t>
    </dgm:pt>
    <dgm:pt modelId="{74ACB3D0-F31A-4370-BD4E-4B13561DBA30}">
      <dgm:prSet/>
      <dgm:spPr/>
      <dgm:t>
        <a:bodyPr rtlCol="false"/>
        <a:lstStyle/>
        <a:p>
          <a:pPr rtl="false"/>
          <a:r>
            <a:rPr lang="cy"/>
            <a:t>AND</a:t>
          </a:r>
          <a:endParaRPr lang="en-US"/>
        </a:p>
      </dgm:t>
    </dgm:pt>
    <dgm:pt modelId="{6E1E5731-6122-43E0-8E3B-DAE981CE832E}" type="parTrans" cxnId="{508F3556-C531-4AF5-B788-33FB0B52195D}">
      <dgm:prSet/>
      <dgm:spPr/>
      <dgm:t>
        <a:bodyPr rtlCol="false"/>
        <a:lstStyle/>
        <a:p>
          <a:pPr rtl="false"/>
          <a:endParaRPr lang="en-US"/>
        </a:p>
      </dgm:t>
    </dgm:pt>
    <dgm:pt modelId="{6ECC8505-8C51-442C-A169-C21FAF11B00B}" type="sibTrans" cxnId="{508F3556-C531-4AF5-B788-33FB0B52195D}">
      <dgm:prSet/>
      <dgm:spPr/>
      <dgm:t>
        <a:bodyPr rtlCol="false"/>
        <a:lstStyle/>
        <a:p>
          <a:pPr rtl="false"/>
          <a:endParaRPr lang="en-US"/>
        </a:p>
      </dgm:t>
    </dgm:pt>
    <dgm:pt modelId="{47B998B0-27BB-4156-B837-637B84FE8F6D}">
      <dgm:prSet/>
      <dgm:spPr/>
      <dgm:t>
        <a:bodyPr rtlCol="false"/>
        <a:lstStyle/>
        <a:p>
          <a:pPr rtl="false"/>
          <a:r>
            <a:rPr lang="cy"/>
            <a:t>OR</a:t>
          </a:r>
          <a:endParaRPr lang="en-US"/>
        </a:p>
      </dgm:t>
    </dgm:pt>
    <dgm:pt modelId="{0F1504A1-408A-44D4-AE33-BB393201DCE7}" type="parTrans" cxnId="{BA3AD4B4-B5EE-4E22-9D3E-7282503F553C}">
      <dgm:prSet/>
      <dgm:spPr/>
      <dgm:t>
        <a:bodyPr rtlCol="false"/>
        <a:lstStyle/>
        <a:p>
          <a:pPr rtl="false"/>
          <a:endParaRPr lang="en-US"/>
        </a:p>
      </dgm:t>
    </dgm:pt>
    <dgm:pt modelId="{24CFA113-654B-4705-8C4D-BB72891DFB5B}" type="sibTrans" cxnId="{BA3AD4B4-B5EE-4E22-9D3E-7282503F553C}">
      <dgm:prSet/>
      <dgm:spPr/>
      <dgm:t>
        <a:bodyPr rtlCol="false"/>
        <a:lstStyle/>
        <a:p>
          <a:pPr rtl="false"/>
          <a:endParaRPr lang="en-US"/>
        </a:p>
      </dgm:t>
    </dgm:pt>
    <dgm:pt modelId="{A7357F47-0763-4C66-B94A-6D4F56506E7B}" type="pres">
      <dgm:prSet presAssocID="{DE1E5B60-8B17-42AC-B8B9-8D0CE2CFC363}" presName="Name0" presStyleCnt="0">
        <dgm:presLayoutVars>
          <dgm:dir/>
          <dgm:animLvl val="lvl"/>
          <dgm:resizeHandles val="exact"/>
        </dgm:presLayoutVars>
      </dgm:prSet>
      <dgm:spPr/>
    </dgm:pt>
    <dgm:pt modelId="{6B164981-5988-4224-91F6-ECE2E3FFE46E}" type="pres">
      <dgm:prSet presAssocID="{47B998B0-27BB-4156-B837-637B84FE8F6D}" presName="boxAndChildren" presStyleCnt="0"/>
      <dgm:spPr/>
    </dgm:pt>
    <dgm:pt modelId="{3D0A65ED-9340-43B0-9058-C01089180162}" type="pres">
      <dgm:prSet presAssocID="{47B998B0-27BB-4156-B837-637B84FE8F6D}" presName="parentTextBox" presStyleLbl="node1" presStyleIdx="0" presStyleCnt="5"/>
      <dgm:spPr/>
    </dgm:pt>
    <dgm:pt modelId="{A6D610E8-97EF-4C60-A2C4-B15F45B54B7D}" type="pres">
      <dgm:prSet presAssocID="{6ECC8505-8C51-442C-A169-C21FAF11B00B}" presName="sp" presStyleCnt="0"/>
      <dgm:spPr/>
    </dgm:pt>
    <dgm:pt modelId="{33D347FA-BF16-4092-858A-40DF720631B0}" type="pres">
      <dgm:prSet presAssocID="{74ACB3D0-F31A-4370-BD4E-4B13561DBA30}" presName="arrowAndChildren" presStyleCnt="0"/>
      <dgm:spPr/>
    </dgm:pt>
    <dgm:pt modelId="{C3DE074B-A3D4-4C91-B707-99958A583187}" type="pres">
      <dgm:prSet presAssocID="{74ACB3D0-F31A-4370-BD4E-4B13561DBA30}" presName="parentTextArrow" presStyleLbl="node1" presStyleIdx="1" presStyleCnt="5"/>
      <dgm:spPr/>
    </dgm:pt>
    <dgm:pt modelId="{204C5432-E896-4D7F-AFD2-6A8ACE5741C8}" type="pres">
      <dgm:prSet presAssocID="{41D5D90F-EACF-499B-80E5-79FB6A886FB8}" presName="sp" presStyleCnt="0"/>
      <dgm:spPr/>
    </dgm:pt>
    <dgm:pt modelId="{06260A45-AC8B-4490-86F6-D9736DE80473}" type="pres">
      <dgm:prSet presAssocID="{6B65E107-B687-48DD-9FD6-F161DC84E1C3}" presName="arrowAndChildren" presStyleCnt="0"/>
      <dgm:spPr/>
    </dgm:pt>
    <dgm:pt modelId="{76862E85-9B4C-4BBA-B52F-355C767C9A94}" type="pres">
      <dgm:prSet presAssocID="{6B65E107-B687-48DD-9FD6-F161DC84E1C3}" presName="parentTextArrow" presStyleLbl="node1" presStyleIdx="2" presStyleCnt="5"/>
      <dgm:spPr/>
    </dgm:pt>
    <dgm:pt modelId="{B9B51B0B-BBFF-4125-AF03-D584AF1D9096}" type="pres">
      <dgm:prSet presAssocID="{01A27C36-0BA1-448F-BD55-05693D300BC3}" presName="sp" presStyleCnt="0"/>
      <dgm:spPr/>
    </dgm:pt>
    <dgm:pt modelId="{AA07FCB5-ADD0-4DBF-BAB2-86A202604270}" type="pres">
      <dgm:prSet presAssocID="{61698E8E-7023-4179-8BAD-C9CF6AEBAB61}" presName="arrowAndChildren" presStyleCnt="0"/>
      <dgm:spPr/>
    </dgm:pt>
    <dgm:pt modelId="{DA43CDD9-52C9-42E9-82CB-F78C7E23B440}" type="pres">
      <dgm:prSet presAssocID="{61698E8E-7023-4179-8BAD-C9CF6AEBAB61}" presName="parentTextArrow" presStyleLbl="node1" presStyleIdx="3" presStyleCnt="5"/>
      <dgm:spPr/>
    </dgm:pt>
    <dgm:pt modelId="{45288517-B72E-43F0-94A7-DBD7597B247C}" type="pres">
      <dgm:prSet presAssocID="{58D5E301-7A6D-4645-B3B2-C07B221F71C9}" presName="sp" presStyleCnt="0"/>
      <dgm:spPr/>
    </dgm:pt>
    <dgm:pt modelId="{7E5EF556-7AB6-4E93-8FC1-4A7B69AD475A}" type="pres">
      <dgm:prSet presAssocID="{78222068-3C74-4D82-BD92-3D048CE19B3F}" presName="arrowAndChildren" presStyleCnt="0"/>
      <dgm:spPr/>
    </dgm:pt>
    <dgm:pt modelId="{E58897A1-FD6D-46DD-A37B-F71D3D38A7DB}" type="pres">
      <dgm:prSet presAssocID="{78222068-3C74-4D82-BD92-3D048CE19B3F}" presName="parentTextArrow" presStyleLbl="node1" presStyleIdx="4" presStyleCnt="5"/>
      <dgm:spPr/>
    </dgm:pt>
  </dgm:ptLst>
  <dgm:cxnLst>
    <dgm:cxn modelId="{718A9305-5B40-4BFA-83DA-5D82E1269B74}" srcId="{DE1E5B60-8B17-42AC-B8B9-8D0CE2CFC363}" destId="{6B65E107-B687-48DD-9FD6-F161DC84E1C3}" srcOrd="2" destOrd="0" parTransId="{D96B2B02-7AC1-4207-8FDB-9249A13F3B73}" sibTransId="{41D5D90F-EACF-499B-80E5-79FB6A886FB8}"/>
    <dgm:cxn modelId="{97792730-98B8-4FA3-BF2E-976023A12BB2}" srcId="{DE1E5B60-8B17-42AC-B8B9-8D0CE2CFC363}" destId="{78222068-3C74-4D82-BD92-3D048CE19B3F}" srcOrd="0" destOrd="0" parTransId="{3BD02E3B-124F-474A-899D-A42EB3D1DDE6}" sibTransId="{58D5E301-7A6D-4645-B3B2-C07B221F71C9}"/>
    <dgm:cxn modelId="{31037734-8802-4975-BFD0-AD7111402894}" type="presOf" srcId="{6B65E107-B687-48DD-9FD6-F161DC84E1C3}" destId="{76862E85-9B4C-4BBA-B52F-355C767C9A94}" srcOrd="0" destOrd="0" presId="urn:microsoft.com/office/officeart/2005/8/layout/process4"/>
    <dgm:cxn modelId="{948FE036-8693-486C-8051-B7D478E4CEE6}" type="presOf" srcId="{47B998B0-27BB-4156-B837-637B84FE8F6D}" destId="{3D0A65ED-9340-43B0-9058-C01089180162}" srcOrd="0" destOrd="0" presId="urn:microsoft.com/office/officeart/2005/8/layout/process4"/>
    <dgm:cxn modelId="{5745525C-96E3-4565-86E2-E65D8EBB61CE}" type="presOf" srcId="{78222068-3C74-4D82-BD92-3D048CE19B3F}" destId="{E58897A1-FD6D-46DD-A37B-F71D3D38A7DB}" srcOrd="0" destOrd="0" presId="urn:microsoft.com/office/officeart/2005/8/layout/process4"/>
    <dgm:cxn modelId="{508F3556-C531-4AF5-B788-33FB0B52195D}" srcId="{DE1E5B60-8B17-42AC-B8B9-8D0CE2CFC363}" destId="{74ACB3D0-F31A-4370-BD4E-4B13561DBA30}" srcOrd="3" destOrd="0" parTransId="{6E1E5731-6122-43E0-8E3B-DAE981CE832E}" sibTransId="{6ECC8505-8C51-442C-A169-C21FAF11B00B}"/>
    <dgm:cxn modelId="{9A9F0659-A608-4507-960B-BED71525A3B0}" type="presOf" srcId="{61698E8E-7023-4179-8BAD-C9CF6AEBAB61}" destId="{DA43CDD9-52C9-42E9-82CB-F78C7E23B440}" srcOrd="0" destOrd="0" presId="urn:microsoft.com/office/officeart/2005/8/layout/process4"/>
    <dgm:cxn modelId="{BA3AD4B4-B5EE-4E22-9D3E-7282503F553C}" srcId="{DE1E5B60-8B17-42AC-B8B9-8D0CE2CFC363}" destId="{47B998B0-27BB-4156-B837-637B84FE8F6D}" srcOrd="4" destOrd="0" parTransId="{0F1504A1-408A-44D4-AE33-BB393201DCE7}" sibTransId="{24CFA113-654B-4705-8C4D-BB72891DFB5B}"/>
    <dgm:cxn modelId="{2C931BC1-9AEC-419D-A1F9-FE326B148D30}" srcId="{DE1E5B60-8B17-42AC-B8B9-8D0CE2CFC363}" destId="{61698E8E-7023-4179-8BAD-C9CF6AEBAB61}" srcOrd="1" destOrd="0" parTransId="{0566C8BA-99EC-41C0-BAB6-4666DCA2A20C}" sibTransId="{01A27C36-0BA1-448F-BD55-05693D300BC3}"/>
    <dgm:cxn modelId="{D4B943E3-7B49-4810-8F90-8067ED03D884}" type="presOf" srcId="{74ACB3D0-F31A-4370-BD4E-4B13561DBA30}" destId="{C3DE074B-A3D4-4C91-B707-99958A583187}" srcOrd="0" destOrd="0" presId="urn:microsoft.com/office/officeart/2005/8/layout/process4"/>
    <dgm:cxn modelId="{025A95EE-BD3F-4CB3-A72E-BD9FCB4E9209}" type="presOf" srcId="{DE1E5B60-8B17-42AC-B8B9-8D0CE2CFC363}" destId="{A7357F47-0763-4C66-B94A-6D4F56506E7B}" srcOrd="0" destOrd="0" presId="urn:microsoft.com/office/officeart/2005/8/layout/process4"/>
    <dgm:cxn modelId="{E3360DFE-23DA-4F00-B7A9-C17C4480520C}" type="presParOf" srcId="{A7357F47-0763-4C66-B94A-6D4F56506E7B}" destId="{6B164981-5988-4224-91F6-ECE2E3FFE46E}" srcOrd="0" destOrd="0" presId="urn:microsoft.com/office/officeart/2005/8/layout/process4"/>
    <dgm:cxn modelId="{C31A16D4-D0F9-409A-8B5E-AABA1900CAF9}" type="presParOf" srcId="{6B164981-5988-4224-91F6-ECE2E3FFE46E}" destId="{3D0A65ED-9340-43B0-9058-C01089180162}" srcOrd="0" destOrd="0" presId="urn:microsoft.com/office/officeart/2005/8/layout/process4"/>
    <dgm:cxn modelId="{49EFE318-8715-47F4-AA6D-85FE3542BBA5}" type="presParOf" srcId="{A7357F47-0763-4C66-B94A-6D4F56506E7B}" destId="{A6D610E8-97EF-4C60-A2C4-B15F45B54B7D}" srcOrd="1" destOrd="0" presId="urn:microsoft.com/office/officeart/2005/8/layout/process4"/>
    <dgm:cxn modelId="{EA02AF7B-D835-4492-8F70-23B32B7C8C2C}" type="presParOf" srcId="{A7357F47-0763-4C66-B94A-6D4F56506E7B}" destId="{33D347FA-BF16-4092-858A-40DF720631B0}" srcOrd="2" destOrd="0" presId="urn:microsoft.com/office/officeart/2005/8/layout/process4"/>
    <dgm:cxn modelId="{BD5AF88D-BEF8-4E06-A250-9CED5B0B7B62}" type="presParOf" srcId="{33D347FA-BF16-4092-858A-40DF720631B0}" destId="{C3DE074B-A3D4-4C91-B707-99958A583187}" srcOrd="0" destOrd="0" presId="urn:microsoft.com/office/officeart/2005/8/layout/process4"/>
    <dgm:cxn modelId="{B738FC14-849D-4953-8B9D-3CEEC4D4FACA}" type="presParOf" srcId="{A7357F47-0763-4C66-B94A-6D4F56506E7B}" destId="{204C5432-E896-4D7F-AFD2-6A8ACE5741C8}" srcOrd="3" destOrd="0" presId="urn:microsoft.com/office/officeart/2005/8/layout/process4"/>
    <dgm:cxn modelId="{04C8392A-4BAF-4217-AE83-B719577BA06E}" type="presParOf" srcId="{A7357F47-0763-4C66-B94A-6D4F56506E7B}" destId="{06260A45-AC8B-4490-86F6-D9736DE80473}" srcOrd="4" destOrd="0" presId="urn:microsoft.com/office/officeart/2005/8/layout/process4"/>
    <dgm:cxn modelId="{F129F263-04D7-478D-8A58-BA6315B9F4D1}" type="presParOf" srcId="{06260A45-AC8B-4490-86F6-D9736DE80473}" destId="{76862E85-9B4C-4BBA-B52F-355C767C9A94}" srcOrd="0" destOrd="0" presId="urn:microsoft.com/office/officeart/2005/8/layout/process4"/>
    <dgm:cxn modelId="{67662EB9-A60A-4F4B-8EBE-E09E60B299D3}" type="presParOf" srcId="{A7357F47-0763-4C66-B94A-6D4F56506E7B}" destId="{B9B51B0B-BBFF-4125-AF03-D584AF1D9096}" srcOrd="5" destOrd="0" presId="urn:microsoft.com/office/officeart/2005/8/layout/process4"/>
    <dgm:cxn modelId="{4AD6B60C-F16E-4597-8007-18C36933E886}" type="presParOf" srcId="{A7357F47-0763-4C66-B94A-6D4F56506E7B}" destId="{AA07FCB5-ADD0-4DBF-BAB2-86A202604270}" srcOrd="6" destOrd="0" presId="urn:microsoft.com/office/officeart/2005/8/layout/process4"/>
    <dgm:cxn modelId="{2AFA4B63-B614-4B20-AF2D-636412481A90}" type="presParOf" srcId="{AA07FCB5-ADD0-4DBF-BAB2-86A202604270}" destId="{DA43CDD9-52C9-42E9-82CB-F78C7E23B440}" srcOrd="0" destOrd="0" presId="urn:microsoft.com/office/officeart/2005/8/layout/process4"/>
    <dgm:cxn modelId="{E6413B33-3D21-44AE-A325-4DEFFC50FBBE}" type="presParOf" srcId="{A7357F47-0763-4C66-B94A-6D4F56506E7B}" destId="{45288517-B72E-43F0-94A7-DBD7597B247C}" srcOrd="7" destOrd="0" presId="urn:microsoft.com/office/officeart/2005/8/layout/process4"/>
    <dgm:cxn modelId="{61B03E65-C5EE-4191-91A1-C902B1E56368}" type="presParOf" srcId="{A7357F47-0763-4C66-B94A-6D4F56506E7B}" destId="{7E5EF556-7AB6-4E93-8FC1-4A7B69AD475A}" srcOrd="8" destOrd="0" presId="urn:microsoft.com/office/officeart/2005/8/layout/process4"/>
    <dgm:cxn modelId="{D47B6688-8795-4077-8352-918E8C1D412F}" type="presParOf" srcId="{7E5EF556-7AB6-4E93-8FC1-4A7B69AD475A}" destId="{E58897A1-FD6D-46DD-A37B-F71D3D38A7DB}"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32CD1F86-27D6-47D4-8B0D-1ABD0F3917C1}">
      <dgm:prSet custT="1"/>
      <dgm:spPr/>
      <dgm:t>
        <a:bodyPr rtlCol="false"/>
        <a:lstStyle/>
        <a:p>
          <a:pPr algn="ctr" rtl="false"/>
          <a:r>
            <a:rPr lang="cy" sz="1300" b="0" i="0" u="none"/>
            <a:t>Cyfraith gymudol</a:t>
          </a:r>
        </a:p>
        <a:p>
          <a:pPr algn="ctr" rtl="false"/>
          <a:endParaRPr lang="en-GB" sz="800" b="0" dirty="0"/>
        </a:p>
      </dgm:t>
    </dgm:pt>
    <dgm:pt modelId="{27D6697F-60E6-40BD-887E-B247F083A424}" type="parTrans" cxnId="{83EC9AAB-12E3-454B-8C24-C0E5855F51AD}">
      <dgm:prSet/>
      <dgm:spPr/>
      <dgm:t>
        <a:bodyPr rtlCol="false"/>
        <a:lstStyle/>
        <a:p>
          <a:pPr algn="ctr" rtl="false"/>
          <a:endParaRPr lang="en-GB" sz="1300"/>
        </a:p>
      </dgm:t>
    </dgm:pt>
    <dgm:pt modelId="{D37C325C-5B62-4541-9FC0-51ADB0CA4387}" type="sibTrans" cxnId="{83EC9AAB-12E3-454B-8C24-C0E5855F51AD}">
      <dgm:prSet/>
      <dgm:spPr/>
      <dgm:t>
        <a:bodyPr rtlCol="false"/>
        <a:lstStyle/>
        <a:p>
          <a:pPr algn="ctr" rtl="false"/>
          <a:endParaRPr lang="en-GB" sz="1300"/>
        </a:p>
      </dgm:t>
    </dgm:pt>
    <dgm:pt modelId="{5D33CBCF-7EB4-431D-BDF1-3597398FF339}">
      <dgm:prSet custT="1"/>
      <dgm:spPr/>
      <dgm:t>
        <a:bodyPr rtlCol="false"/>
        <a:lstStyle/>
        <a:p>
          <a:pPr algn="ctr" rtl="false"/>
          <a:r>
            <a:rPr lang="cy" sz="1300" b="0"/>
            <a:t>Cyfraith gyswllt</a:t>
          </a:r>
        </a:p>
        <a:p>
          <a:pPr algn="ctr" rtl="false"/>
          <a:endParaRPr lang="en-GB" sz="800" b="0" dirty="0"/>
        </a:p>
      </dgm:t>
    </dgm:pt>
    <dgm:pt modelId="{34985BF8-C7E5-453B-B319-B8FD381218FA}" type="parTrans" cxnId="{393EEE0A-0A00-48F8-BA0A-D6F81AD90551}">
      <dgm:prSet/>
      <dgm:spPr/>
      <dgm:t>
        <a:bodyPr rtlCol="false"/>
        <a:lstStyle/>
        <a:p>
          <a:pPr rtl="false"/>
          <a:endParaRPr lang="en-GB"/>
        </a:p>
      </dgm:t>
    </dgm:pt>
    <dgm:pt modelId="{E273F323-C920-441A-AEF4-1754043E4C34}" type="sibTrans" cxnId="{393EEE0A-0A00-48F8-BA0A-D6F81AD90551}">
      <dgm:prSet/>
      <dgm:spPr/>
      <dgm:t>
        <a:bodyPr rtlCol="false"/>
        <a:lstStyle/>
        <a:p>
          <a:pPr rtl="false"/>
          <a:endParaRPr lang="en-GB"/>
        </a:p>
      </dgm:t>
    </dgm:pt>
    <dgm:pt modelId="{4B93AA8C-6683-4CAE-ADDA-CCBD887EF7A8}">
      <dgm:prSet custT="1"/>
      <dgm:spPr/>
      <dgm:t>
        <a:bodyPr rtlCol="false"/>
        <a:lstStyle/>
        <a:p>
          <a:pPr algn="ctr" rtl="false"/>
          <a:r>
            <a:rPr lang="cy" sz="1300" b="0"/>
            <a:t>AND Form - </a:t>
          </a:r>
          <a:r>
            <a:rPr lang="cy" sz="1300" b="0" i="0" u="none"/>
            <a:t>(A. B) . C = A . (B . C)</a:t>
          </a:r>
          <a:endParaRPr lang="en-GB" sz="1300" b="0" dirty="0"/>
        </a:p>
      </dgm:t>
    </dgm:pt>
    <dgm:pt modelId="{C38E86D2-65D4-4A0E-B2CB-A4DF259155CA}" type="parTrans" cxnId="{61C6B8AF-DB73-43AF-ACA6-4928B072AF37}">
      <dgm:prSet/>
      <dgm:spPr/>
      <dgm:t>
        <a:bodyPr rtlCol="false"/>
        <a:lstStyle/>
        <a:p>
          <a:pPr rtl="false"/>
          <a:endParaRPr lang="en-GB"/>
        </a:p>
      </dgm:t>
    </dgm:pt>
    <dgm:pt modelId="{722376F8-4ECA-4CDD-AB02-D2E5C137648B}" type="sibTrans" cxnId="{61C6B8AF-DB73-43AF-ACA6-4928B072AF37}">
      <dgm:prSet/>
      <dgm:spPr/>
      <dgm:t>
        <a:bodyPr rtlCol="false"/>
        <a:lstStyle/>
        <a:p>
          <a:pPr rtl="false"/>
          <a:endParaRPr lang="en-GB"/>
        </a:p>
      </dgm:t>
    </dgm:pt>
    <dgm:pt modelId="{2BB991CC-A58B-4D56-9A94-8B1D0AB310E1}">
      <dgm:prSet custT="1"/>
      <dgm:spPr/>
      <dgm:t>
        <a:bodyPr rtlCol="false"/>
        <a:lstStyle/>
        <a:p>
          <a:pPr algn="ctr" rtl="false"/>
          <a:r>
            <a:rPr lang="cy" sz="1300" b="0"/>
            <a:t>OR Form - </a:t>
          </a:r>
          <a:r>
            <a:rPr lang="cy" sz="1300" b="0" i="0" u="none"/>
            <a:t>(A + B) + C = A + (B + C)</a:t>
          </a:r>
          <a:endParaRPr lang="en-GB" sz="1300" b="0" dirty="0"/>
        </a:p>
      </dgm:t>
    </dgm:pt>
    <dgm:pt modelId="{80769EAE-46C6-437D-85EA-74978F85CE0C}" type="parTrans" cxnId="{22BF78B0-96D3-4E1A-B2D6-B9489D7E3212}">
      <dgm:prSet/>
      <dgm:spPr/>
      <dgm:t>
        <a:bodyPr rtlCol="false"/>
        <a:lstStyle/>
        <a:p>
          <a:pPr rtl="false"/>
          <a:endParaRPr lang="en-GB"/>
        </a:p>
      </dgm:t>
    </dgm:pt>
    <dgm:pt modelId="{BEE1A115-FB46-40BE-A309-ACD354F79AAA}" type="sibTrans" cxnId="{22BF78B0-96D3-4E1A-B2D6-B9489D7E3212}">
      <dgm:prSet/>
      <dgm:spPr/>
      <dgm:t>
        <a:bodyPr rtlCol="false"/>
        <a:lstStyle/>
        <a:p>
          <a:pPr rtl="false"/>
          <a:endParaRPr lang="en-GB"/>
        </a:p>
      </dgm:t>
    </dgm:pt>
    <dgm:pt modelId="{15CC691F-1C7C-40D6-A14D-16DCD47EC024}">
      <dgm:prSet custT="1"/>
      <dgm:spPr/>
      <dgm:t>
        <a:bodyPr rtlCol="false"/>
        <a:lstStyle/>
        <a:p>
          <a:pPr algn="ctr" rtl="false"/>
          <a:r>
            <a:rPr lang="cy" sz="1300" b="0"/>
            <a:t>Cyfraith ddosbarthol</a:t>
          </a:r>
        </a:p>
        <a:p>
          <a:pPr algn="ctr" rtl="false"/>
          <a:endParaRPr lang="en-GB" sz="800" b="0" dirty="0"/>
        </a:p>
      </dgm:t>
    </dgm:pt>
    <dgm:pt modelId="{712BA716-021D-4D5F-BA00-79D5D4849B01}" type="parTrans" cxnId="{FA3A0C25-DED8-4B81-A286-62B420150002}">
      <dgm:prSet/>
      <dgm:spPr/>
      <dgm:t>
        <a:bodyPr rtlCol="false"/>
        <a:lstStyle/>
        <a:p>
          <a:pPr rtl="false"/>
          <a:endParaRPr lang="en-GB"/>
        </a:p>
      </dgm:t>
    </dgm:pt>
    <dgm:pt modelId="{6ADC28B7-93CD-402F-833C-938657882C6A}" type="sibTrans" cxnId="{FA3A0C25-DED8-4B81-A286-62B420150002}">
      <dgm:prSet/>
      <dgm:spPr/>
      <dgm:t>
        <a:bodyPr rtlCol="false"/>
        <a:lstStyle/>
        <a:p>
          <a:pPr rtl="false"/>
          <a:endParaRPr lang="en-GB"/>
        </a:p>
      </dgm:t>
    </dgm:pt>
    <dgm:pt modelId="{EA0BCB0B-4EA1-4D47-9BA8-7F0062C22843}">
      <dgm:prSet custT="1"/>
      <dgm:spPr/>
      <dgm:t>
        <a:bodyPr rtlCol="false"/>
        <a:lstStyle/>
        <a:p>
          <a:pPr algn="ctr" rtl="false"/>
          <a:r>
            <a:rPr lang="cy" sz="1300" b="0" i="0" u="none"/>
            <a:t>AND Form - (A+B)+ C = (A+C).(B+C)</a:t>
          </a:r>
          <a:endParaRPr lang="en-GB" sz="1300" b="0" dirty="0"/>
        </a:p>
      </dgm:t>
    </dgm:pt>
    <dgm:pt modelId="{C628828E-7E26-40E9-A8C3-E581CC6D7848}" type="parTrans" cxnId="{0F20A01E-E403-4A13-BDD0-5DAEA5277ED7}">
      <dgm:prSet/>
      <dgm:spPr/>
      <dgm:t>
        <a:bodyPr rtlCol="false"/>
        <a:lstStyle/>
        <a:p>
          <a:pPr rtl="false"/>
          <a:endParaRPr lang="en-GB"/>
        </a:p>
      </dgm:t>
    </dgm:pt>
    <dgm:pt modelId="{44B76169-7C71-4E1E-8ACA-C44D6EA8DFEE}" type="sibTrans" cxnId="{0F20A01E-E403-4A13-BDD0-5DAEA5277ED7}">
      <dgm:prSet/>
      <dgm:spPr/>
      <dgm:t>
        <a:bodyPr rtlCol="false"/>
        <a:lstStyle/>
        <a:p>
          <a:pPr rtl="false"/>
          <a:endParaRPr lang="en-GB"/>
        </a:p>
      </dgm:t>
    </dgm:pt>
    <dgm:pt modelId="{2B92D08B-6C09-4964-B0E5-8F2732F8992F}">
      <dgm:prSet custT="1"/>
      <dgm:spPr/>
      <dgm:t>
        <a:bodyPr rtlCol="false"/>
        <a:lstStyle/>
        <a:p>
          <a:pPr algn="ctr" rtl="false"/>
          <a:r>
            <a:rPr lang="cy" sz="1300" b="0"/>
            <a:t>OR Form - </a:t>
          </a:r>
          <a:r>
            <a:rPr lang="cy" sz="1300" b="0" i="0" u="none"/>
            <a:t>(A + B).C = (A . C) + (B . C)</a:t>
          </a:r>
          <a:endParaRPr lang="en-GB" sz="1300" b="0" dirty="0"/>
        </a:p>
      </dgm:t>
    </dgm:pt>
    <dgm:pt modelId="{5B902215-003C-43DB-B4C4-51E46EA7B2C4}" type="parTrans" cxnId="{2A9B4AEE-86BB-492D-9A87-B7FF1ED09C45}">
      <dgm:prSet/>
      <dgm:spPr/>
      <dgm:t>
        <a:bodyPr rtlCol="false"/>
        <a:lstStyle/>
        <a:p>
          <a:pPr rtl="false"/>
          <a:endParaRPr lang="en-GB"/>
        </a:p>
      </dgm:t>
    </dgm:pt>
    <dgm:pt modelId="{94910F53-7238-4771-B03F-365342CAAE43}" type="sibTrans" cxnId="{2A9B4AEE-86BB-492D-9A87-B7FF1ED09C45}">
      <dgm:prSet/>
      <dgm:spPr/>
      <dgm:t>
        <a:bodyPr rtlCol="false"/>
        <a:lstStyle/>
        <a:p>
          <a:pPr rtl="false"/>
          <a:endParaRPr lang="en-GB"/>
        </a:p>
      </dgm:t>
    </dgm:pt>
    <dgm:pt modelId="{BC32C58A-153C-4951-81DE-2E1DE9EB30AE}">
      <dgm:prSet custT="1"/>
      <dgm:spPr/>
      <dgm:t>
        <a:bodyPr rtlCol="false"/>
        <a:lstStyle/>
        <a:p>
          <a:pPr algn="ctr" rtl="false"/>
          <a:r>
            <a:rPr lang="cy" sz="1300" b="0"/>
            <a:t>Cyfraith hunaniaeth</a:t>
          </a:r>
        </a:p>
        <a:p>
          <a:pPr algn="ctr" rtl="false"/>
          <a:endParaRPr lang="en-GB" sz="800" b="0" dirty="0"/>
        </a:p>
      </dgm:t>
    </dgm:pt>
    <dgm:pt modelId="{75E4B7FE-7ADF-4D43-83F0-17A9597EF18B}" type="parTrans" cxnId="{0DAD7DA0-6292-4E67-B879-45B19AF12367}">
      <dgm:prSet/>
      <dgm:spPr/>
      <dgm:t>
        <a:bodyPr rtlCol="false"/>
        <a:lstStyle/>
        <a:p>
          <a:pPr rtl="false"/>
          <a:endParaRPr lang="en-GB"/>
        </a:p>
      </dgm:t>
    </dgm:pt>
    <dgm:pt modelId="{32670AD6-AFAA-44E5-9EA3-0D20499E149C}" type="sibTrans" cxnId="{0DAD7DA0-6292-4E67-B879-45B19AF12367}">
      <dgm:prSet/>
      <dgm:spPr/>
      <dgm:t>
        <a:bodyPr rtlCol="false"/>
        <a:lstStyle/>
        <a:p>
          <a:pPr rtl="false"/>
          <a:endParaRPr lang="en-GB"/>
        </a:p>
      </dgm:t>
    </dgm:pt>
    <dgm:pt modelId="{70D6A8CD-3D41-4904-B79A-649C7BEF865F}">
      <dgm:prSet/>
      <dgm:spPr/>
      <dgm:t>
        <a:bodyPr rtlCol="false"/>
        <a:lstStyle/>
        <a:p>
          <a:pPr algn="ctr" rtl="false"/>
          <a:r>
            <a:rPr lang="cy" sz="1300" b="0"/>
            <a:t>AND Form - </a:t>
          </a:r>
          <a:r>
            <a:rPr lang="cy" sz="1300" b="0" i="0" u="none"/>
            <a:t>A . 1 = A</a:t>
          </a:r>
          <a:endParaRPr lang="en-GB" sz="1300" b="0" dirty="0"/>
        </a:p>
      </dgm:t>
    </dgm:pt>
    <dgm:pt modelId="{3C0A77C8-8B22-4845-8661-72165D068774}" type="parTrans" cxnId="{C1129268-9651-46DB-B767-583855515F4E}">
      <dgm:prSet/>
      <dgm:spPr/>
      <dgm:t>
        <a:bodyPr rtlCol="false"/>
        <a:lstStyle/>
        <a:p>
          <a:pPr rtl="false"/>
          <a:endParaRPr lang="en-GB"/>
        </a:p>
      </dgm:t>
    </dgm:pt>
    <dgm:pt modelId="{2C1872B9-7F83-4CC4-9B95-F9299BEA0C7A}" type="sibTrans" cxnId="{C1129268-9651-46DB-B767-583855515F4E}">
      <dgm:prSet/>
      <dgm:spPr/>
      <dgm:t>
        <a:bodyPr rtlCol="false"/>
        <a:lstStyle/>
        <a:p>
          <a:pPr rtl="false"/>
          <a:endParaRPr lang="en-GB"/>
        </a:p>
      </dgm:t>
    </dgm:pt>
    <dgm:pt modelId="{1FDEAACA-AEC1-4019-813C-6828C7BB19D7}">
      <dgm:prSet/>
      <dgm:spPr/>
      <dgm:t>
        <a:bodyPr rtlCol="false"/>
        <a:lstStyle/>
        <a:p>
          <a:pPr algn="ctr" rtl="false"/>
          <a:r>
            <a:rPr lang="cy" sz="1300" b="0"/>
            <a:t>OR Form - </a:t>
          </a:r>
          <a:r>
            <a:rPr lang="cy" sz="1300" b="0" i="0" u="none"/>
            <a:t>A + 0 = A</a:t>
          </a:r>
          <a:endParaRPr lang="en-GB" sz="1300" b="0" dirty="0"/>
        </a:p>
      </dgm:t>
    </dgm:pt>
    <dgm:pt modelId="{81971C6A-AA73-40CF-80CC-061229384777}" type="parTrans" cxnId="{154B0BF9-4FD7-4187-9FCA-3143FCA78D70}">
      <dgm:prSet/>
      <dgm:spPr/>
      <dgm:t>
        <a:bodyPr rtlCol="false"/>
        <a:lstStyle/>
        <a:p>
          <a:pPr rtl="false"/>
          <a:endParaRPr lang="en-GB"/>
        </a:p>
      </dgm:t>
    </dgm:pt>
    <dgm:pt modelId="{F18DD29F-41B8-4F87-A8D1-185DCA5561C8}" type="sibTrans" cxnId="{154B0BF9-4FD7-4187-9FCA-3143FCA78D70}">
      <dgm:prSet/>
      <dgm:spPr/>
      <dgm:t>
        <a:bodyPr rtlCol="false"/>
        <a:lstStyle/>
        <a:p>
          <a:pPr rtl="false"/>
          <a:endParaRPr lang="en-GB"/>
        </a:p>
      </dgm:t>
    </dgm:pt>
    <dgm:pt modelId="{73E8F7A5-3759-4B57-9623-B9C0B9673288}">
      <dgm:prSet custT="1"/>
      <dgm:spPr/>
      <dgm:t>
        <a:bodyPr rtlCol="false"/>
        <a:lstStyle/>
        <a:p>
          <a:pPr algn="ctr" rtl="false"/>
          <a:r>
            <a:rPr lang="cy" sz="1300" b="0"/>
            <a:t>Cyfraith Sero ac Un</a:t>
          </a:r>
        </a:p>
        <a:p>
          <a:pPr algn="ctr" rtl="false"/>
          <a:endParaRPr lang="en-GB" sz="800" b="0" dirty="0"/>
        </a:p>
      </dgm:t>
    </dgm:pt>
    <dgm:pt modelId="{9DC86EA2-8B96-40A3-AE85-3D15E078FB3B}" type="parTrans" cxnId="{2BC9C52B-06DD-4792-8740-79D7CFEC27E0}">
      <dgm:prSet/>
      <dgm:spPr/>
      <dgm:t>
        <a:bodyPr rtlCol="false"/>
        <a:lstStyle/>
        <a:p>
          <a:pPr rtl="false"/>
          <a:endParaRPr lang="en-GB"/>
        </a:p>
      </dgm:t>
    </dgm:pt>
    <dgm:pt modelId="{C6DD3EC4-E7C7-4113-B08F-F366D0AA25F2}" type="sibTrans" cxnId="{2BC9C52B-06DD-4792-8740-79D7CFEC27E0}">
      <dgm:prSet/>
      <dgm:spPr/>
      <dgm:t>
        <a:bodyPr rtlCol="false"/>
        <a:lstStyle/>
        <a:p>
          <a:pPr rtl="false"/>
          <a:endParaRPr lang="en-GB"/>
        </a:p>
      </dgm:t>
    </dgm:pt>
    <dgm:pt modelId="{3E05C446-592E-4CE6-931E-701932997246}">
      <dgm:prSet custT="1"/>
      <dgm:spPr/>
      <dgm:t>
        <a:bodyPr rtlCol="false"/>
        <a:lstStyle/>
        <a:p>
          <a:pPr algn="ctr" rtl="false"/>
          <a:r>
            <a:rPr lang="cy" sz="1300" b="0" i="0" u="none"/>
            <a:t>AND Form - A . 0 = 0</a:t>
          </a:r>
          <a:endParaRPr lang="en-GB" sz="1300" b="0" dirty="0"/>
        </a:p>
      </dgm:t>
    </dgm:pt>
    <dgm:pt modelId="{FFA631CC-9F04-4C09-A673-88CBC82F73CA}" type="parTrans" cxnId="{AEB32186-B152-46CC-8FC7-AD5A54878081}">
      <dgm:prSet/>
      <dgm:spPr/>
      <dgm:t>
        <a:bodyPr rtlCol="false"/>
        <a:lstStyle/>
        <a:p>
          <a:pPr rtl="false"/>
          <a:endParaRPr lang="en-GB"/>
        </a:p>
      </dgm:t>
    </dgm:pt>
    <dgm:pt modelId="{6CED4408-9D0C-42A8-BDD8-F126BB2E4A49}" type="sibTrans" cxnId="{AEB32186-B152-46CC-8FC7-AD5A54878081}">
      <dgm:prSet/>
      <dgm:spPr/>
      <dgm:t>
        <a:bodyPr rtlCol="false"/>
        <a:lstStyle/>
        <a:p>
          <a:pPr rtl="false"/>
          <a:endParaRPr lang="en-GB"/>
        </a:p>
      </dgm:t>
    </dgm:pt>
    <dgm:pt modelId="{71A3421C-6B63-4638-8E71-A87D98F725CE}">
      <dgm:prSet custT="1"/>
      <dgm:spPr/>
      <dgm:t>
        <a:bodyPr rtlCol="false"/>
        <a:lstStyle/>
        <a:p>
          <a:pPr algn="ctr" rtl="false"/>
          <a:r>
            <a:rPr lang="cy" sz="1300" b="0"/>
            <a:t>OR Form - </a:t>
          </a:r>
          <a:r>
            <a:rPr lang="cy" sz="1300" b="0" i="0" u="none"/>
            <a:t>A + 1 = 1</a:t>
          </a:r>
          <a:endParaRPr lang="en-GB" sz="1300" b="0" dirty="0"/>
        </a:p>
      </dgm:t>
    </dgm:pt>
    <dgm:pt modelId="{FDB2D47D-CECE-46A9-8802-971048857509}" type="parTrans" cxnId="{9AED67DC-8389-4709-9973-371F7414AE9F}">
      <dgm:prSet/>
      <dgm:spPr/>
      <dgm:t>
        <a:bodyPr rtlCol="false"/>
        <a:lstStyle/>
        <a:p>
          <a:pPr rtl="false"/>
          <a:endParaRPr lang="en-GB"/>
        </a:p>
      </dgm:t>
    </dgm:pt>
    <dgm:pt modelId="{A2F9F988-3E15-498E-9083-7F4B7577E0D7}" type="sibTrans" cxnId="{9AED67DC-8389-4709-9973-371F7414AE9F}">
      <dgm:prSet/>
      <dgm:spPr/>
      <dgm:t>
        <a:bodyPr rtlCol="false"/>
        <a:lstStyle/>
        <a:p>
          <a:pPr rtl="false"/>
          <a:endParaRPr lang="en-GB"/>
        </a:p>
      </dgm:t>
    </dgm:pt>
    <dgm:pt modelId="{CE531B56-45BD-46F4-B765-664C1DA7571E}">
      <dgm:prSet custT="1"/>
      <dgm:spPr/>
      <dgm:t>
        <a:bodyPr rtlCol="false"/>
        <a:lstStyle/>
        <a:p>
          <a:pPr algn="ctr" rtl="false"/>
          <a:r>
            <a:rPr lang="cy" sz="1300" b="0"/>
            <a:t>Cyfraith wrthdro</a:t>
          </a:r>
        </a:p>
        <a:p>
          <a:pPr algn="ctr" rtl="false"/>
          <a:endParaRPr lang="en-GB" sz="800" b="0" dirty="0"/>
        </a:p>
      </dgm:t>
    </dgm:pt>
    <dgm:pt modelId="{11A24372-72AA-4580-8788-74A8E4620310}" type="parTrans" cxnId="{601B01DB-E7FA-414E-B312-75616EF3803B}">
      <dgm:prSet/>
      <dgm:spPr/>
      <dgm:t>
        <a:bodyPr rtlCol="false"/>
        <a:lstStyle/>
        <a:p>
          <a:pPr rtl="false"/>
          <a:endParaRPr lang="en-GB"/>
        </a:p>
      </dgm:t>
    </dgm:pt>
    <dgm:pt modelId="{A3E79CD4-74DA-4A25-A768-B2715FD5F6D0}" type="sibTrans" cxnId="{601B01DB-E7FA-414E-B312-75616EF3803B}">
      <dgm:prSet/>
      <dgm:spPr/>
      <dgm:t>
        <a:bodyPr rtlCol="false"/>
        <a:lstStyle/>
        <a:p>
          <a:pPr rtl="false"/>
          <a:endParaRPr lang="en-GB"/>
        </a:p>
      </dgm:t>
    </dgm:pt>
    <dgm:pt modelId="{34FCB905-0542-40AD-A795-25A8206BDD45}">
      <dgm:prSet custT="1"/>
      <dgm:spPr/>
      <dgm:t>
        <a:bodyPr rtlCol="false"/>
        <a:lstStyle/>
        <a:p>
          <a:pPr algn="ctr" rtl="false"/>
          <a:r>
            <a:rPr lang="cy" sz="1300" b="0"/>
            <a:t>AND Form - </a:t>
          </a:r>
          <a:r>
            <a:rPr lang="cy" sz="1300" b="0" i="0" u="none"/>
            <a:t>A . A' = 0</a:t>
          </a:r>
          <a:endParaRPr lang="en-GB" sz="1300" b="0" dirty="0"/>
        </a:p>
      </dgm:t>
    </dgm:pt>
    <dgm:pt modelId="{FC0EA3E9-60E5-4CF5-9089-2F391480ABCC}" type="parTrans" cxnId="{17191EEF-6CFC-4AC3-8A68-7B634E9633E3}">
      <dgm:prSet/>
      <dgm:spPr/>
      <dgm:t>
        <a:bodyPr rtlCol="false"/>
        <a:lstStyle/>
        <a:p>
          <a:pPr rtl="false"/>
          <a:endParaRPr lang="en-GB"/>
        </a:p>
      </dgm:t>
    </dgm:pt>
    <dgm:pt modelId="{46F2073B-FF35-42F1-AA4F-C05083467202}" type="sibTrans" cxnId="{17191EEF-6CFC-4AC3-8A68-7B634E9633E3}">
      <dgm:prSet/>
      <dgm:spPr/>
      <dgm:t>
        <a:bodyPr rtlCol="false"/>
        <a:lstStyle/>
        <a:p>
          <a:pPr rtl="false"/>
          <a:endParaRPr lang="en-GB"/>
        </a:p>
      </dgm:t>
    </dgm:pt>
    <dgm:pt modelId="{0689C932-4558-40E3-8296-642377FCDA97}">
      <dgm:prSet custT="1"/>
      <dgm:spPr/>
      <dgm:t>
        <a:bodyPr rtlCol="false"/>
        <a:lstStyle/>
        <a:p>
          <a:pPr algn="ctr" rtl="false"/>
          <a:r>
            <a:rPr lang="cy" sz="1300" b="0"/>
            <a:t>OR Form - </a:t>
          </a:r>
          <a:r>
            <a:rPr lang="cy" sz="1300" b="0" i="0" u="none"/>
            <a:t>A + A' = 1</a:t>
          </a:r>
          <a:endParaRPr lang="en-GB" sz="1300" b="0" dirty="0"/>
        </a:p>
      </dgm:t>
    </dgm:pt>
    <dgm:pt modelId="{4B229C23-95A2-4F03-9E96-F799C4B8983F}" type="parTrans" cxnId="{66B79177-DF30-4015-A0E2-F64DB23F0F25}">
      <dgm:prSet/>
      <dgm:spPr/>
      <dgm:t>
        <a:bodyPr rtlCol="false"/>
        <a:lstStyle/>
        <a:p>
          <a:pPr rtl="false"/>
          <a:endParaRPr lang="en-GB"/>
        </a:p>
      </dgm:t>
    </dgm:pt>
    <dgm:pt modelId="{2D8600AA-8E10-434A-911B-E7B280290D15}" type="sibTrans" cxnId="{66B79177-DF30-4015-A0E2-F64DB23F0F25}">
      <dgm:prSet/>
      <dgm:spPr/>
      <dgm:t>
        <a:bodyPr rtlCol="false"/>
        <a:lstStyle/>
        <a:p>
          <a:pPr rtl="false"/>
          <a:endParaRPr lang="en-GB"/>
        </a:p>
      </dgm:t>
    </dgm:pt>
    <dgm:pt modelId="{52E19C42-F0CA-43F0-9090-5BD568CD2E13}">
      <dgm:prSet custT="1"/>
      <dgm:spPr/>
      <dgm:t>
        <a:bodyPr rtlCol="false"/>
        <a:lstStyle/>
        <a:p>
          <a:pPr algn="ctr" rtl="false"/>
          <a:r>
            <a:rPr lang="cy" sz="1300" b="0"/>
            <a:t>Cyfraith idempotent</a:t>
          </a:r>
        </a:p>
        <a:p>
          <a:pPr algn="ctr" rtl="false"/>
          <a:endParaRPr lang="en-GB" sz="800" b="0" dirty="0"/>
        </a:p>
      </dgm:t>
    </dgm:pt>
    <dgm:pt modelId="{25131C1F-F8BF-42FA-8781-33AF6D521FFD}" type="parTrans" cxnId="{644B4A73-6A71-45CC-9F34-F4CB8E7E001E}">
      <dgm:prSet/>
      <dgm:spPr/>
      <dgm:t>
        <a:bodyPr rtlCol="false"/>
        <a:lstStyle/>
        <a:p>
          <a:pPr rtl="false"/>
          <a:endParaRPr lang="en-GB"/>
        </a:p>
      </dgm:t>
    </dgm:pt>
    <dgm:pt modelId="{677D43F0-0CD7-4D72-8880-95E58E354139}" type="sibTrans" cxnId="{644B4A73-6A71-45CC-9F34-F4CB8E7E001E}">
      <dgm:prSet/>
      <dgm:spPr/>
      <dgm:t>
        <a:bodyPr rtlCol="false"/>
        <a:lstStyle/>
        <a:p>
          <a:pPr rtl="false"/>
          <a:endParaRPr lang="en-GB"/>
        </a:p>
      </dgm:t>
    </dgm:pt>
    <dgm:pt modelId="{AF9A4600-9668-4BF4-852A-9EA9E84C16C3}">
      <dgm:prSet/>
      <dgm:spPr/>
      <dgm:t>
        <a:bodyPr rtlCol="false"/>
        <a:lstStyle/>
        <a:p>
          <a:pPr algn="ctr" rtl="false"/>
          <a:r>
            <a:rPr lang="cy" sz="1300" b="0"/>
            <a:t>AND Form - </a:t>
          </a:r>
          <a:r>
            <a:rPr lang="cy" sz="1300" b="0" i="0" u="none"/>
            <a:t>A . A = A</a:t>
          </a:r>
          <a:endParaRPr lang="en-GB" sz="1300" b="0" dirty="0"/>
        </a:p>
      </dgm:t>
    </dgm:pt>
    <dgm:pt modelId="{B0D58F8B-FDBB-46D1-9BCB-416F06B16811}" type="parTrans" cxnId="{FFAC7F8A-2521-4EFD-8052-AD00925C3434}">
      <dgm:prSet/>
      <dgm:spPr/>
      <dgm:t>
        <a:bodyPr rtlCol="false"/>
        <a:lstStyle/>
        <a:p>
          <a:pPr rtl="false"/>
          <a:endParaRPr lang="en-GB"/>
        </a:p>
      </dgm:t>
    </dgm:pt>
    <dgm:pt modelId="{DB56D618-04DD-4113-95C6-E2C586CC765C}" type="sibTrans" cxnId="{FFAC7F8A-2521-4EFD-8052-AD00925C3434}">
      <dgm:prSet/>
      <dgm:spPr/>
      <dgm:t>
        <a:bodyPr rtlCol="false"/>
        <a:lstStyle/>
        <a:p>
          <a:pPr rtl="false"/>
          <a:endParaRPr lang="en-GB"/>
        </a:p>
      </dgm:t>
    </dgm:pt>
    <dgm:pt modelId="{E2565EF8-7B88-4B05-A247-85BBF2E48DCC}">
      <dgm:prSet/>
      <dgm:spPr/>
      <dgm:t>
        <a:bodyPr rtlCol="false"/>
        <a:lstStyle/>
        <a:p>
          <a:pPr algn="ctr" rtl="false"/>
          <a:r>
            <a:rPr lang="cy" sz="1300" b="0"/>
            <a:t>OR Form - </a:t>
          </a:r>
          <a:r>
            <a:rPr lang="cy" sz="1300" b="0" i="0" u="none"/>
            <a:t>A + A = A</a:t>
          </a:r>
          <a:endParaRPr lang="en-GB" sz="1300" b="0" dirty="0"/>
        </a:p>
      </dgm:t>
    </dgm:pt>
    <dgm:pt modelId="{18592297-AD76-4068-AB9B-C5B84E1FC117}" type="parTrans" cxnId="{CC12E8A1-A690-46BF-9901-045B0A3E6C37}">
      <dgm:prSet/>
      <dgm:spPr/>
      <dgm:t>
        <a:bodyPr rtlCol="false"/>
        <a:lstStyle/>
        <a:p>
          <a:pPr rtl="false"/>
          <a:endParaRPr lang="en-GB"/>
        </a:p>
      </dgm:t>
    </dgm:pt>
    <dgm:pt modelId="{FEC8EFBF-2416-4A0B-8743-A10B5A8B0A40}" type="sibTrans" cxnId="{CC12E8A1-A690-46BF-9901-045B0A3E6C37}">
      <dgm:prSet/>
      <dgm:spPr/>
      <dgm:t>
        <a:bodyPr rtlCol="false"/>
        <a:lstStyle/>
        <a:p>
          <a:pPr rtl="false"/>
          <a:endParaRPr lang="en-GB"/>
        </a:p>
      </dgm:t>
    </dgm:pt>
    <dgm:pt modelId="{C5D473F3-AFE9-465B-9155-CCCAF7766FFA}">
      <dgm:prSet custT="1"/>
      <dgm:spPr/>
      <dgm:t>
        <a:bodyPr rtlCol="false"/>
        <a:lstStyle/>
        <a:p>
          <a:pPr algn="ctr" rtl="false">
            <a:buNone/>
          </a:pPr>
          <a:r>
            <a:rPr lang="cy" sz="1300" b="0"/>
            <a:t>Cyfraith amsugno</a:t>
          </a:r>
        </a:p>
        <a:p>
          <a:pPr algn="ctr" rtl="false">
            <a:buNone/>
          </a:pPr>
          <a:endParaRPr lang="en-GB" sz="800" b="0" dirty="0"/>
        </a:p>
      </dgm:t>
    </dgm:pt>
    <dgm:pt modelId="{7F74C2B3-4D0E-48A6-9B4E-2A32E2C21810}" type="parTrans" cxnId="{5DD66EAA-4043-4921-92FE-F61B7D276BB9}">
      <dgm:prSet/>
      <dgm:spPr/>
      <dgm:t>
        <a:bodyPr rtlCol="false"/>
        <a:lstStyle/>
        <a:p>
          <a:pPr rtl="false"/>
          <a:endParaRPr lang="en-GB"/>
        </a:p>
      </dgm:t>
    </dgm:pt>
    <dgm:pt modelId="{521B44EF-CFB1-4D22-B529-C36DE8B2FF7E}" type="sibTrans" cxnId="{5DD66EAA-4043-4921-92FE-F61B7D276BB9}">
      <dgm:prSet/>
      <dgm:spPr/>
      <dgm:t>
        <a:bodyPr rtlCol="false"/>
        <a:lstStyle/>
        <a:p>
          <a:pPr rtl="false"/>
          <a:endParaRPr lang="en-GB"/>
        </a:p>
      </dgm:t>
    </dgm:pt>
    <dgm:pt modelId="{644AAA19-5480-4E98-B941-21E30D6A96DF}">
      <dgm:prSet custT="1"/>
      <dgm:spPr/>
      <dgm:t>
        <a:bodyPr rtlCol="false"/>
        <a:lstStyle/>
        <a:p>
          <a:pPr algn="ctr" rtl="false"/>
          <a:r>
            <a:rPr lang="cy" sz="1300" b="0" i="0" u="none"/>
            <a:t>AND Form - A(A+B) = A</a:t>
          </a:r>
          <a:endParaRPr lang="en-GB" sz="1300" b="0" dirty="0"/>
        </a:p>
      </dgm:t>
    </dgm:pt>
    <dgm:pt modelId="{F3E28177-C4C4-43FA-AA02-7C120FE19DEB}" type="parTrans" cxnId="{570FDA35-55A0-4BF2-AF82-404E6D992A6B}">
      <dgm:prSet/>
      <dgm:spPr/>
      <dgm:t>
        <a:bodyPr rtlCol="false"/>
        <a:lstStyle/>
        <a:p>
          <a:pPr rtl="false"/>
          <a:endParaRPr lang="en-GB"/>
        </a:p>
      </dgm:t>
    </dgm:pt>
    <dgm:pt modelId="{DC2C2E1A-AE2B-40A2-AD63-0316188A8A50}" type="sibTrans" cxnId="{570FDA35-55A0-4BF2-AF82-404E6D992A6B}">
      <dgm:prSet/>
      <dgm:spPr/>
      <dgm:t>
        <a:bodyPr rtlCol="false"/>
        <a:lstStyle/>
        <a:p>
          <a:pPr rtl="false"/>
          <a:endParaRPr lang="en-GB"/>
        </a:p>
      </dgm:t>
    </dgm:pt>
    <dgm:pt modelId="{9BD0E1AC-D3C1-4953-B4E8-E3D80B23F527}">
      <dgm:prSet custT="1"/>
      <dgm:spPr/>
      <dgm:t>
        <a:bodyPr rtlCol="false"/>
        <a:lstStyle/>
        <a:p>
          <a:pPr algn="ctr" rtl="false"/>
          <a:r>
            <a:rPr lang="cy" sz="1300" b="0"/>
            <a:t>OR Form - </a:t>
          </a:r>
          <a:r>
            <a:rPr lang="cy" sz="1300" b="0" i="0" u="none"/>
            <a:t>A + A. B = A </a:t>
          </a:r>
          <a:endParaRPr lang="en-GB" sz="1300" b="0" dirty="0"/>
        </a:p>
      </dgm:t>
    </dgm:pt>
    <dgm:pt modelId="{F8FA2A44-0072-48C2-A0B9-DB40AFEE4006}" type="parTrans" cxnId="{B062AD24-FE79-4C9F-B309-774808F18E8D}">
      <dgm:prSet/>
      <dgm:spPr/>
      <dgm:t>
        <a:bodyPr rtlCol="false"/>
        <a:lstStyle/>
        <a:p>
          <a:pPr rtl="false"/>
          <a:endParaRPr lang="en-GB"/>
        </a:p>
      </dgm:t>
    </dgm:pt>
    <dgm:pt modelId="{E0974774-9578-4322-8312-323259EF19D3}" type="sibTrans" cxnId="{B062AD24-FE79-4C9F-B309-774808F18E8D}">
      <dgm:prSet/>
      <dgm:spPr/>
      <dgm:t>
        <a:bodyPr rtlCol="false"/>
        <a:lstStyle/>
        <a:p>
          <a:pPr rtl="false"/>
          <a:endParaRPr lang="en-GB"/>
        </a:p>
      </dgm:t>
    </dgm:pt>
    <dgm:pt modelId="{AC141227-27E9-497C-8398-86FA2214A2BF}">
      <dgm:prSet custT="1"/>
      <dgm:spPr/>
      <dgm:t>
        <a:bodyPr rtlCol="false"/>
        <a:lstStyle/>
        <a:p>
          <a:pPr algn="ctr" rtl="false"/>
          <a:r>
            <a:rPr lang="cy" sz="1300"/>
            <a:t>Cyfraith ategol dwbl</a:t>
          </a:r>
        </a:p>
        <a:p>
          <a:pPr algn="ctr" rtl="false"/>
          <a:endParaRPr lang="en-GB" sz="800" dirty="0"/>
        </a:p>
      </dgm:t>
    </dgm:pt>
    <dgm:pt modelId="{6B36652A-6211-4FB3-9041-8F5CB61C79AA}" type="parTrans" cxnId="{F3213D57-D070-45F8-9949-685E55BA8C0D}">
      <dgm:prSet/>
      <dgm:spPr/>
      <dgm:t>
        <a:bodyPr rtlCol="false"/>
        <a:lstStyle/>
        <a:p>
          <a:pPr rtl="false"/>
          <a:endParaRPr lang="en-GB"/>
        </a:p>
      </dgm:t>
    </dgm:pt>
    <dgm:pt modelId="{DDEF779D-C285-441C-97AE-DD806F2BFC16}" type="sibTrans" cxnId="{F3213D57-D070-45F8-9949-685E55BA8C0D}">
      <dgm:prSet/>
      <dgm:spPr/>
      <dgm:t>
        <a:bodyPr rtlCol="false"/>
        <a:lstStyle/>
        <a:p>
          <a:pPr rtl="false"/>
          <a:endParaRPr lang="en-GB"/>
        </a:p>
      </dgm:t>
    </dgm:pt>
    <mc:AlternateContent xmlns:mc="http://schemas.openxmlformats.org/markup-compatibility/2006" xmlns:a14="http://schemas.microsoft.com/office/drawing/2010/main">
      <mc:Choice Requires="a14">
        <dgm:pt modelId="{ED5104FF-9BAE-44B9-98BC-E8B61AA91F8C}">
          <dgm:prSet custT="1"/>
          <dgm:spPr/>
          <dgm:t>
            <a:bodyPr rtlCol="false"/>
            <a:lstStyle/>
            <a:p>
              <a:pPr algn="ctr" rtl="false"/>
              <a:r>
                <a:rPr lang="cy" sz="1300"/>
                <a:t>AND Form - </a:t>
              </a:r>
              <a14:m>
                <m:oMath xmlns:m="http://schemas.openxmlformats.org/officeDocument/2006/math">
                  <m:acc>
                    <m:accPr>
                      <m:chr m:val="̅"/>
                      <m:ctrlPr>
                        <a:rPr lang="en-GB" sz="1300" i="1" smtClean="0">
                          <a:latin typeface="Cambria Math" panose="02040503050406030204" pitchFamily="18" charset="0"/>
                        </a:rPr>
                      </m:ctrlPr>
                    </m:accPr>
                    <m:e>
                      <m:r>
                        <a:rPr lang="cy-GB" sz="1300" i="0">
                          <a:latin typeface="Cambria Math" panose="02040503050406030204" pitchFamily="18" charset="0"/>
                        </a:rPr>
                        <m:t>C</m:t>
                      </m:r>
                      <m:r>
                        <a:rPr lang="en-GB" sz="1300" b="0" i="0" smtClean="0">
                          <a:latin typeface="Cambria Math" panose="02040503050406030204" pitchFamily="18" charset="0"/>
                        </a:rPr>
                        <m:t> </m:t>
                      </m:r>
                    </m:e>
                  </m:acc>
                </m:oMath>
              </a14:m>
              <a:r>
                <a:rPr lang="cy" sz="1300"/>
                <a:t> = C</a:t>
              </a:r>
            </a:p>
          </dgm:t>
        </dgm:pt>
      </mc:Choice>
      <mc:Fallback>
        <dgm:pt modelId="{ED5104FF-9BAE-44B9-98BC-E8B61AA91F8C}">
          <dgm:prSet custT="1"/>
          <dgm:spPr/>
          <dgm:t>
            <a:bodyPr rtlCol="false"/>
            <a:lstStyle/>
            <a:p>
              <a:pPr algn="ctr" rtl="false"/>
              <a:r>
                <a:rPr lang="cy" sz="1300"/>
                <a:t>AND Form - </a:t>
              </a:r>
              <a:r>
                <a:rPr lang="cy" sz="1300" i="0">
                  <a:latin typeface="Cambria Math" panose="02040503050406030204" pitchFamily="18" charset="0"/>
                </a:rPr>
                <a:t>(C</a:t>
              </a:r>
              <a:r>
                <a:rPr lang="cy" sz="1300" b="0" i="0">
                  <a:latin typeface="Cambria Math" panose="02040503050406030204" pitchFamily="18" charset="0"/>
                </a:rPr>
                <a:t> ) ̅</a:t>
              </a:r>
              <a:r>
                <a:rPr lang="cy" sz="1300"/>
                <a:t> = C</a:t>
              </a:r>
            </a:p>
          </dgm:t>
        </dgm:pt>
      </mc:Fallback>
    </mc:AlternateContent>
    <dgm:pt modelId="{66F2FFDF-CA7C-4064-A60E-8C6A91F73533}" type="parTrans" cxnId="{DF3C36FE-345E-472E-BFC5-BD6F71D97C42}">
      <dgm:prSet/>
      <dgm:spPr/>
      <dgm:t>
        <a:bodyPr rtlCol="false"/>
        <a:lstStyle/>
        <a:p>
          <a:pPr rtl="false"/>
          <a:endParaRPr lang="en-GB"/>
        </a:p>
      </dgm:t>
    </dgm:pt>
    <dgm:pt modelId="{280CEDC5-2491-48CF-804E-D78EEAE4727F}" type="sibTrans" cxnId="{DF3C36FE-345E-472E-BFC5-BD6F71D97C42}">
      <dgm:prSet/>
      <dgm:spPr/>
      <dgm:t>
        <a:bodyPr rtlCol="false"/>
        <a:lstStyle/>
        <a:p>
          <a:pPr rtl="false"/>
          <a:endParaRPr lang="en-GB"/>
        </a:p>
      </dgm:t>
    </dgm:pt>
    <dgm:pt modelId="{B2C70486-3642-432D-8F58-F0D1B78E12E3}">
      <dgm:prSet custT="1"/>
      <dgm:spPr/>
      <dgm:t>
        <a:bodyPr rtlCol="false"/>
        <a:lstStyle/>
        <a:p>
          <a:pPr algn="ctr" rtl="false"/>
          <a:r>
            <a:rPr lang="cy" sz="1300" b="0"/>
            <a:t>OR Form - </a:t>
          </a:r>
          <a:r>
            <a:rPr lang="cy" sz="1300" b="0" i="0" u="none"/>
            <a:t>A + B = B + A </a:t>
          </a:r>
          <a:endParaRPr lang="en-GB" sz="1300" b="0" dirty="0"/>
        </a:p>
      </dgm:t>
    </dgm:pt>
    <dgm:pt modelId="{66C2AEC9-2805-47D9-890F-3CB46E21B08E}" type="sibTrans" cxnId="{0D56FF0E-9042-470A-8E53-FC8C1F9D6735}">
      <dgm:prSet/>
      <dgm:spPr/>
      <dgm:t>
        <a:bodyPr rtlCol="false"/>
        <a:lstStyle/>
        <a:p>
          <a:pPr rtl="false"/>
          <a:endParaRPr lang="en-GB"/>
        </a:p>
      </dgm:t>
    </dgm:pt>
    <dgm:pt modelId="{D29CB6B6-84F1-4749-93F5-0C5ADDA0C6F8}" type="parTrans" cxnId="{0D56FF0E-9042-470A-8E53-FC8C1F9D6735}">
      <dgm:prSet/>
      <dgm:spPr/>
      <dgm:t>
        <a:bodyPr rtlCol="false"/>
        <a:lstStyle/>
        <a:p>
          <a:pPr rtl="false"/>
          <a:endParaRPr lang="en-GB"/>
        </a:p>
      </dgm:t>
    </dgm:pt>
    <dgm:pt modelId="{74C549EE-3E54-4AE4-B125-C11889B1D5B9}">
      <dgm:prSet custT="1"/>
      <dgm:spPr/>
      <dgm:t>
        <a:bodyPr rtlCol="false"/>
        <a:lstStyle/>
        <a:p>
          <a:pPr algn="ctr" rtl="false"/>
          <a:r>
            <a:rPr lang="cy" sz="1300" b="0"/>
            <a:t>AND Form - </a:t>
          </a:r>
          <a:r>
            <a:rPr lang="cy" sz="1300" b="0" i="0" u="none"/>
            <a:t>A. B = B . A</a:t>
          </a:r>
          <a:endParaRPr lang="en-GB" sz="1300" b="0" dirty="0"/>
        </a:p>
      </dgm:t>
    </dgm:pt>
    <dgm:pt modelId="{A9A57AA5-A4BE-41E2-86EE-0308E1FD04E2}" type="sibTrans" cxnId="{D07C5FB3-4D4E-43F9-B678-9B3D67822A88}">
      <dgm:prSet/>
      <dgm:spPr/>
      <dgm:t>
        <a:bodyPr rtlCol="false"/>
        <a:lstStyle/>
        <a:p>
          <a:pPr algn="ctr" rtl="false"/>
          <a:endParaRPr lang="en-GB" sz="1300"/>
        </a:p>
      </dgm:t>
    </dgm:pt>
    <dgm:pt modelId="{9E7C55EA-A212-4225-9905-4770771740D1}" type="parTrans" cxnId="{D07C5FB3-4D4E-43F9-B678-9B3D67822A88}">
      <dgm:prSet/>
      <dgm:spPr/>
      <dgm:t>
        <a:bodyPr rtlCol="false"/>
        <a:lstStyle/>
        <a:p>
          <a:pPr algn="ctr" rtl="false"/>
          <a:endParaRPr lang="en-GB" sz="1300"/>
        </a:p>
      </dgm:t>
    </dgm:pt>
    <dgm:pt modelId="{3B2E6EE2-68A4-49D6-AA67-3ADA0F82C9A8}">
      <dgm:prSet custT="1"/>
      <dgm:spPr/>
      <dgm:t>
        <a:bodyPr rtlCol="false"/>
        <a:lstStyle/>
        <a:p>
          <a:pPr algn="ctr" rtl="false"/>
          <a:endParaRPr lang="en-GB" sz="400" b="0" dirty="0"/>
        </a:p>
      </dgm:t>
    </dgm:pt>
    <dgm:pt modelId="{07848E47-E7F6-4D43-AE5A-37C67FE0F0D6}" type="parTrans" cxnId="{551E3789-AF98-45C2-9CBD-3AE8DCB21487}">
      <dgm:prSet/>
      <dgm:spPr/>
      <dgm:t>
        <a:bodyPr rtlCol="false"/>
        <a:lstStyle/>
        <a:p>
          <a:pPr rtl="false"/>
          <a:endParaRPr lang="en-GB"/>
        </a:p>
      </dgm:t>
    </dgm:pt>
    <dgm:pt modelId="{4085FC59-33E9-4312-BD16-512861701578}" type="sibTrans" cxnId="{551E3789-AF98-45C2-9CBD-3AE8DCB21487}">
      <dgm:prSet/>
      <dgm:spPr/>
      <dgm:t>
        <a:bodyPr rtlCol="false"/>
        <a:lstStyle/>
        <a:p>
          <a:pPr rtl="false"/>
          <a:endParaRPr lang="en-GB"/>
        </a:p>
      </dgm:t>
    </dgm:pt>
    <dgm:pt modelId="{9A6BEECC-BF1D-41A3-AD00-0B61423B0367}">
      <dgm:prSet custT="1"/>
      <dgm:spPr/>
      <dgm:t>
        <a:bodyPr rtlCol="false"/>
        <a:lstStyle/>
        <a:p>
          <a:pPr algn="ctr" rtl="false">
            <a:buNone/>
          </a:pPr>
          <a:r>
            <a:rPr lang="cy" sz="1300" b="0" i="0" u="none"/>
            <a:t>A + A' B = A+B </a:t>
          </a:r>
          <a:endParaRPr lang="en-GB" sz="1300" b="0" dirty="0"/>
        </a:p>
      </dgm:t>
    </dgm:pt>
    <dgm:pt modelId="{768E27FE-381E-4917-8ECA-B9F5D508743B}" type="parTrans" cxnId="{5E1A0826-A2AC-4D2D-8927-3920348DE559}">
      <dgm:prSet/>
      <dgm:spPr/>
      <dgm:t>
        <a:bodyPr rtlCol="false"/>
        <a:lstStyle/>
        <a:p>
          <a:pPr rtl="false"/>
          <a:endParaRPr lang="en-GB"/>
        </a:p>
      </dgm:t>
    </dgm:pt>
    <dgm:pt modelId="{2A512838-CC28-47C2-8E34-2D4C461079E5}" type="sibTrans" cxnId="{5E1A0826-A2AC-4D2D-8927-3920348DE559}">
      <dgm:prSet/>
      <dgm:spPr/>
      <dgm:t>
        <a:bodyPr rtlCol="false"/>
        <a:lstStyle/>
        <a:p>
          <a:pPr rtl="false"/>
          <a:endParaRPr lang="en-GB"/>
        </a:p>
      </dgm:t>
    </dgm:pt>
    <dgm:pt modelId="{C261A7F9-221A-4E95-947A-2ECB935CDFC9}" type="pres">
      <dgm:prSet presAssocID="{697467BF-CAD0-47AF-9F27-0818DC7C6ABE}" presName="diagram" presStyleCnt="0">
        <dgm:presLayoutVars>
          <dgm:dir/>
          <dgm:resizeHandles val="exact"/>
        </dgm:presLayoutVars>
      </dgm:prSet>
      <dgm:spPr/>
    </dgm:pt>
    <dgm:pt modelId="{B1404E5A-9CAC-4E20-B2B7-F44957225CAE}" type="pres">
      <dgm:prSet presAssocID="{32CD1F86-27D6-47D4-8B0D-1ABD0F3917C1}" presName="node" presStyleLbl="node1" presStyleIdx="0" presStyleCnt="9">
        <dgm:presLayoutVars>
          <dgm:bulletEnabled val="1"/>
        </dgm:presLayoutVars>
      </dgm:prSet>
      <dgm:spPr/>
    </dgm:pt>
    <dgm:pt modelId="{75593E08-B941-4F22-993F-BEF358DB47D4}" type="pres">
      <dgm:prSet presAssocID="{D37C325C-5B62-4541-9FC0-51ADB0CA4387}" presName="sibTrans" presStyleCnt="0"/>
      <dgm:spPr/>
    </dgm:pt>
    <dgm:pt modelId="{CF361065-52E9-4B9D-90E5-06D8D471030F}" type="pres">
      <dgm:prSet presAssocID="{5D33CBCF-7EB4-431D-BDF1-3597398FF339}" presName="node" presStyleLbl="node1" presStyleIdx="1" presStyleCnt="9">
        <dgm:presLayoutVars>
          <dgm:bulletEnabled val="1"/>
        </dgm:presLayoutVars>
      </dgm:prSet>
      <dgm:spPr/>
    </dgm:pt>
    <dgm:pt modelId="{CED86BC1-3F9E-4B5C-B58E-B79F765F34A9}" type="pres">
      <dgm:prSet presAssocID="{E273F323-C920-441A-AEF4-1754043E4C34}" presName="sibTrans" presStyleCnt="0"/>
      <dgm:spPr/>
    </dgm:pt>
    <dgm:pt modelId="{FE0C08D7-2605-4500-A930-C9017385F358}" type="pres">
      <dgm:prSet presAssocID="{15CC691F-1C7C-40D6-A14D-16DCD47EC024}" presName="node" presStyleLbl="node1" presStyleIdx="2" presStyleCnt="9">
        <dgm:presLayoutVars>
          <dgm:bulletEnabled val="1"/>
        </dgm:presLayoutVars>
      </dgm:prSet>
      <dgm:spPr/>
    </dgm:pt>
    <dgm:pt modelId="{676B10FC-A4B5-46E3-85C8-F1412884EF09}" type="pres">
      <dgm:prSet presAssocID="{6ADC28B7-93CD-402F-833C-938657882C6A}" presName="sibTrans" presStyleCnt="0"/>
      <dgm:spPr/>
    </dgm:pt>
    <dgm:pt modelId="{A49DE668-43B3-432B-B3DB-596968151048}" type="pres">
      <dgm:prSet presAssocID="{BC32C58A-153C-4951-81DE-2E1DE9EB30AE}" presName="node" presStyleLbl="node1" presStyleIdx="3" presStyleCnt="9">
        <dgm:presLayoutVars>
          <dgm:bulletEnabled val="1"/>
        </dgm:presLayoutVars>
      </dgm:prSet>
      <dgm:spPr/>
    </dgm:pt>
    <dgm:pt modelId="{4F22769A-019D-4E42-BD2E-C23E73921D54}" type="pres">
      <dgm:prSet presAssocID="{32670AD6-AFAA-44E5-9EA3-0D20499E149C}" presName="sibTrans" presStyleCnt="0"/>
      <dgm:spPr/>
    </dgm:pt>
    <dgm:pt modelId="{05341787-6568-49FC-9861-BDDC0C0B6919}" type="pres">
      <dgm:prSet presAssocID="{73E8F7A5-3759-4B57-9623-B9C0B9673288}" presName="node" presStyleLbl="node1" presStyleIdx="4" presStyleCnt="9">
        <dgm:presLayoutVars>
          <dgm:bulletEnabled val="1"/>
        </dgm:presLayoutVars>
      </dgm:prSet>
      <dgm:spPr/>
    </dgm:pt>
    <dgm:pt modelId="{36433E60-C506-4A2E-9ED0-77E20F847CE0}" type="pres">
      <dgm:prSet presAssocID="{C6DD3EC4-E7C7-4113-B08F-F366D0AA25F2}" presName="sibTrans" presStyleCnt="0"/>
      <dgm:spPr/>
    </dgm:pt>
    <dgm:pt modelId="{B47CBA4F-9CF6-48D9-92AD-F73A2980995D}" type="pres">
      <dgm:prSet presAssocID="{CE531B56-45BD-46F4-B765-664C1DA7571E}" presName="node" presStyleLbl="node1" presStyleIdx="5" presStyleCnt="9">
        <dgm:presLayoutVars>
          <dgm:bulletEnabled val="1"/>
        </dgm:presLayoutVars>
      </dgm:prSet>
      <dgm:spPr/>
    </dgm:pt>
    <dgm:pt modelId="{70257A33-6244-4BBE-8930-ADEFC0C000A7}" type="pres">
      <dgm:prSet presAssocID="{A3E79CD4-74DA-4A25-A768-B2715FD5F6D0}" presName="sibTrans" presStyleCnt="0"/>
      <dgm:spPr/>
    </dgm:pt>
    <dgm:pt modelId="{E729FAE6-8F13-4E3E-AA05-055DB8E3A261}" type="pres">
      <dgm:prSet presAssocID="{52E19C42-F0CA-43F0-9090-5BD568CD2E13}" presName="node" presStyleLbl="node1" presStyleIdx="6" presStyleCnt="9">
        <dgm:presLayoutVars>
          <dgm:bulletEnabled val="1"/>
        </dgm:presLayoutVars>
      </dgm:prSet>
      <dgm:spPr/>
    </dgm:pt>
    <dgm:pt modelId="{E58014CD-8E6B-4979-B2BF-D0DD9FEAE53D}" type="pres">
      <dgm:prSet presAssocID="{677D43F0-0CD7-4D72-8880-95E58E354139}" presName="sibTrans" presStyleCnt="0"/>
      <dgm:spPr/>
    </dgm:pt>
    <dgm:pt modelId="{E8EEA1EE-2206-4DEE-BA01-722106194A97}" type="pres">
      <dgm:prSet presAssocID="{C5D473F3-AFE9-465B-9155-CCCAF7766FFA}" presName="node" presStyleLbl="node1" presStyleIdx="7" presStyleCnt="9">
        <dgm:presLayoutVars>
          <dgm:bulletEnabled val="1"/>
        </dgm:presLayoutVars>
      </dgm:prSet>
      <dgm:spPr/>
    </dgm:pt>
    <dgm:pt modelId="{DC63E106-0E32-48DE-BFD6-82C08B77D6A3}" type="pres">
      <dgm:prSet presAssocID="{521B44EF-CFB1-4D22-B529-C36DE8B2FF7E}" presName="sibTrans" presStyleCnt="0"/>
      <dgm:spPr/>
    </dgm:pt>
    <dgm:pt modelId="{F1AB5327-0477-4820-BF23-F314964DB308}" type="pres">
      <dgm:prSet presAssocID="{AC141227-27E9-497C-8398-86FA2214A2BF}" presName="node" presStyleLbl="node1" presStyleIdx="8" presStyleCnt="9">
        <dgm:presLayoutVars>
          <dgm:bulletEnabled val="1"/>
        </dgm:presLayoutVars>
      </dgm:prSet>
      <dgm:spPr/>
    </dgm:pt>
  </dgm:ptLst>
  <dgm:cxnLst>
    <dgm:cxn modelId="{393EEE0A-0A00-48F8-BA0A-D6F81AD90551}" srcId="{697467BF-CAD0-47AF-9F27-0818DC7C6ABE}" destId="{5D33CBCF-7EB4-431D-BDF1-3597398FF339}" srcOrd="1" destOrd="0" parTransId="{34985BF8-C7E5-453B-B319-B8FD381218FA}" sibTransId="{E273F323-C920-441A-AEF4-1754043E4C34}"/>
    <dgm:cxn modelId="{0D56FF0E-9042-470A-8E53-FC8C1F9D6735}" srcId="{32CD1F86-27D6-47D4-8B0D-1ABD0F3917C1}" destId="{B2C70486-3642-432D-8F58-F0D1B78E12E3}" srcOrd="1" destOrd="0" parTransId="{D29CB6B6-84F1-4749-93F5-0C5ADDA0C6F8}" sibTransId="{66C2AEC9-2805-47D9-890F-3CB46E21B08E}"/>
    <dgm:cxn modelId="{0F20A01E-E403-4A13-BDD0-5DAEA5277ED7}" srcId="{15CC691F-1C7C-40D6-A14D-16DCD47EC024}" destId="{EA0BCB0B-4EA1-4D47-9BA8-7F0062C22843}" srcOrd="0" destOrd="0" parTransId="{C628828E-7E26-40E9-A8C3-E581CC6D7848}" sibTransId="{44B76169-7C71-4E1E-8ACA-C44D6EA8DFEE}"/>
    <dgm:cxn modelId="{B062AD24-FE79-4C9F-B309-774808F18E8D}" srcId="{C5D473F3-AFE9-465B-9155-CCCAF7766FFA}" destId="{9BD0E1AC-D3C1-4953-B4E8-E3D80B23F527}" srcOrd="2" destOrd="0" parTransId="{F8FA2A44-0072-48C2-A0B9-DB40AFEE4006}" sibTransId="{E0974774-9578-4322-8312-323259EF19D3}"/>
    <dgm:cxn modelId="{FA3A0C25-DED8-4B81-A286-62B420150002}" srcId="{697467BF-CAD0-47AF-9F27-0818DC7C6ABE}" destId="{15CC691F-1C7C-40D6-A14D-16DCD47EC024}" srcOrd="2" destOrd="0" parTransId="{712BA716-021D-4D5F-BA00-79D5D4849B01}" sibTransId="{6ADC28B7-93CD-402F-833C-938657882C6A}"/>
    <dgm:cxn modelId="{5E1A0826-A2AC-4D2D-8927-3920348DE559}" srcId="{C5D473F3-AFE9-465B-9155-CCCAF7766FFA}" destId="{9A6BEECC-BF1D-41A3-AD00-0B61423B0367}" srcOrd="3" destOrd="0" parTransId="{768E27FE-381E-4917-8ECA-B9F5D508743B}" sibTransId="{2A512838-CC28-47C2-8E34-2D4C461079E5}"/>
    <dgm:cxn modelId="{2BC9C52B-06DD-4792-8740-79D7CFEC27E0}" srcId="{697467BF-CAD0-47AF-9F27-0818DC7C6ABE}" destId="{73E8F7A5-3759-4B57-9623-B9C0B9673288}" srcOrd="4" destOrd="0" parTransId="{9DC86EA2-8B96-40A3-AE85-3D15E078FB3B}" sibTransId="{C6DD3EC4-E7C7-4113-B08F-F366D0AA25F2}"/>
    <dgm:cxn modelId="{D3DDBB33-D9C2-429B-9456-F541C03D44F1}" type="presOf" srcId="{3B2E6EE2-68A4-49D6-AA67-3ADA0F82C9A8}" destId="{E8EEA1EE-2206-4DEE-BA01-722106194A97}" srcOrd="0" destOrd="2" presId="urn:microsoft.com/office/officeart/2005/8/layout/default"/>
    <dgm:cxn modelId="{32EA3C34-B1C2-40E3-9CC1-E2A0DD144C70}" type="presOf" srcId="{BC32C58A-153C-4951-81DE-2E1DE9EB30AE}" destId="{A49DE668-43B3-432B-B3DB-596968151048}" srcOrd="0" destOrd="0" presId="urn:microsoft.com/office/officeart/2005/8/layout/default"/>
    <dgm:cxn modelId="{570FDA35-55A0-4BF2-AF82-404E6D992A6B}" srcId="{C5D473F3-AFE9-465B-9155-CCCAF7766FFA}" destId="{644AAA19-5480-4E98-B941-21E30D6A96DF}" srcOrd="0" destOrd="0" parTransId="{F3E28177-C4C4-43FA-AA02-7C120FE19DEB}" sibTransId="{DC2C2E1A-AE2B-40A2-AD63-0316188A8A50}"/>
    <dgm:cxn modelId="{0B116836-4E5A-4297-B90E-E3681FA98B8B}" type="presOf" srcId="{3E05C446-592E-4CE6-931E-701932997246}" destId="{05341787-6568-49FC-9861-BDDC0C0B6919}" srcOrd="0" destOrd="1" presId="urn:microsoft.com/office/officeart/2005/8/layout/default"/>
    <dgm:cxn modelId="{24F0E645-2564-4455-9D3F-25A438586E9A}" type="presOf" srcId="{1FDEAACA-AEC1-4019-813C-6828C7BB19D7}" destId="{A49DE668-43B3-432B-B3DB-596968151048}" srcOrd="0" destOrd="2" presId="urn:microsoft.com/office/officeart/2005/8/layout/default"/>
    <dgm:cxn modelId="{01886067-5FC5-4465-9841-E768898FD24E}" type="presOf" srcId="{644AAA19-5480-4E98-B941-21E30D6A96DF}" destId="{E8EEA1EE-2206-4DEE-BA01-722106194A97}" srcOrd="0" destOrd="1" presId="urn:microsoft.com/office/officeart/2005/8/layout/default"/>
    <dgm:cxn modelId="{C1129268-9651-46DB-B767-583855515F4E}" srcId="{BC32C58A-153C-4951-81DE-2E1DE9EB30AE}" destId="{70D6A8CD-3D41-4904-B79A-649C7BEF865F}" srcOrd="0" destOrd="0" parTransId="{3C0A77C8-8B22-4845-8661-72165D068774}" sibTransId="{2C1872B9-7F83-4CC4-9B95-F9299BEA0C7A}"/>
    <dgm:cxn modelId="{59B4CD6A-EE08-4C26-AF04-1329D38BE8DC}" type="presOf" srcId="{52E19C42-F0CA-43F0-9090-5BD568CD2E13}" destId="{E729FAE6-8F13-4E3E-AA05-055DB8E3A261}" srcOrd="0" destOrd="0" presId="urn:microsoft.com/office/officeart/2005/8/layout/default"/>
    <dgm:cxn modelId="{EF2AFF6D-EF82-4352-AC36-5635CF076FFC}" type="presOf" srcId="{32CD1F86-27D6-47D4-8B0D-1ABD0F3917C1}" destId="{B1404E5A-9CAC-4E20-B2B7-F44957225CAE}" srcOrd="0" destOrd="0" presId="urn:microsoft.com/office/officeart/2005/8/layout/default"/>
    <dgm:cxn modelId="{4B64DD51-E816-437E-B32A-72FB59A34167}" type="presOf" srcId="{15CC691F-1C7C-40D6-A14D-16DCD47EC024}" destId="{FE0C08D7-2605-4500-A930-C9017385F358}" srcOrd="0" destOrd="0" presId="urn:microsoft.com/office/officeart/2005/8/layout/default"/>
    <dgm:cxn modelId="{1F0D2972-95CD-4973-8AB7-DBF4B73EABDF}" type="presOf" srcId="{0689C932-4558-40E3-8296-642377FCDA97}" destId="{B47CBA4F-9CF6-48D9-92AD-F73A2980995D}" srcOrd="0" destOrd="2" presId="urn:microsoft.com/office/officeart/2005/8/layout/default"/>
    <dgm:cxn modelId="{644B4A73-6A71-45CC-9F34-F4CB8E7E001E}" srcId="{697467BF-CAD0-47AF-9F27-0818DC7C6ABE}" destId="{52E19C42-F0CA-43F0-9090-5BD568CD2E13}" srcOrd="6" destOrd="0" parTransId="{25131C1F-F8BF-42FA-8781-33AF6D521FFD}" sibTransId="{677D43F0-0CD7-4D72-8880-95E58E354139}"/>
    <dgm:cxn modelId="{AF2D5A56-73A8-4013-988D-CBC880BBA649}" type="presOf" srcId="{B2C70486-3642-432D-8F58-F0D1B78E12E3}" destId="{B1404E5A-9CAC-4E20-B2B7-F44957225CAE}" srcOrd="0" destOrd="2" presId="urn:microsoft.com/office/officeart/2005/8/layout/default"/>
    <dgm:cxn modelId="{F3213D57-D070-45F8-9949-685E55BA8C0D}" srcId="{697467BF-CAD0-47AF-9F27-0818DC7C6ABE}" destId="{AC141227-27E9-497C-8398-86FA2214A2BF}" srcOrd="8" destOrd="0" parTransId="{6B36652A-6211-4FB3-9041-8F5CB61C79AA}" sibTransId="{DDEF779D-C285-441C-97AE-DD806F2BFC16}"/>
    <dgm:cxn modelId="{66B79177-DF30-4015-A0E2-F64DB23F0F25}" srcId="{CE531B56-45BD-46F4-B765-664C1DA7571E}" destId="{0689C932-4558-40E3-8296-642377FCDA97}" srcOrd="1" destOrd="0" parTransId="{4B229C23-95A2-4F03-9E96-F799C4B8983F}" sibTransId="{2D8600AA-8E10-434A-911B-E7B280290D15}"/>
    <dgm:cxn modelId="{AEB32186-B152-46CC-8FC7-AD5A54878081}" srcId="{73E8F7A5-3759-4B57-9623-B9C0B9673288}" destId="{3E05C446-592E-4CE6-931E-701932997246}" srcOrd="0" destOrd="0" parTransId="{FFA631CC-9F04-4C09-A673-88CBC82F73CA}" sibTransId="{6CED4408-9D0C-42A8-BDD8-F126BB2E4A49}"/>
    <dgm:cxn modelId="{BBB4A487-924E-4C50-9ACB-522C21D1E6E2}" type="presOf" srcId="{4B93AA8C-6683-4CAE-ADDA-CCBD887EF7A8}" destId="{CF361065-52E9-4B9D-90E5-06D8D471030F}" srcOrd="0" destOrd="1" presId="urn:microsoft.com/office/officeart/2005/8/layout/default"/>
    <dgm:cxn modelId="{551E3789-AF98-45C2-9CBD-3AE8DCB21487}" srcId="{C5D473F3-AFE9-465B-9155-CCCAF7766FFA}" destId="{3B2E6EE2-68A4-49D6-AA67-3ADA0F82C9A8}" srcOrd="1" destOrd="0" parTransId="{07848E47-E7F6-4D43-AE5A-37C67FE0F0D6}" sibTransId="{4085FC59-33E9-4312-BD16-512861701578}"/>
    <dgm:cxn modelId="{FFAC7F8A-2521-4EFD-8052-AD00925C3434}" srcId="{52E19C42-F0CA-43F0-9090-5BD568CD2E13}" destId="{AF9A4600-9668-4BF4-852A-9EA9E84C16C3}" srcOrd="0" destOrd="0" parTransId="{B0D58F8B-FDBB-46D1-9BCB-416F06B16811}" sibTransId="{DB56D618-04DD-4113-95C6-E2C586CC765C}"/>
    <dgm:cxn modelId="{A4B93B8B-8E97-4A81-8B66-71A3337483F0}" type="presOf" srcId="{E2565EF8-7B88-4B05-A247-85BBF2E48DCC}" destId="{E729FAE6-8F13-4E3E-AA05-055DB8E3A261}" srcOrd="0" destOrd="2" presId="urn:microsoft.com/office/officeart/2005/8/layout/default"/>
    <dgm:cxn modelId="{7DA1EE8D-1E49-4A4D-AE12-A079CFAF86B9}" type="presOf" srcId="{9BD0E1AC-D3C1-4953-B4E8-E3D80B23F527}" destId="{E8EEA1EE-2206-4DEE-BA01-722106194A97}" srcOrd="0" destOrd="3" presId="urn:microsoft.com/office/officeart/2005/8/layout/default"/>
    <dgm:cxn modelId="{54E34D91-39DB-4E4D-9765-C5596BFDC187}" type="presOf" srcId="{C5D473F3-AFE9-465B-9155-CCCAF7766FFA}" destId="{E8EEA1EE-2206-4DEE-BA01-722106194A97}" srcOrd="0" destOrd="0" presId="urn:microsoft.com/office/officeart/2005/8/layout/default"/>
    <dgm:cxn modelId="{6474CF93-1888-4DCF-84D1-BFB9E4EBD2A2}" type="presOf" srcId="{71A3421C-6B63-4638-8E71-A87D98F725CE}" destId="{05341787-6568-49FC-9861-BDDC0C0B6919}" srcOrd="0" destOrd="2" presId="urn:microsoft.com/office/officeart/2005/8/layout/default"/>
    <dgm:cxn modelId="{74001195-4F86-40A5-B777-4B268A05C973}" type="presOf" srcId="{70D6A8CD-3D41-4904-B79A-649C7BEF865F}" destId="{A49DE668-43B3-432B-B3DB-596968151048}" srcOrd="0" destOrd="1" presId="urn:microsoft.com/office/officeart/2005/8/layout/default"/>
    <dgm:cxn modelId="{9CF78298-D182-4E38-91A8-674488F5C61A}" type="presOf" srcId="{5D33CBCF-7EB4-431D-BDF1-3597398FF339}" destId="{CF361065-52E9-4B9D-90E5-06D8D471030F}" srcOrd="0" destOrd="0" presId="urn:microsoft.com/office/officeart/2005/8/layout/default"/>
    <dgm:cxn modelId="{72A2B69F-44EA-4665-A8BE-A5B8DF29ED0B}" type="presOf" srcId="{EA0BCB0B-4EA1-4D47-9BA8-7F0062C22843}" destId="{FE0C08D7-2605-4500-A930-C9017385F358}" srcOrd="0" destOrd="1" presId="urn:microsoft.com/office/officeart/2005/8/layout/default"/>
    <dgm:cxn modelId="{0DAD7DA0-6292-4E67-B879-45B19AF12367}" srcId="{697467BF-CAD0-47AF-9F27-0818DC7C6ABE}" destId="{BC32C58A-153C-4951-81DE-2E1DE9EB30AE}" srcOrd="3" destOrd="0" parTransId="{75E4B7FE-7ADF-4D43-83F0-17A9597EF18B}" sibTransId="{32670AD6-AFAA-44E5-9EA3-0D20499E149C}"/>
    <dgm:cxn modelId="{CC12E8A1-A690-46BF-9901-045B0A3E6C37}" srcId="{52E19C42-F0CA-43F0-9090-5BD568CD2E13}" destId="{E2565EF8-7B88-4B05-A247-85BBF2E48DCC}" srcOrd="1" destOrd="0" parTransId="{18592297-AD76-4068-AB9B-C5B84E1FC117}" sibTransId="{FEC8EFBF-2416-4A0B-8743-A10B5A8B0A40}"/>
    <dgm:cxn modelId="{0EE6BBA9-4DE8-4E7E-B04E-CD10751BBF1D}" type="presOf" srcId="{AC141227-27E9-497C-8398-86FA2214A2BF}" destId="{F1AB5327-0477-4820-BF23-F314964DB308}" srcOrd="0" destOrd="0" presId="urn:microsoft.com/office/officeart/2005/8/layout/default"/>
    <dgm:cxn modelId="{5DD66EAA-4043-4921-92FE-F61B7D276BB9}" srcId="{697467BF-CAD0-47AF-9F27-0818DC7C6ABE}" destId="{C5D473F3-AFE9-465B-9155-CCCAF7766FFA}" srcOrd="7" destOrd="0" parTransId="{7F74C2B3-4D0E-48A6-9B4E-2A32E2C21810}" sibTransId="{521B44EF-CFB1-4D22-B529-C36DE8B2FF7E}"/>
    <dgm:cxn modelId="{94DD4BAB-EB3D-481E-9DB7-0CB3FE946F20}" type="presOf" srcId="{AF9A4600-9668-4BF4-852A-9EA9E84C16C3}" destId="{E729FAE6-8F13-4E3E-AA05-055DB8E3A261}" srcOrd="0" destOrd="1" presId="urn:microsoft.com/office/officeart/2005/8/layout/default"/>
    <dgm:cxn modelId="{83EC9AAB-12E3-454B-8C24-C0E5855F51AD}" srcId="{697467BF-CAD0-47AF-9F27-0818DC7C6ABE}" destId="{32CD1F86-27D6-47D4-8B0D-1ABD0F3917C1}" srcOrd="0" destOrd="0" parTransId="{27D6697F-60E6-40BD-887E-B247F083A424}" sibTransId="{D37C325C-5B62-4541-9FC0-51ADB0CA4387}"/>
    <dgm:cxn modelId="{2068D3AB-0E3C-47C5-83CE-E016F8208032}" type="presOf" srcId="{CE531B56-45BD-46F4-B765-664C1DA7571E}" destId="{B47CBA4F-9CF6-48D9-92AD-F73A2980995D}" srcOrd="0" destOrd="0" presId="urn:microsoft.com/office/officeart/2005/8/layout/default"/>
    <dgm:cxn modelId="{61C6B8AF-DB73-43AF-ACA6-4928B072AF37}" srcId="{5D33CBCF-7EB4-431D-BDF1-3597398FF339}" destId="{4B93AA8C-6683-4CAE-ADDA-CCBD887EF7A8}" srcOrd="0" destOrd="0" parTransId="{C38E86D2-65D4-4A0E-B2CB-A4DF259155CA}" sibTransId="{722376F8-4ECA-4CDD-AB02-D2E5C137648B}"/>
    <dgm:cxn modelId="{22BF78B0-96D3-4E1A-B2D6-B9489D7E3212}" srcId="{5D33CBCF-7EB4-431D-BDF1-3597398FF339}" destId="{2BB991CC-A58B-4D56-9A94-8B1D0AB310E1}" srcOrd="1" destOrd="0" parTransId="{80769EAE-46C6-437D-85EA-74978F85CE0C}" sibTransId="{BEE1A115-FB46-40BE-A309-ACD354F79AAA}"/>
    <dgm:cxn modelId="{D07C5FB3-4D4E-43F9-B678-9B3D67822A88}" srcId="{32CD1F86-27D6-47D4-8B0D-1ABD0F3917C1}" destId="{74C549EE-3E54-4AE4-B125-C11889B1D5B9}" srcOrd="0" destOrd="0" parTransId="{9E7C55EA-A212-4225-9905-4770771740D1}" sibTransId="{A9A57AA5-A4BE-41E2-86EE-0308E1FD04E2}"/>
    <dgm:cxn modelId="{95AC29B6-2753-4165-8E54-1C615276D3FC}" type="presOf" srcId="{ED5104FF-9BAE-44B9-98BC-E8B61AA91F8C}" destId="{F1AB5327-0477-4820-BF23-F314964DB308}" srcOrd="0" destOrd="1" presId="urn:microsoft.com/office/officeart/2005/8/layout/default"/>
    <dgm:cxn modelId="{57DCDCB9-C850-4A2B-8E3A-920A4E4374CB}" type="presOf" srcId="{2B92D08B-6C09-4964-B0E5-8F2732F8992F}" destId="{FE0C08D7-2605-4500-A930-C9017385F358}" srcOrd="0" destOrd="2" presId="urn:microsoft.com/office/officeart/2005/8/layout/default"/>
    <dgm:cxn modelId="{282E35BB-F196-4C78-AB0C-9BCD520660BD}" type="presOf" srcId="{9A6BEECC-BF1D-41A3-AD00-0B61423B0367}" destId="{E8EEA1EE-2206-4DEE-BA01-722106194A97}" srcOrd="0" destOrd="4" presId="urn:microsoft.com/office/officeart/2005/8/layout/default"/>
    <dgm:cxn modelId="{D48C58BF-2FA2-47C6-B99D-80274DBA4ADE}" type="presOf" srcId="{73E8F7A5-3759-4B57-9623-B9C0B9673288}" destId="{05341787-6568-49FC-9861-BDDC0C0B6919}" srcOrd="0" destOrd="0" presId="urn:microsoft.com/office/officeart/2005/8/layout/default"/>
    <dgm:cxn modelId="{94EE70DA-AB7A-4A8A-AE1A-B0D938CE8A72}" type="presOf" srcId="{697467BF-CAD0-47AF-9F27-0818DC7C6ABE}" destId="{C261A7F9-221A-4E95-947A-2ECB935CDFC9}" srcOrd="0" destOrd="0" presId="urn:microsoft.com/office/officeart/2005/8/layout/default"/>
    <dgm:cxn modelId="{601B01DB-E7FA-414E-B312-75616EF3803B}" srcId="{697467BF-CAD0-47AF-9F27-0818DC7C6ABE}" destId="{CE531B56-45BD-46F4-B765-664C1DA7571E}" srcOrd="5" destOrd="0" parTransId="{11A24372-72AA-4580-8788-74A8E4620310}" sibTransId="{A3E79CD4-74DA-4A25-A768-B2715FD5F6D0}"/>
    <dgm:cxn modelId="{9AED67DC-8389-4709-9973-371F7414AE9F}" srcId="{73E8F7A5-3759-4B57-9623-B9C0B9673288}" destId="{71A3421C-6B63-4638-8E71-A87D98F725CE}" srcOrd="1" destOrd="0" parTransId="{FDB2D47D-CECE-46A9-8802-971048857509}" sibTransId="{A2F9F988-3E15-498E-9083-7F4B7577E0D7}"/>
    <dgm:cxn modelId="{2A9B4AEE-86BB-492D-9A87-B7FF1ED09C45}" srcId="{15CC691F-1C7C-40D6-A14D-16DCD47EC024}" destId="{2B92D08B-6C09-4964-B0E5-8F2732F8992F}" srcOrd="1" destOrd="0" parTransId="{5B902215-003C-43DB-B4C4-51E46EA7B2C4}" sibTransId="{94910F53-7238-4771-B03F-365342CAAE43}"/>
    <dgm:cxn modelId="{17191EEF-6CFC-4AC3-8A68-7B634E9633E3}" srcId="{CE531B56-45BD-46F4-B765-664C1DA7571E}" destId="{34FCB905-0542-40AD-A795-25A8206BDD45}" srcOrd="0" destOrd="0" parTransId="{FC0EA3E9-60E5-4CF5-9089-2F391480ABCC}" sibTransId="{46F2073B-FF35-42F1-AA4F-C05083467202}"/>
    <dgm:cxn modelId="{A8B0D1F4-CB4A-4ED1-B73E-A89C06A0B4E4}" type="presOf" srcId="{74C549EE-3E54-4AE4-B125-C11889B1D5B9}" destId="{B1404E5A-9CAC-4E20-B2B7-F44957225CAE}" srcOrd="0" destOrd="1" presId="urn:microsoft.com/office/officeart/2005/8/layout/default"/>
    <dgm:cxn modelId="{FCC89EF6-3925-45D5-A9F0-D2EAA7E9CEB0}" type="presOf" srcId="{34FCB905-0542-40AD-A795-25A8206BDD45}" destId="{B47CBA4F-9CF6-48D9-92AD-F73A2980995D}" srcOrd="0" destOrd="1" presId="urn:microsoft.com/office/officeart/2005/8/layout/default"/>
    <dgm:cxn modelId="{154B0BF9-4FD7-4187-9FCA-3143FCA78D70}" srcId="{BC32C58A-153C-4951-81DE-2E1DE9EB30AE}" destId="{1FDEAACA-AEC1-4019-813C-6828C7BB19D7}" srcOrd="1" destOrd="0" parTransId="{81971C6A-AA73-40CF-80CC-061229384777}" sibTransId="{F18DD29F-41B8-4F87-A8D1-185DCA5561C8}"/>
    <dgm:cxn modelId="{DF3C36FE-345E-472E-BFC5-BD6F71D97C42}" srcId="{AC141227-27E9-497C-8398-86FA2214A2BF}" destId="{ED5104FF-9BAE-44B9-98BC-E8B61AA91F8C}" srcOrd="0" destOrd="0" parTransId="{66F2FFDF-CA7C-4064-A60E-8C6A91F73533}" sibTransId="{280CEDC5-2491-48CF-804E-D78EEAE4727F}"/>
    <dgm:cxn modelId="{EDAFD3FE-863D-4C1E-8BD2-4C6CDB0DF63E}" type="presOf" srcId="{2BB991CC-A58B-4D56-9A94-8B1D0AB310E1}" destId="{CF361065-52E9-4B9D-90E5-06D8D471030F}" srcOrd="0" destOrd="2" presId="urn:microsoft.com/office/officeart/2005/8/layout/default"/>
    <dgm:cxn modelId="{3C16EE66-4AED-44A7-BF84-0E2E175F5CFC}" type="presParOf" srcId="{C261A7F9-221A-4E95-947A-2ECB935CDFC9}" destId="{B1404E5A-9CAC-4E20-B2B7-F44957225CAE}" srcOrd="0" destOrd="0" presId="urn:microsoft.com/office/officeart/2005/8/layout/default"/>
    <dgm:cxn modelId="{015208B5-9D36-492B-B8A3-BA6467570EC4}" type="presParOf" srcId="{C261A7F9-221A-4E95-947A-2ECB935CDFC9}" destId="{75593E08-B941-4F22-993F-BEF358DB47D4}" srcOrd="1" destOrd="0" presId="urn:microsoft.com/office/officeart/2005/8/layout/default"/>
    <dgm:cxn modelId="{16A25517-8A63-488C-85F7-80A2177AD4CB}" type="presParOf" srcId="{C261A7F9-221A-4E95-947A-2ECB935CDFC9}" destId="{CF361065-52E9-4B9D-90E5-06D8D471030F}" srcOrd="2" destOrd="0" presId="urn:microsoft.com/office/officeart/2005/8/layout/default"/>
    <dgm:cxn modelId="{947BDADE-865F-47C3-99D1-6AF41D32256C}" type="presParOf" srcId="{C261A7F9-221A-4E95-947A-2ECB935CDFC9}" destId="{CED86BC1-3F9E-4B5C-B58E-B79F765F34A9}" srcOrd="3" destOrd="0" presId="urn:microsoft.com/office/officeart/2005/8/layout/default"/>
    <dgm:cxn modelId="{40CB3B87-65A8-4B77-A254-0A817E10642A}" type="presParOf" srcId="{C261A7F9-221A-4E95-947A-2ECB935CDFC9}" destId="{FE0C08D7-2605-4500-A930-C9017385F358}" srcOrd="4" destOrd="0" presId="urn:microsoft.com/office/officeart/2005/8/layout/default"/>
    <dgm:cxn modelId="{280CF8EE-7503-4257-8936-27967C318DD2}" type="presParOf" srcId="{C261A7F9-221A-4E95-947A-2ECB935CDFC9}" destId="{676B10FC-A4B5-46E3-85C8-F1412884EF09}" srcOrd="5" destOrd="0" presId="urn:microsoft.com/office/officeart/2005/8/layout/default"/>
    <dgm:cxn modelId="{9718B9EE-081D-4D9A-9D08-997E040D2F90}" type="presParOf" srcId="{C261A7F9-221A-4E95-947A-2ECB935CDFC9}" destId="{A49DE668-43B3-432B-B3DB-596968151048}" srcOrd="6" destOrd="0" presId="urn:microsoft.com/office/officeart/2005/8/layout/default"/>
    <dgm:cxn modelId="{9EF5C026-4947-40DC-8CF9-0FF294B6B7EB}" type="presParOf" srcId="{C261A7F9-221A-4E95-947A-2ECB935CDFC9}" destId="{4F22769A-019D-4E42-BD2E-C23E73921D54}" srcOrd="7" destOrd="0" presId="urn:microsoft.com/office/officeart/2005/8/layout/default"/>
    <dgm:cxn modelId="{ABE201DE-2FA7-4F4E-8371-1EC30C7CC5F6}" type="presParOf" srcId="{C261A7F9-221A-4E95-947A-2ECB935CDFC9}" destId="{05341787-6568-49FC-9861-BDDC0C0B6919}" srcOrd="8" destOrd="0" presId="urn:microsoft.com/office/officeart/2005/8/layout/default"/>
    <dgm:cxn modelId="{47625764-775A-4FB9-BB1C-3ABAA3CA2AE7}" type="presParOf" srcId="{C261A7F9-221A-4E95-947A-2ECB935CDFC9}" destId="{36433E60-C506-4A2E-9ED0-77E20F847CE0}" srcOrd="9" destOrd="0" presId="urn:microsoft.com/office/officeart/2005/8/layout/default"/>
    <dgm:cxn modelId="{922417D9-4FDE-4766-BDE2-9FE4DB61C815}" type="presParOf" srcId="{C261A7F9-221A-4E95-947A-2ECB935CDFC9}" destId="{B47CBA4F-9CF6-48D9-92AD-F73A2980995D}" srcOrd="10" destOrd="0" presId="urn:microsoft.com/office/officeart/2005/8/layout/default"/>
    <dgm:cxn modelId="{C69DB409-1E7F-4C31-B320-099644FC3754}" type="presParOf" srcId="{C261A7F9-221A-4E95-947A-2ECB935CDFC9}" destId="{70257A33-6244-4BBE-8930-ADEFC0C000A7}" srcOrd="11" destOrd="0" presId="urn:microsoft.com/office/officeart/2005/8/layout/default"/>
    <dgm:cxn modelId="{FF0ED52E-7260-45CE-9314-A7A96EAA360B}" type="presParOf" srcId="{C261A7F9-221A-4E95-947A-2ECB935CDFC9}" destId="{E729FAE6-8F13-4E3E-AA05-055DB8E3A261}" srcOrd="12" destOrd="0" presId="urn:microsoft.com/office/officeart/2005/8/layout/default"/>
    <dgm:cxn modelId="{77749DDA-86D6-4082-91FE-6ACFB671B122}" type="presParOf" srcId="{C261A7F9-221A-4E95-947A-2ECB935CDFC9}" destId="{E58014CD-8E6B-4979-B2BF-D0DD9FEAE53D}" srcOrd="13" destOrd="0" presId="urn:microsoft.com/office/officeart/2005/8/layout/default"/>
    <dgm:cxn modelId="{4107347D-E759-44C0-B323-6D5208BCA152}" type="presParOf" srcId="{C261A7F9-221A-4E95-947A-2ECB935CDFC9}" destId="{E8EEA1EE-2206-4DEE-BA01-722106194A97}" srcOrd="14" destOrd="0" presId="urn:microsoft.com/office/officeart/2005/8/layout/default"/>
    <dgm:cxn modelId="{F1542863-79A9-4B88-A231-06E816B92BD7}" type="presParOf" srcId="{C261A7F9-221A-4E95-947A-2ECB935CDFC9}" destId="{DC63E106-0E32-48DE-BFD6-82C08B77D6A3}" srcOrd="15" destOrd="0" presId="urn:microsoft.com/office/officeart/2005/8/layout/default"/>
    <dgm:cxn modelId="{C7367B9F-A1D4-4F88-A829-E38394FA6606}" type="presParOf" srcId="{C261A7F9-221A-4E95-947A-2ECB935CDFC9}" destId="{F1AB5327-0477-4820-BF23-F314964DB30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32CD1F86-27D6-47D4-8B0D-1ABD0F3917C1}">
      <dgm:prSet custT="1"/>
      <dgm:spPr/>
      <dgm:t>
        <a:bodyPr rtlCol="false"/>
        <a:lstStyle/>
        <a:p>
          <a:pPr algn="ctr" rtl="false"/>
          <a:r>
            <a:rPr lang="cy" sz="1300" b="0" i="0" u="none"/>
            <a:t>Cyfraith gymudol</a:t>
          </a:r>
        </a:p>
        <a:p>
          <a:pPr algn="ctr" rtl="false"/>
          <a:endParaRPr lang="en-GB" sz="800" b="0" dirty="0"/>
        </a:p>
      </dgm:t>
    </dgm:pt>
    <dgm:pt modelId="{27D6697F-60E6-40BD-887E-B247F083A424}" type="parTrans" cxnId="{83EC9AAB-12E3-454B-8C24-C0E5855F51AD}">
      <dgm:prSet/>
      <dgm:spPr/>
      <dgm:t>
        <a:bodyPr rtlCol="false"/>
        <a:lstStyle/>
        <a:p>
          <a:pPr algn="ctr" rtl="false"/>
          <a:endParaRPr lang="en-GB" sz="1300"/>
        </a:p>
      </dgm:t>
    </dgm:pt>
    <dgm:pt modelId="{D37C325C-5B62-4541-9FC0-51ADB0CA4387}" type="sibTrans" cxnId="{83EC9AAB-12E3-454B-8C24-C0E5855F51AD}">
      <dgm:prSet/>
      <dgm:spPr/>
      <dgm:t>
        <a:bodyPr rtlCol="false"/>
        <a:lstStyle/>
        <a:p>
          <a:pPr algn="ctr" rtl="false"/>
          <a:endParaRPr lang="en-GB" sz="1300"/>
        </a:p>
      </dgm:t>
    </dgm:pt>
    <dgm:pt modelId="{5D33CBCF-7EB4-431D-BDF1-3597398FF339}">
      <dgm:prSet custT="1"/>
      <dgm:spPr/>
      <dgm:t>
        <a:bodyPr rtlCol="false"/>
        <a:lstStyle/>
        <a:p>
          <a:pPr algn="ctr" rtl="false"/>
          <a:r>
            <a:rPr lang="cy" sz="1300" b="0"/>
            <a:t>Cyfraith gyswllt</a:t>
          </a:r>
        </a:p>
        <a:p>
          <a:pPr algn="ctr" rtl="false"/>
          <a:endParaRPr lang="en-GB" sz="800" b="0" dirty="0"/>
        </a:p>
      </dgm:t>
    </dgm:pt>
    <dgm:pt modelId="{34985BF8-C7E5-453B-B319-B8FD381218FA}" type="parTrans" cxnId="{393EEE0A-0A00-48F8-BA0A-D6F81AD90551}">
      <dgm:prSet/>
      <dgm:spPr/>
      <dgm:t>
        <a:bodyPr rtlCol="false"/>
        <a:lstStyle/>
        <a:p>
          <a:pPr rtl="false"/>
          <a:endParaRPr lang="en-GB"/>
        </a:p>
      </dgm:t>
    </dgm:pt>
    <dgm:pt modelId="{E273F323-C920-441A-AEF4-1754043E4C34}" type="sibTrans" cxnId="{393EEE0A-0A00-48F8-BA0A-D6F81AD90551}">
      <dgm:prSet/>
      <dgm:spPr/>
      <dgm:t>
        <a:bodyPr rtlCol="false"/>
        <a:lstStyle/>
        <a:p>
          <a:pPr rtl="false"/>
          <a:endParaRPr lang="en-GB"/>
        </a:p>
      </dgm:t>
    </dgm:pt>
    <dgm:pt modelId="{4B93AA8C-6683-4CAE-ADDA-CCBD887EF7A8}">
      <dgm:prSet custT="1"/>
      <dgm:spPr/>
      <dgm:t>
        <a:bodyPr rtlCol="false"/>
        <a:lstStyle/>
        <a:p>
          <a:pPr algn="ctr" rtl="false"/>
          <a:r>
            <a:rPr lang="cy" sz="1300" b="0"/>
            <a:t>AND Form - </a:t>
          </a:r>
          <a:r>
            <a:rPr lang="cy" sz="1300" b="0" i="0" u="none"/>
            <a:t>(A. B) . C = A . (B . C)</a:t>
          </a:r>
          <a:endParaRPr lang="en-GB" sz="1300" b="0" dirty="0"/>
        </a:p>
      </dgm:t>
    </dgm:pt>
    <dgm:pt modelId="{C38E86D2-65D4-4A0E-B2CB-A4DF259155CA}" type="parTrans" cxnId="{61C6B8AF-DB73-43AF-ACA6-4928B072AF37}">
      <dgm:prSet/>
      <dgm:spPr/>
      <dgm:t>
        <a:bodyPr rtlCol="false"/>
        <a:lstStyle/>
        <a:p>
          <a:pPr rtl="false"/>
          <a:endParaRPr lang="en-GB"/>
        </a:p>
      </dgm:t>
    </dgm:pt>
    <dgm:pt modelId="{722376F8-4ECA-4CDD-AB02-D2E5C137648B}" type="sibTrans" cxnId="{61C6B8AF-DB73-43AF-ACA6-4928B072AF37}">
      <dgm:prSet/>
      <dgm:spPr/>
      <dgm:t>
        <a:bodyPr rtlCol="false"/>
        <a:lstStyle/>
        <a:p>
          <a:pPr rtl="false"/>
          <a:endParaRPr lang="en-GB"/>
        </a:p>
      </dgm:t>
    </dgm:pt>
    <dgm:pt modelId="{2BB991CC-A58B-4D56-9A94-8B1D0AB310E1}">
      <dgm:prSet custT="1"/>
      <dgm:spPr/>
      <dgm:t>
        <a:bodyPr rtlCol="false"/>
        <a:lstStyle/>
        <a:p>
          <a:pPr algn="ctr" rtl="false"/>
          <a:r>
            <a:rPr lang="cy" sz="1300" b="0"/>
            <a:t>OR Form - </a:t>
          </a:r>
          <a:r>
            <a:rPr lang="cy" sz="1300" b="0" i="0" u="none"/>
            <a:t>(A + B) + C = A + (B + C)</a:t>
          </a:r>
          <a:endParaRPr lang="en-GB" sz="1300" b="0" dirty="0"/>
        </a:p>
      </dgm:t>
    </dgm:pt>
    <dgm:pt modelId="{80769EAE-46C6-437D-85EA-74978F85CE0C}" type="parTrans" cxnId="{22BF78B0-96D3-4E1A-B2D6-B9489D7E3212}">
      <dgm:prSet/>
      <dgm:spPr/>
      <dgm:t>
        <a:bodyPr rtlCol="false"/>
        <a:lstStyle/>
        <a:p>
          <a:pPr rtl="false"/>
          <a:endParaRPr lang="en-GB"/>
        </a:p>
      </dgm:t>
    </dgm:pt>
    <dgm:pt modelId="{BEE1A115-FB46-40BE-A309-ACD354F79AAA}" type="sibTrans" cxnId="{22BF78B0-96D3-4E1A-B2D6-B9489D7E3212}">
      <dgm:prSet/>
      <dgm:spPr/>
      <dgm:t>
        <a:bodyPr rtlCol="false"/>
        <a:lstStyle/>
        <a:p>
          <a:pPr rtl="false"/>
          <a:endParaRPr lang="en-GB"/>
        </a:p>
      </dgm:t>
    </dgm:pt>
    <dgm:pt modelId="{15CC691F-1C7C-40D6-A14D-16DCD47EC024}">
      <dgm:prSet custT="1"/>
      <dgm:spPr/>
      <dgm:t>
        <a:bodyPr rtlCol="false"/>
        <a:lstStyle/>
        <a:p>
          <a:pPr algn="ctr" rtl="false"/>
          <a:r>
            <a:rPr lang="cy" sz="1300" b="0"/>
            <a:t>Cyfraith ddosbarthol</a:t>
          </a:r>
        </a:p>
        <a:p>
          <a:pPr algn="ctr" rtl="false"/>
          <a:endParaRPr lang="en-GB" sz="800" b="0" dirty="0"/>
        </a:p>
      </dgm:t>
    </dgm:pt>
    <dgm:pt modelId="{712BA716-021D-4D5F-BA00-79D5D4849B01}" type="parTrans" cxnId="{FA3A0C25-DED8-4B81-A286-62B420150002}">
      <dgm:prSet/>
      <dgm:spPr/>
      <dgm:t>
        <a:bodyPr rtlCol="false"/>
        <a:lstStyle/>
        <a:p>
          <a:pPr rtl="false"/>
          <a:endParaRPr lang="en-GB"/>
        </a:p>
      </dgm:t>
    </dgm:pt>
    <dgm:pt modelId="{6ADC28B7-93CD-402F-833C-938657882C6A}" type="sibTrans" cxnId="{FA3A0C25-DED8-4B81-A286-62B420150002}">
      <dgm:prSet/>
      <dgm:spPr/>
      <dgm:t>
        <a:bodyPr rtlCol="false"/>
        <a:lstStyle/>
        <a:p>
          <a:pPr rtl="false"/>
          <a:endParaRPr lang="en-GB"/>
        </a:p>
      </dgm:t>
    </dgm:pt>
    <dgm:pt modelId="{EA0BCB0B-4EA1-4D47-9BA8-7F0062C22843}">
      <dgm:prSet custT="1"/>
      <dgm:spPr/>
      <dgm:t>
        <a:bodyPr rtlCol="false"/>
        <a:lstStyle/>
        <a:p>
          <a:pPr algn="ctr" rtl="false"/>
          <a:r>
            <a:rPr lang="cy" sz="1300" b="0" i="0" u="none"/>
            <a:t>AND Form - (A+B)+ C = (A+C).(B+C)</a:t>
          </a:r>
          <a:endParaRPr lang="en-GB" sz="1300" b="0" dirty="0"/>
        </a:p>
      </dgm:t>
    </dgm:pt>
    <dgm:pt modelId="{C628828E-7E26-40E9-A8C3-E581CC6D7848}" type="parTrans" cxnId="{0F20A01E-E403-4A13-BDD0-5DAEA5277ED7}">
      <dgm:prSet/>
      <dgm:spPr/>
      <dgm:t>
        <a:bodyPr rtlCol="false"/>
        <a:lstStyle/>
        <a:p>
          <a:pPr rtl="false"/>
          <a:endParaRPr lang="en-GB"/>
        </a:p>
      </dgm:t>
    </dgm:pt>
    <dgm:pt modelId="{44B76169-7C71-4E1E-8ACA-C44D6EA8DFEE}" type="sibTrans" cxnId="{0F20A01E-E403-4A13-BDD0-5DAEA5277ED7}">
      <dgm:prSet/>
      <dgm:spPr/>
      <dgm:t>
        <a:bodyPr rtlCol="false"/>
        <a:lstStyle/>
        <a:p>
          <a:pPr rtl="false"/>
          <a:endParaRPr lang="en-GB"/>
        </a:p>
      </dgm:t>
    </dgm:pt>
    <dgm:pt modelId="{2B92D08B-6C09-4964-B0E5-8F2732F8992F}">
      <dgm:prSet custT="1"/>
      <dgm:spPr/>
      <dgm:t>
        <a:bodyPr rtlCol="false"/>
        <a:lstStyle/>
        <a:p>
          <a:pPr algn="ctr" rtl="false"/>
          <a:r>
            <a:rPr lang="cy" sz="1300" b="0"/>
            <a:t>OR Form - </a:t>
          </a:r>
          <a:r>
            <a:rPr lang="cy" sz="1300" b="0" i="0" u="none"/>
            <a:t>(A + B).C = (A . C) + (B . C)</a:t>
          </a:r>
          <a:endParaRPr lang="en-GB" sz="1300" b="0" dirty="0"/>
        </a:p>
      </dgm:t>
    </dgm:pt>
    <dgm:pt modelId="{5B902215-003C-43DB-B4C4-51E46EA7B2C4}" type="parTrans" cxnId="{2A9B4AEE-86BB-492D-9A87-B7FF1ED09C45}">
      <dgm:prSet/>
      <dgm:spPr/>
      <dgm:t>
        <a:bodyPr rtlCol="false"/>
        <a:lstStyle/>
        <a:p>
          <a:pPr rtl="false"/>
          <a:endParaRPr lang="en-GB"/>
        </a:p>
      </dgm:t>
    </dgm:pt>
    <dgm:pt modelId="{94910F53-7238-4771-B03F-365342CAAE43}" type="sibTrans" cxnId="{2A9B4AEE-86BB-492D-9A87-B7FF1ED09C45}">
      <dgm:prSet/>
      <dgm:spPr/>
      <dgm:t>
        <a:bodyPr rtlCol="false"/>
        <a:lstStyle/>
        <a:p>
          <a:pPr rtl="false"/>
          <a:endParaRPr lang="en-GB"/>
        </a:p>
      </dgm:t>
    </dgm:pt>
    <dgm:pt modelId="{BC32C58A-153C-4951-81DE-2E1DE9EB30AE}">
      <dgm:prSet custT="1"/>
      <dgm:spPr/>
      <dgm:t>
        <a:bodyPr rtlCol="false"/>
        <a:lstStyle/>
        <a:p>
          <a:pPr algn="ctr" rtl="false"/>
          <a:r>
            <a:rPr lang="cy" sz="1300" b="0"/>
            <a:t>Cyfraith hunaniaeth</a:t>
          </a:r>
        </a:p>
        <a:p>
          <a:pPr algn="ctr" rtl="false"/>
          <a:endParaRPr lang="en-GB" sz="800" b="0" dirty="0"/>
        </a:p>
      </dgm:t>
    </dgm:pt>
    <dgm:pt modelId="{75E4B7FE-7ADF-4D43-83F0-17A9597EF18B}" type="parTrans" cxnId="{0DAD7DA0-6292-4E67-B879-45B19AF12367}">
      <dgm:prSet/>
      <dgm:spPr/>
      <dgm:t>
        <a:bodyPr rtlCol="false"/>
        <a:lstStyle/>
        <a:p>
          <a:pPr rtl="false"/>
          <a:endParaRPr lang="en-GB"/>
        </a:p>
      </dgm:t>
    </dgm:pt>
    <dgm:pt modelId="{32670AD6-AFAA-44E5-9EA3-0D20499E149C}" type="sibTrans" cxnId="{0DAD7DA0-6292-4E67-B879-45B19AF12367}">
      <dgm:prSet/>
      <dgm:spPr/>
      <dgm:t>
        <a:bodyPr rtlCol="false"/>
        <a:lstStyle/>
        <a:p>
          <a:pPr rtl="false"/>
          <a:endParaRPr lang="en-GB"/>
        </a:p>
      </dgm:t>
    </dgm:pt>
    <dgm:pt modelId="{70D6A8CD-3D41-4904-B79A-649C7BEF865F}">
      <dgm:prSet/>
      <dgm:spPr/>
      <dgm:t>
        <a:bodyPr rtlCol="false"/>
        <a:lstStyle/>
        <a:p>
          <a:pPr algn="ctr" rtl="false"/>
          <a:r>
            <a:rPr lang="cy" sz="1300" b="0"/>
            <a:t>AND Form - </a:t>
          </a:r>
          <a:r>
            <a:rPr lang="cy" sz="1300" b="0" i="0" u="none"/>
            <a:t>A . 1 = A</a:t>
          </a:r>
          <a:endParaRPr lang="en-GB" sz="1300" b="0" dirty="0"/>
        </a:p>
      </dgm:t>
    </dgm:pt>
    <dgm:pt modelId="{3C0A77C8-8B22-4845-8661-72165D068774}" type="parTrans" cxnId="{C1129268-9651-46DB-B767-583855515F4E}">
      <dgm:prSet/>
      <dgm:spPr/>
      <dgm:t>
        <a:bodyPr rtlCol="false"/>
        <a:lstStyle/>
        <a:p>
          <a:pPr rtl="false"/>
          <a:endParaRPr lang="en-GB"/>
        </a:p>
      </dgm:t>
    </dgm:pt>
    <dgm:pt modelId="{2C1872B9-7F83-4CC4-9B95-F9299BEA0C7A}" type="sibTrans" cxnId="{C1129268-9651-46DB-B767-583855515F4E}">
      <dgm:prSet/>
      <dgm:spPr/>
      <dgm:t>
        <a:bodyPr rtlCol="false"/>
        <a:lstStyle/>
        <a:p>
          <a:pPr rtl="false"/>
          <a:endParaRPr lang="en-GB"/>
        </a:p>
      </dgm:t>
    </dgm:pt>
    <dgm:pt modelId="{1FDEAACA-AEC1-4019-813C-6828C7BB19D7}">
      <dgm:prSet/>
      <dgm:spPr/>
      <dgm:t>
        <a:bodyPr rtlCol="false"/>
        <a:lstStyle/>
        <a:p>
          <a:pPr algn="ctr" rtl="false"/>
          <a:r>
            <a:rPr lang="cy" sz="1300" b="0"/>
            <a:t>OR Form - </a:t>
          </a:r>
          <a:r>
            <a:rPr lang="cy" sz="1300" b="0" i="0" u="none"/>
            <a:t>A + 0 = A</a:t>
          </a:r>
          <a:endParaRPr lang="en-GB" sz="1300" b="0" dirty="0"/>
        </a:p>
      </dgm:t>
    </dgm:pt>
    <dgm:pt modelId="{81971C6A-AA73-40CF-80CC-061229384777}" type="parTrans" cxnId="{154B0BF9-4FD7-4187-9FCA-3143FCA78D70}">
      <dgm:prSet/>
      <dgm:spPr/>
      <dgm:t>
        <a:bodyPr rtlCol="false"/>
        <a:lstStyle/>
        <a:p>
          <a:pPr rtl="false"/>
          <a:endParaRPr lang="en-GB"/>
        </a:p>
      </dgm:t>
    </dgm:pt>
    <dgm:pt modelId="{F18DD29F-41B8-4F87-A8D1-185DCA5561C8}" type="sibTrans" cxnId="{154B0BF9-4FD7-4187-9FCA-3143FCA78D70}">
      <dgm:prSet/>
      <dgm:spPr/>
      <dgm:t>
        <a:bodyPr rtlCol="false"/>
        <a:lstStyle/>
        <a:p>
          <a:pPr rtl="false"/>
          <a:endParaRPr lang="en-GB"/>
        </a:p>
      </dgm:t>
    </dgm:pt>
    <dgm:pt modelId="{73E8F7A5-3759-4B57-9623-B9C0B9673288}">
      <dgm:prSet custT="1"/>
      <dgm:spPr/>
      <dgm:t>
        <a:bodyPr rtlCol="false"/>
        <a:lstStyle/>
        <a:p>
          <a:pPr algn="ctr" rtl="false"/>
          <a:r>
            <a:rPr lang="cy" sz="1300" b="0"/>
            <a:t>Cyfraith Sero ac Un</a:t>
          </a:r>
        </a:p>
        <a:p>
          <a:pPr algn="ctr" rtl="false"/>
          <a:endParaRPr lang="en-GB" sz="800" b="0" dirty="0"/>
        </a:p>
      </dgm:t>
    </dgm:pt>
    <dgm:pt modelId="{9DC86EA2-8B96-40A3-AE85-3D15E078FB3B}" type="parTrans" cxnId="{2BC9C52B-06DD-4792-8740-79D7CFEC27E0}">
      <dgm:prSet/>
      <dgm:spPr/>
      <dgm:t>
        <a:bodyPr rtlCol="false"/>
        <a:lstStyle/>
        <a:p>
          <a:pPr rtl="false"/>
          <a:endParaRPr lang="en-GB"/>
        </a:p>
      </dgm:t>
    </dgm:pt>
    <dgm:pt modelId="{C6DD3EC4-E7C7-4113-B08F-F366D0AA25F2}" type="sibTrans" cxnId="{2BC9C52B-06DD-4792-8740-79D7CFEC27E0}">
      <dgm:prSet/>
      <dgm:spPr/>
      <dgm:t>
        <a:bodyPr rtlCol="false"/>
        <a:lstStyle/>
        <a:p>
          <a:pPr rtl="false"/>
          <a:endParaRPr lang="en-GB"/>
        </a:p>
      </dgm:t>
    </dgm:pt>
    <dgm:pt modelId="{3E05C446-592E-4CE6-931E-701932997246}">
      <dgm:prSet custT="1"/>
      <dgm:spPr/>
      <dgm:t>
        <a:bodyPr rtlCol="false"/>
        <a:lstStyle/>
        <a:p>
          <a:pPr algn="ctr" rtl="false"/>
          <a:r>
            <a:rPr lang="cy" sz="1300" b="0" i="0" u="none"/>
            <a:t>AND Form - A . 0 = 0</a:t>
          </a:r>
          <a:endParaRPr lang="en-GB" sz="1300" b="0" dirty="0"/>
        </a:p>
      </dgm:t>
    </dgm:pt>
    <dgm:pt modelId="{FFA631CC-9F04-4C09-A673-88CBC82F73CA}" type="parTrans" cxnId="{AEB32186-B152-46CC-8FC7-AD5A54878081}">
      <dgm:prSet/>
      <dgm:spPr/>
      <dgm:t>
        <a:bodyPr rtlCol="false"/>
        <a:lstStyle/>
        <a:p>
          <a:pPr rtl="false"/>
          <a:endParaRPr lang="en-GB"/>
        </a:p>
      </dgm:t>
    </dgm:pt>
    <dgm:pt modelId="{6CED4408-9D0C-42A8-BDD8-F126BB2E4A49}" type="sibTrans" cxnId="{AEB32186-B152-46CC-8FC7-AD5A54878081}">
      <dgm:prSet/>
      <dgm:spPr/>
      <dgm:t>
        <a:bodyPr rtlCol="false"/>
        <a:lstStyle/>
        <a:p>
          <a:pPr rtl="false"/>
          <a:endParaRPr lang="en-GB"/>
        </a:p>
      </dgm:t>
    </dgm:pt>
    <dgm:pt modelId="{71A3421C-6B63-4638-8E71-A87D98F725CE}">
      <dgm:prSet custT="1"/>
      <dgm:spPr/>
      <dgm:t>
        <a:bodyPr rtlCol="false"/>
        <a:lstStyle/>
        <a:p>
          <a:pPr algn="ctr" rtl="false"/>
          <a:r>
            <a:rPr lang="cy" sz="1300" b="0"/>
            <a:t>OR Form - </a:t>
          </a:r>
          <a:r>
            <a:rPr lang="cy" sz="1300" b="0" i="0" u="none"/>
            <a:t>A + 1 = 1</a:t>
          </a:r>
          <a:endParaRPr lang="en-GB" sz="1300" b="0" dirty="0"/>
        </a:p>
      </dgm:t>
    </dgm:pt>
    <dgm:pt modelId="{FDB2D47D-CECE-46A9-8802-971048857509}" type="parTrans" cxnId="{9AED67DC-8389-4709-9973-371F7414AE9F}">
      <dgm:prSet/>
      <dgm:spPr/>
      <dgm:t>
        <a:bodyPr rtlCol="false"/>
        <a:lstStyle/>
        <a:p>
          <a:pPr rtl="false"/>
          <a:endParaRPr lang="en-GB"/>
        </a:p>
      </dgm:t>
    </dgm:pt>
    <dgm:pt modelId="{A2F9F988-3E15-498E-9083-7F4B7577E0D7}" type="sibTrans" cxnId="{9AED67DC-8389-4709-9973-371F7414AE9F}">
      <dgm:prSet/>
      <dgm:spPr/>
      <dgm:t>
        <a:bodyPr rtlCol="false"/>
        <a:lstStyle/>
        <a:p>
          <a:pPr rtl="false"/>
          <a:endParaRPr lang="en-GB"/>
        </a:p>
      </dgm:t>
    </dgm:pt>
    <dgm:pt modelId="{CE531B56-45BD-46F4-B765-664C1DA7571E}">
      <dgm:prSet custT="1"/>
      <dgm:spPr/>
      <dgm:t>
        <a:bodyPr rtlCol="false"/>
        <a:lstStyle/>
        <a:p>
          <a:pPr algn="ctr" rtl="false"/>
          <a:r>
            <a:rPr lang="cy" sz="1300" b="0"/>
            <a:t>Cyfraith wrthdro</a:t>
          </a:r>
        </a:p>
        <a:p>
          <a:pPr algn="ctr" rtl="false"/>
          <a:endParaRPr lang="en-GB" sz="800" b="0" dirty="0"/>
        </a:p>
      </dgm:t>
    </dgm:pt>
    <dgm:pt modelId="{11A24372-72AA-4580-8788-74A8E4620310}" type="parTrans" cxnId="{601B01DB-E7FA-414E-B312-75616EF3803B}">
      <dgm:prSet/>
      <dgm:spPr/>
      <dgm:t>
        <a:bodyPr rtlCol="false"/>
        <a:lstStyle/>
        <a:p>
          <a:pPr rtl="false"/>
          <a:endParaRPr lang="en-GB"/>
        </a:p>
      </dgm:t>
    </dgm:pt>
    <dgm:pt modelId="{A3E79CD4-74DA-4A25-A768-B2715FD5F6D0}" type="sibTrans" cxnId="{601B01DB-E7FA-414E-B312-75616EF3803B}">
      <dgm:prSet/>
      <dgm:spPr/>
      <dgm:t>
        <a:bodyPr rtlCol="false"/>
        <a:lstStyle/>
        <a:p>
          <a:pPr rtl="false"/>
          <a:endParaRPr lang="en-GB"/>
        </a:p>
      </dgm:t>
    </dgm:pt>
    <dgm:pt modelId="{34FCB905-0542-40AD-A795-25A8206BDD45}">
      <dgm:prSet custT="1"/>
      <dgm:spPr/>
      <dgm:t>
        <a:bodyPr rtlCol="false"/>
        <a:lstStyle/>
        <a:p>
          <a:pPr algn="ctr" rtl="false"/>
          <a:r>
            <a:rPr lang="cy" sz="1300" b="0"/>
            <a:t>AND Form - </a:t>
          </a:r>
          <a:r>
            <a:rPr lang="cy" sz="1300" b="0" i="0" u="none"/>
            <a:t>A . A' = 0</a:t>
          </a:r>
          <a:endParaRPr lang="en-GB" sz="1300" b="0" dirty="0"/>
        </a:p>
      </dgm:t>
    </dgm:pt>
    <dgm:pt modelId="{FC0EA3E9-60E5-4CF5-9089-2F391480ABCC}" type="parTrans" cxnId="{17191EEF-6CFC-4AC3-8A68-7B634E9633E3}">
      <dgm:prSet/>
      <dgm:spPr/>
      <dgm:t>
        <a:bodyPr rtlCol="false"/>
        <a:lstStyle/>
        <a:p>
          <a:pPr rtl="false"/>
          <a:endParaRPr lang="en-GB"/>
        </a:p>
      </dgm:t>
    </dgm:pt>
    <dgm:pt modelId="{46F2073B-FF35-42F1-AA4F-C05083467202}" type="sibTrans" cxnId="{17191EEF-6CFC-4AC3-8A68-7B634E9633E3}">
      <dgm:prSet/>
      <dgm:spPr/>
      <dgm:t>
        <a:bodyPr rtlCol="false"/>
        <a:lstStyle/>
        <a:p>
          <a:pPr rtl="false"/>
          <a:endParaRPr lang="en-GB"/>
        </a:p>
      </dgm:t>
    </dgm:pt>
    <dgm:pt modelId="{0689C932-4558-40E3-8296-642377FCDA97}">
      <dgm:prSet custT="1"/>
      <dgm:spPr/>
      <dgm:t>
        <a:bodyPr rtlCol="false"/>
        <a:lstStyle/>
        <a:p>
          <a:pPr algn="ctr" rtl="false"/>
          <a:r>
            <a:rPr lang="cy" sz="1300" b="0"/>
            <a:t>OR Form - </a:t>
          </a:r>
          <a:r>
            <a:rPr lang="cy" sz="1300" b="0" i="0" u="none"/>
            <a:t>A + A' = 1</a:t>
          </a:r>
          <a:endParaRPr lang="en-GB" sz="1300" b="0" dirty="0"/>
        </a:p>
      </dgm:t>
    </dgm:pt>
    <dgm:pt modelId="{4B229C23-95A2-4F03-9E96-F799C4B8983F}" type="parTrans" cxnId="{66B79177-DF30-4015-A0E2-F64DB23F0F25}">
      <dgm:prSet/>
      <dgm:spPr/>
      <dgm:t>
        <a:bodyPr rtlCol="false"/>
        <a:lstStyle/>
        <a:p>
          <a:pPr rtl="false"/>
          <a:endParaRPr lang="en-GB"/>
        </a:p>
      </dgm:t>
    </dgm:pt>
    <dgm:pt modelId="{2D8600AA-8E10-434A-911B-E7B280290D15}" type="sibTrans" cxnId="{66B79177-DF30-4015-A0E2-F64DB23F0F25}">
      <dgm:prSet/>
      <dgm:spPr/>
      <dgm:t>
        <a:bodyPr rtlCol="false"/>
        <a:lstStyle/>
        <a:p>
          <a:pPr rtl="false"/>
          <a:endParaRPr lang="en-GB"/>
        </a:p>
      </dgm:t>
    </dgm:pt>
    <dgm:pt modelId="{52E19C42-F0CA-43F0-9090-5BD568CD2E13}">
      <dgm:prSet custT="1"/>
      <dgm:spPr/>
      <dgm:t>
        <a:bodyPr rtlCol="false"/>
        <a:lstStyle/>
        <a:p>
          <a:pPr algn="ctr" rtl="false"/>
          <a:r>
            <a:rPr lang="cy" sz="1300" b="0"/>
            <a:t>Cyfraith idempotent</a:t>
          </a:r>
        </a:p>
        <a:p>
          <a:pPr algn="ctr" rtl="false"/>
          <a:endParaRPr lang="en-GB" sz="800" b="0" dirty="0"/>
        </a:p>
      </dgm:t>
    </dgm:pt>
    <dgm:pt modelId="{25131C1F-F8BF-42FA-8781-33AF6D521FFD}" type="parTrans" cxnId="{644B4A73-6A71-45CC-9F34-F4CB8E7E001E}">
      <dgm:prSet/>
      <dgm:spPr/>
      <dgm:t>
        <a:bodyPr rtlCol="false"/>
        <a:lstStyle/>
        <a:p>
          <a:pPr rtl="false"/>
          <a:endParaRPr lang="en-GB"/>
        </a:p>
      </dgm:t>
    </dgm:pt>
    <dgm:pt modelId="{677D43F0-0CD7-4D72-8880-95E58E354139}" type="sibTrans" cxnId="{644B4A73-6A71-45CC-9F34-F4CB8E7E001E}">
      <dgm:prSet/>
      <dgm:spPr/>
      <dgm:t>
        <a:bodyPr rtlCol="false"/>
        <a:lstStyle/>
        <a:p>
          <a:pPr rtl="false"/>
          <a:endParaRPr lang="en-GB"/>
        </a:p>
      </dgm:t>
    </dgm:pt>
    <dgm:pt modelId="{AF9A4600-9668-4BF4-852A-9EA9E84C16C3}">
      <dgm:prSet/>
      <dgm:spPr/>
      <dgm:t>
        <a:bodyPr rtlCol="false"/>
        <a:lstStyle/>
        <a:p>
          <a:pPr algn="ctr" rtl="false"/>
          <a:r>
            <a:rPr lang="cy" sz="1300" b="0"/>
            <a:t>AND Form - </a:t>
          </a:r>
          <a:r>
            <a:rPr lang="cy" sz="1300" b="0" i="0" u="none"/>
            <a:t>A . A = A</a:t>
          </a:r>
          <a:endParaRPr lang="en-GB" sz="1300" b="0" dirty="0"/>
        </a:p>
      </dgm:t>
    </dgm:pt>
    <dgm:pt modelId="{B0D58F8B-FDBB-46D1-9BCB-416F06B16811}" type="parTrans" cxnId="{FFAC7F8A-2521-4EFD-8052-AD00925C3434}">
      <dgm:prSet/>
      <dgm:spPr/>
      <dgm:t>
        <a:bodyPr rtlCol="false"/>
        <a:lstStyle/>
        <a:p>
          <a:pPr rtl="false"/>
          <a:endParaRPr lang="en-GB"/>
        </a:p>
      </dgm:t>
    </dgm:pt>
    <dgm:pt modelId="{DB56D618-04DD-4113-95C6-E2C586CC765C}" type="sibTrans" cxnId="{FFAC7F8A-2521-4EFD-8052-AD00925C3434}">
      <dgm:prSet/>
      <dgm:spPr/>
      <dgm:t>
        <a:bodyPr rtlCol="false"/>
        <a:lstStyle/>
        <a:p>
          <a:pPr rtl="false"/>
          <a:endParaRPr lang="en-GB"/>
        </a:p>
      </dgm:t>
    </dgm:pt>
    <dgm:pt modelId="{E2565EF8-7B88-4B05-A247-85BBF2E48DCC}">
      <dgm:prSet/>
      <dgm:spPr/>
      <dgm:t>
        <a:bodyPr rtlCol="false"/>
        <a:lstStyle/>
        <a:p>
          <a:pPr algn="ctr" rtl="false"/>
          <a:r>
            <a:rPr lang="cy" sz="1300" b="0"/>
            <a:t>OR Form - </a:t>
          </a:r>
          <a:r>
            <a:rPr lang="cy" sz="1300" b="0" i="0" u="none"/>
            <a:t>A + A = A</a:t>
          </a:r>
          <a:endParaRPr lang="en-GB" sz="1300" b="0" dirty="0"/>
        </a:p>
      </dgm:t>
    </dgm:pt>
    <dgm:pt modelId="{18592297-AD76-4068-AB9B-C5B84E1FC117}" type="parTrans" cxnId="{CC12E8A1-A690-46BF-9901-045B0A3E6C37}">
      <dgm:prSet/>
      <dgm:spPr/>
      <dgm:t>
        <a:bodyPr rtlCol="false"/>
        <a:lstStyle/>
        <a:p>
          <a:pPr rtl="false"/>
          <a:endParaRPr lang="en-GB"/>
        </a:p>
      </dgm:t>
    </dgm:pt>
    <dgm:pt modelId="{FEC8EFBF-2416-4A0B-8743-A10B5A8B0A40}" type="sibTrans" cxnId="{CC12E8A1-A690-46BF-9901-045B0A3E6C37}">
      <dgm:prSet/>
      <dgm:spPr/>
      <dgm:t>
        <a:bodyPr rtlCol="false"/>
        <a:lstStyle/>
        <a:p>
          <a:pPr rtl="false"/>
          <a:endParaRPr lang="en-GB"/>
        </a:p>
      </dgm:t>
    </dgm:pt>
    <dgm:pt modelId="{C5D473F3-AFE9-465B-9155-CCCAF7766FFA}">
      <dgm:prSet custT="1"/>
      <dgm:spPr/>
      <dgm:t>
        <a:bodyPr rtlCol="false"/>
        <a:lstStyle/>
        <a:p>
          <a:pPr algn="ctr" rtl="false">
            <a:buNone/>
          </a:pPr>
          <a:r>
            <a:rPr lang="cy" sz="1300" b="0"/>
            <a:t>Cyfraith amsugno</a:t>
          </a:r>
        </a:p>
        <a:p>
          <a:pPr algn="ctr" rtl="false">
            <a:buNone/>
          </a:pPr>
          <a:endParaRPr lang="en-GB" sz="800" b="0" dirty="0"/>
        </a:p>
      </dgm:t>
    </dgm:pt>
    <dgm:pt modelId="{7F74C2B3-4D0E-48A6-9B4E-2A32E2C21810}" type="parTrans" cxnId="{5DD66EAA-4043-4921-92FE-F61B7D276BB9}">
      <dgm:prSet/>
      <dgm:spPr/>
      <dgm:t>
        <a:bodyPr rtlCol="false"/>
        <a:lstStyle/>
        <a:p>
          <a:pPr rtl="false"/>
          <a:endParaRPr lang="en-GB"/>
        </a:p>
      </dgm:t>
    </dgm:pt>
    <dgm:pt modelId="{521B44EF-CFB1-4D22-B529-C36DE8B2FF7E}" type="sibTrans" cxnId="{5DD66EAA-4043-4921-92FE-F61B7D276BB9}">
      <dgm:prSet/>
      <dgm:spPr/>
      <dgm:t>
        <a:bodyPr rtlCol="false"/>
        <a:lstStyle/>
        <a:p>
          <a:pPr rtl="false"/>
          <a:endParaRPr lang="en-GB"/>
        </a:p>
      </dgm:t>
    </dgm:pt>
    <dgm:pt modelId="{644AAA19-5480-4E98-B941-21E30D6A96DF}">
      <dgm:prSet custT="1"/>
      <dgm:spPr/>
      <dgm:t>
        <a:bodyPr rtlCol="false"/>
        <a:lstStyle/>
        <a:p>
          <a:pPr algn="ctr" rtl="false"/>
          <a:r>
            <a:rPr lang="cy" sz="1300" b="0" i="0" u="none"/>
            <a:t>AND Form - A(A+B) = A</a:t>
          </a:r>
          <a:endParaRPr lang="en-GB" sz="1300" b="0" dirty="0"/>
        </a:p>
      </dgm:t>
    </dgm:pt>
    <dgm:pt modelId="{F3E28177-C4C4-43FA-AA02-7C120FE19DEB}" type="parTrans" cxnId="{570FDA35-55A0-4BF2-AF82-404E6D992A6B}">
      <dgm:prSet/>
      <dgm:spPr/>
      <dgm:t>
        <a:bodyPr rtlCol="false"/>
        <a:lstStyle/>
        <a:p>
          <a:pPr rtl="false"/>
          <a:endParaRPr lang="en-GB"/>
        </a:p>
      </dgm:t>
    </dgm:pt>
    <dgm:pt modelId="{DC2C2E1A-AE2B-40A2-AD63-0316188A8A50}" type="sibTrans" cxnId="{570FDA35-55A0-4BF2-AF82-404E6D992A6B}">
      <dgm:prSet/>
      <dgm:spPr/>
      <dgm:t>
        <a:bodyPr rtlCol="false"/>
        <a:lstStyle/>
        <a:p>
          <a:pPr rtl="false"/>
          <a:endParaRPr lang="en-GB"/>
        </a:p>
      </dgm:t>
    </dgm:pt>
    <dgm:pt modelId="{9BD0E1AC-D3C1-4953-B4E8-E3D80B23F527}">
      <dgm:prSet custT="1"/>
      <dgm:spPr/>
      <dgm:t>
        <a:bodyPr rtlCol="false"/>
        <a:lstStyle/>
        <a:p>
          <a:pPr algn="ctr" rtl="false"/>
          <a:r>
            <a:rPr lang="cy" sz="1300" b="0"/>
            <a:t>OR Form - </a:t>
          </a:r>
          <a:r>
            <a:rPr lang="cy" sz="1300" b="0" i="0" u="none"/>
            <a:t>A + A. B = A </a:t>
          </a:r>
          <a:endParaRPr lang="en-GB" sz="1300" b="0" dirty="0"/>
        </a:p>
      </dgm:t>
    </dgm:pt>
    <dgm:pt modelId="{F8FA2A44-0072-48C2-A0B9-DB40AFEE4006}" type="parTrans" cxnId="{B062AD24-FE79-4C9F-B309-774808F18E8D}">
      <dgm:prSet/>
      <dgm:spPr/>
      <dgm:t>
        <a:bodyPr rtlCol="false"/>
        <a:lstStyle/>
        <a:p>
          <a:pPr rtl="false"/>
          <a:endParaRPr lang="en-GB"/>
        </a:p>
      </dgm:t>
    </dgm:pt>
    <dgm:pt modelId="{E0974774-9578-4322-8312-323259EF19D3}" type="sibTrans" cxnId="{B062AD24-FE79-4C9F-B309-774808F18E8D}">
      <dgm:prSet/>
      <dgm:spPr/>
      <dgm:t>
        <a:bodyPr rtlCol="false"/>
        <a:lstStyle/>
        <a:p>
          <a:pPr rtl="false"/>
          <a:endParaRPr lang="en-GB"/>
        </a:p>
      </dgm:t>
    </dgm:pt>
    <dgm:pt modelId="{AC141227-27E9-497C-8398-86FA2214A2BF}">
      <dgm:prSet custT="1"/>
      <dgm:spPr>
        <a:blipFill>
          <a:blip xmlns:r="http://schemas.openxmlformats.org/officeDocument/2006/relationships" r:embed="rId1"/>
          <a:stretch>
            <a:fillRect t="-1887"/>
          </a:stretch>
        </a:blipFill>
      </dgm:spPr>
      <dgm:t>
        <a:bodyPr rtlCol="false"/>
        <a:lstStyle/>
        <a:p>
          <a:pPr rtl="false"/>
          <a:r>
            <a:rPr lang="cy">
              <a:noFill/>
            </a:rPr>
            <a:t> </a:t>
          </a:r>
        </a:p>
      </dgm:t>
    </dgm:pt>
    <dgm:pt modelId="{6B36652A-6211-4FB3-9041-8F5CB61C79AA}" type="parTrans" cxnId="{F3213D57-D070-45F8-9949-685E55BA8C0D}">
      <dgm:prSet/>
      <dgm:spPr/>
      <dgm:t>
        <a:bodyPr rtlCol="false"/>
        <a:lstStyle/>
        <a:p>
          <a:pPr rtl="false"/>
          <a:endParaRPr lang="en-GB"/>
        </a:p>
      </dgm:t>
    </dgm:pt>
    <dgm:pt modelId="{DDEF779D-C285-441C-97AE-DD806F2BFC16}" type="sibTrans" cxnId="{F3213D57-D070-45F8-9949-685E55BA8C0D}">
      <dgm:prSet/>
      <dgm:spPr/>
      <dgm:t>
        <a:bodyPr rtlCol="false"/>
        <a:lstStyle/>
        <a:p>
          <a:pPr rtl="false"/>
          <a:endParaRPr lang="en-GB"/>
        </a:p>
      </dgm:t>
    </dgm:pt>
    <dgm:pt modelId="{ED5104FF-9BAE-44B9-98BC-E8B61AA91F8C}">
      <dgm:prSet custT="1"/>
      <dgm:spPr/>
      <dgm:t>
        <a:bodyPr rtlCol="false"/>
        <a:lstStyle/>
        <a:p>
          <a:pPr rtl="false"/>
          <a:r>
            <a:rPr lang="cy">
              <a:noFill/>
            </a:rPr>
            <a:t> </a:t>
          </a:r>
        </a:p>
      </dgm:t>
    </dgm:pt>
    <dgm:pt modelId="{66F2FFDF-CA7C-4064-A60E-8C6A91F73533}" type="parTrans" cxnId="{DF3C36FE-345E-472E-BFC5-BD6F71D97C42}">
      <dgm:prSet/>
      <dgm:spPr/>
      <dgm:t>
        <a:bodyPr rtlCol="false"/>
        <a:lstStyle/>
        <a:p>
          <a:pPr rtl="false"/>
          <a:endParaRPr lang="en-GB"/>
        </a:p>
      </dgm:t>
    </dgm:pt>
    <dgm:pt modelId="{280CEDC5-2491-48CF-804E-D78EEAE4727F}" type="sibTrans" cxnId="{DF3C36FE-345E-472E-BFC5-BD6F71D97C42}">
      <dgm:prSet/>
      <dgm:spPr/>
      <dgm:t>
        <a:bodyPr rtlCol="false"/>
        <a:lstStyle/>
        <a:p>
          <a:pPr rtl="false"/>
          <a:endParaRPr lang="en-GB"/>
        </a:p>
      </dgm:t>
    </dgm:pt>
    <dgm:pt modelId="{B2C70486-3642-432D-8F58-F0D1B78E12E3}">
      <dgm:prSet custT="1"/>
      <dgm:spPr/>
      <dgm:t>
        <a:bodyPr rtlCol="false"/>
        <a:lstStyle/>
        <a:p>
          <a:pPr algn="ctr" rtl="false"/>
          <a:r>
            <a:rPr lang="cy" sz="1300" b="0"/>
            <a:t>OR Form - </a:t>
          </a:r>
          <a:r>
            <a:rPr lang="cy" sz="1300" b="0" i="0" u="none"/>
            <a:t>A + B = B + A </a:t>
          </a:r>
          <a:endParaRPr lang="en-GB" sz="1300" b="0" dirty="0"/>
        </a:p>
      </dgm:t>
    </dgm:pt>
    <dgm:pt modelId="{66C2AEC9-2805-47D9-890F-3CB46E21B08E}" type="sibTrans" cxnId="{0D56FF0E-9042-470A-8E53-FC8C1F9D6735}">
      <dgm:prSet/>
      <dgm:spPr/>
      <dgm:t>
        <a:bodyPr rtlCol="false"/>
        <a:lstStyle/>
        <a:p>
          <a:pPr rtl="false"/>
          <a:endParaRPr lang="en-GB"/>
        </a:p>
      </dgm:t>
    </dgm:pt>
    <dgm:pt modelId="{D29CB6B6-84F1-4749-93F5-0C5ADDA0C6F8}" type="parTrans" cxnId="{0D56FF0E-9042-470A-8E53-FC8C1F9D6735}">
      <dgm:prSet/>
      <dgm:spPr/>
      <dgm:t>
        <a:bodyPr rtlCol="false"/>
        <a:lstStyle/>
        <a:p>
          <a:pPr rtl="false"/>
          <a:endParaRPr lang="en-GB"/>
        </a:p>
      </dgm:t>
    </dgm:pt>
    <dgm:pt modelId="{74C549EE-3E54-4AE4-B125-C11889B1D5B9}">
      <dgm:prSet custT="1"/>
      <dgm:spPr/>
      <dgm:t>
        <a:bodyPr rtlCol="false"/>
        <a:lstStyle/>
        <a:p>
          <a:pPr algn="ctr" rtl="false"/>
          <a:r>
            <a:rPr lang="cy" sz="1300" b="0"/>
            <a:t>AND Form - </a:t>
          </a:r>
          <a:r>
            <a:rPr lang="cy" sz="1300" b="0" i="0" u="none"/>
            <a:t>A. B = B . A</a:t>
          </a:r>
          <a:endParaRPr lang="en-GB" sz="1300" b="0" dirty="0"/>
        </a:p>
      </dgm:t>
    </dgm:pt>
    <dgm:pt modelId="{A9A57AA5-A4BE-41E2-86EE-0308E1FD04E2}" type="sibTrans" cxnId="{D07C5FB3-4D4E-43F9-B678-9B3D67822A88}">
      <dgm:prSet/>
      <dgm:spPr/>
      <dgm:t>
        <a:bodyPr rtlCol="false"/>
        <a:lstStyle/>
        <a:p>
          <a:pPr algn="ctr" rtl="false"/>
          <a:endParaRPr lang="en-GB" sz="1300"/>
        </a:p>
      </dgm:t>
    </dgm:pt>
    <dgm:pt modelId="{9E7C55EA-A212-4225-9905-4770771740D1}" type="parTrans" cxnId="{D07C5FB3-4D4E-43F9-B678-9B3D67822A88}">
      <dgm:prSet/>
      <dgm:spPr/>
      <dgm:t>
        <a:bodyPr rtlCol="false"/>
        <a:lstStyle/>
        <a:p>
          <a:pPr algn="ctr" rtl="false"/>
          <a:endParaRPr lang="en-GB" sz="1300"/>
        </a:p>
      </dgm:t>
    </dgm:pt>
    <dgm:pt modelId="{3B2E6EE2-68A4-49D6-AA67-3ADA0F82C9A8}">
      <dgm:prSet custT="1"/>
      <dgm:spPr/>
      <dgm:t>
        <a:bodyPr rtlCol="false"/>
        <a:lstStyle/>
        <a:p>
          <a:pPr algn="ctr" rtl="false"/>
          <a:endParaRPr lang="en-GB" sz="400" b="0" dirty="0"/>
        </a:p>
      </dgm:t>
    </dgm:pt>
    <dgm:pt modelId="{07848E47-E7F6-4D43-AE5A-37C67FE0F0D6}" type="parTrans" cxnId="{551E3789-AF98-45C2-9CBD-3AE8DCB21487}">
      <dgm:prSet/>
      <dgm:spPr/>
      <dgm:t>
        <a:bodyPr rtlCol="false"/>
        <a:lstStyle/>
        <a:p>
          <a:pPr rtl="false"/>
          <a:endParaRPr lang="en-GB"/>
        </a:p>
      </dgm:t>
    </dgm:pt>
    <dgm:pt modelId="{4085FC59-33E9-4312-BD16-512861701578}" type="sibTrans" cxnId="{551E3789-AF98-45C2-9CBD-3AE8DCB21487}">
      <dgm:prSet/>
      <dgm:spPr/>
      <dgm:t>
        <a:bodyPr rtlCol="false"/>
        <a:lstStyle/>
        <a:p>
          <a:pPr rtl="false"/>
          <a:endParaRPr lang="en-GB"/>
        </a:p>
      </dgm:t>
    </dgm:pt>
    <dgm:pt modelId="{9A6BEECC-BF1D-41A3-AD00-0B61423B0367}">
      <dgm:prSet custT="1"/>
      <dgm:spPr/>
      <dgm:t>
        <a:bodyPr rtlCol="false"/>
        <a:lstStyle/>
        <a:p>
          <a:pPr algn="ctr" rtl="false">
            <a:buNone/>
          </a:pPr>
          <a:r>
            <a:rPr lang="cy" sz="1300" b="0" i="0" u="none"/>
            <a:t>A + A' B = A+B </a:t>
          </a:r>
          <a:endParaRPr lang="en-GB" sz="1300" b="0" dirty="0"/>
        </a:p>
      </dgm:t>
    </dgm:pt>
    <dgm:pt modelId="{768E27FE-381E-4917-8ECA-B9F5D508743B}" type="parTrans" cxnId="{5E1A0826-A2AC-4D2D-8927-3920348DE559}">
      <dgm:prSet/>
      <dgm:spPr/>
      <dgm:t>
        <a:bodyPr rtlCol="false"/>
        <a:lstStyle/>
        <a:p>
          <a:pPr rtl="false"/>
          <a:endParaRPr lang="en-GB"/>
        </a:p>
      </dgm:t>
    </dgm:pt>
    <dgm:pt modelId="{2A512838-CC28-47C2-8E34-2D4C461079E5}" type="sibTrans" cxnId="{5E1A0826-A2AC-4D2D-8927-3920348DE559}">
      <dgm:prSet/>
      <dgm:spPr/>
      <dgm:t>
        <a:bodyPr rtlCol="false"/>
        <a:lstStyle/>
        <a:p>
          <a:pPr rtl="false"/>
          <a:endParaRPr lang="en-GB"/>
        </a:p>
      </dgm:t>
    </dgm:pt>
    <dgm:pt modelId="{C261A7F9-221A-4E95-947A-2ECB935CDFC9}" type="pres">
      <dgm:prSet presAssocID="{697467BF-CAD0-47AF-9F27-0818DC7C6ABE}" presName="diagram" presStyleCnt="0">
        <dgm:presLayoutVars>
          <dgm:dir/>
          <dgm:resizeHandles val="exact"/>
        </dgm:presLayoutVars>
      </dgm:prSet>
      <dgm:spPr/>
    </dgm:pt>
    <dgm:pt modelId="{B1404E5A-9CAC-4E20-B2B7-F44957225CAE}" type="pres">
      <dgm:prSet presAssocID="{32CD1F86-27D6-47D4-8B0D-1ABD0F3917C1}" presName="node" presStyleLbl="node1" presStyleIdx="0" presStyleCnt="9">
        <dgm:presLayoutVars>
          <dgm:bulletEnabled val="1"/>
        </dgm:presLayoutVars>
      </dgm:prSet>
      <dgm:spPr/>
    </dgm:pt>
    <dgm:pt modelId="{75593E08-B941-4F22-993F-BEF358DB47D4}" type="pres">
      <dgm:prSet presAssocID="{D37C325C-5B62-4541-9FC0-51ADB0CA4387}" presName="sibTrans" presStyleCnt="0"/>
      <dgm:spPr/>
    </dgm:pt>
    <dgm:pt modelId="{CF361065-52E9-4B9D-90E5-06D8D471030F}" type="pres">
      <dgm:prSet presAssocID="{5D33CBCF-7EB4-431D-BDF1-3597398FF339}" presName="node" presStyleLbl="node1" presStyleIdx="1" presStyleCnt="9">
        <dgm:presLayoutVars>
          <dgm:bulletEnabled val="1"/>
        </dgm:presLayoutVars>
      </dgm:prSet>
      <dgm:spPr/>
    </dgm:pt>
    <dgm:pt modelId="{CED86BC1-3F9E-4B5C-B58E-B79F765F34A9}" type="pres">
      <dgm:prSet presAssocID="{E273F323-C920-441A-AEF4-1754043E4C34}" presName="sibTrans" presStyleCnt="0"/>
      <dgm:spPr/>
    </dgm:pt>
    <dgm:pt modelId="{FE0C08D7-2605-4500-A930-C9017385F358}" type="pres">
      <dgm:prSet presAssocID="{15CC691F-1C7C-40D6-A14D-16DCD47EC024}" presName="node" presStyleLbl="node1" presStyleIdx="2" presStyleCnt="9">
        <dgm:presLayoutVars>
          <dgm:bulletEnabled val="1"/>
        </dgm:presLayoutVars>
      </dgm:prSet>
      <dgm:spPr/>
    </dgm:pt>
    <dgm:pt modelId="{676B10FC-A4B5-46E3-85C8-F1412884EF09}" type="pres">
      <dgm:prSet presAssocID="{6ADC28B7-93CD-402F-833C-938657882C6A}" presName="sibTrans" presStyleCnt="0"/>
      <dgm:spPr/>
    </dgm:pt>
    <dgm:pt modelId="{A49DE668-43B3-432B-B3DB-596968151048}" type="pres">
      <dgm:prSet presAssocID="{BC32C58A-153C-4951-81DE-2E1DE9EB30AE}" presName="node" presStyleLbl="node1" presStyleIdx="3" presStyleCnt="9">
        <dgm:presLayoutVars>
          <dgm:bulletEnabled val="1"/>
        </dgm:presLayoutVars>
      </dgm:prSet>
      <dgm:spPr/>
    </dgm:pt>
    <dgm:pt modelId="{4F22769A-019D-4E42-BD2E-C23E73921D54}" type="pres">
      <dgm:prSet presAssocID="{32670AD6-AFAA-44E5-9EA3-0D20499E149C}" presName="sibTrans" presStyleCnt="0"/>
      <dgm:spPr/>
    </dgm:pt>
    <dgm:pt modelId="{05341787-6568-49FC-9861-BDDC0C0B6919}" type="pres">
      <dgm:prSet presAssocID="{73E8F7A5-3759-4B57-9623-B9C0B9673288}" presName="node" presStyleLbl="node1" presStyleIdx="4" presStyleCnt="9">
        <dgm:presLayoutVars>
          <dgm:bulletEnabled val="1"/>
        </dgm:presLayoutVars>
      </dgm:prSet>
      <dgm:spPr/>
    </dgm:pt>
    <dgm:pt modelId="{36433E60-C506-4A2E-9ED0-77E20F847CE0}" type="pres">
      <dgm:prSet presAssocID="{C6DD3EC4-E7C7-4113-B08F-F366D0AA25F2}" presName="sibTrans" presStyleCnt="0"/>
      <dgm:spPr/>
    </dgm:pt>
    <dgm:pt modelId="{B47CBA4F-9CF6-48D9-92AD-F73A2980995D}" type="pres">
      <dgm:prSet presAssocID="{CE531B56-45BD-46F4-B765-664C1DA7571E}" presName="node" presStyleLbl="node1" presStyleIdx="5" presStyleCnt="9">
        <dgm:presLayoutVars>
          <dgm:bulletEnabled val="1"/>
        </dgm:presLayoutVars>
      </dgm:prSet>
      <dgm:spPr/>
    </dgm:pt>
    <dgm:pt modelId="{70257A33-6244-4BBE-8930-ADEFC0C000A7}" type="pres">
      <dgm:prSet presAssocID="{A3E79CD4-74DA-4A25-A768-B2715FD5F6D0}" presName="sibTrans" presStyleCnt="0"/>
      <dgm:spPr/>
    </dgm:pt>
    <dgm:pt modelId="{E729FAE6-8F13-4E3E-AA05-055DB8E3A261}" type="pres">
      <dgm:prSet presAssocID="{52E19C42-F0CA-43F0-9090-5BD568CD2E13}" presName="node" presStyleLbl="node1" presStyleIdx="6" presStyleCnt="9">
        <dgm:presLayoutVars>
          <dgm:bulletEnabled val="1"/>
        </dgm:presLayoutVars>
      </dgm:prSet>
      <dgm:spPr/>
    </dgm:pt>
    <dgm:pt modelId="{E58014CD-8E6B-4979-B2BF-D0DD9FEAE53D}" type="pres">
      <dgm:prSet presAssocID="{677D43F0-0CD7-4D72-8880-95E58E354139}" presName="sibTrans" presStyleCnt="0"/>
      <dgm:spPr/>
    </dgm:pt>
    <dgm:pt modelId="{E8EEA1EE-2206-4DEE-BA01-722106194A97}" type="pres">
      <dgm:prSet presAssocID="{C5D473F3-AFE9-465B-9155-CCCAF7766FFA}" presName="node" presStyleLbl="node1" presStyleIdx="7" presStyleCnt="9">
        <dgm:presLayoutVars>
          <dgm:bulletEnabled val="1"/>
        </dgm:presLayoutVars>
      </dgm:prSet>
      <dgm:spPr/>
    </dgm:pt>
    <dgm:pt modelId="{DC63E106-0E32-48DE-BFD6-82C08B77D6A3}" type="pres">
      <dgm:prSet presAssocID="{521B44EF-CFB1-4D22-B529-C36DE8B2FF7E}" presName="sibTrans" presStyleCnt="0"/>
      <dgm:spPr/>
    </dgm:pt>
    <dgm:pt modelId="{F1AB5327-0477-4820-BF23-F314964DB308}" type="pres">
      <dgm:prSet presAssocID="{AC141227-27E9-497C-8398-86FA2214A2BF}" presName="node" presStyleLbl="node1" presStyleIdx="8" presStyleCnt="9">
        <dgm:presLayoutVars>
          <dgm:bulletEnabled val="1"/>
        </dgm:presLayoutVars>
      </dgm:prSet>
      <dgm:spPr/>
    </dgm:pt>
  </dgm:ptLst>
  <dgm:cxnLst>
    <dgm:cxn modelId="{393EEE0A-0A00-48F8-BA0A-D6F81AD90551}" srcId="{697467BF-CAD0-47AF-9F27-0818DC7C6ABE}" destId="{5D33CBCF-7EB4-431D-BDF1-3597398FF339}" srcOrd="1" destOrd="0" parTransId="{34985BF8-C7E5-453B-B319-B8FD381218FA}" sibTransId="{E273F323-C920-441A-AEF4-1754043E4C34}"/>
    <dgm:cxn modelId="{0D56FF0E-9042-470A-8E53-FC8C1F9D6735}" srcId="{32CD1F86-27D6-47D4-8B0D-1ABD0F3917C1}" destId="{B2C70486-3642-432D-8F58-F0D1B78E12E3}" srcOrd="1" destOrd="0" parTransId="{D29CB6B6-84F1-4749-93F5-0C5ADDA0C6F8}" sibTransId="{66C2AEC9-2805-47D9-890F-3CB46E21B08E}"/>
    <dgm:cxn modelId="{0F20A01E-E403-4A13-BDD0-5DAEA5277ED7}" srcId="{15CC691F-1C7C-40D6-A14D-16DCD47EC024}" destId="{EA0BCB0B-4EA1-4D47-9BA8-7F0062C22843}" srcOrd="0" destOrd="0" parTransId="{C628828E-7E26-40E9-A8C3-E581CC6D7848}" sibTransId="{44B76169-7C71-4E1E-8ACA-C44D6EA8DFEE}"/>
    <dgm:cxn modelId="{B062AD24-FE79-4C9F-B309-774808F18E8D}" srcId="{C5D473F3-AFE9-465B-9155-CCCAF7766FFA}" destId="{9BD0E1AC-D3C1-4953-B4E8-E3D80B23F527}" srcOrd="2" destOrd="0" parTransId="{F8FA2A44-0072-48C2-A0B9-DB40AFEE4006}" sibTransId="{E0974774-9578-4322-8312-323259EF19D3}"/>
    <dgm:cxn modelId="{FA3A0C25-DED8-4B81-A286-62B420150002}" srcId="{697467BF-CAD0-47AF-9F27-0818DC7C6ABE}" destId="{15CC691F-1C7C-40D6-A14D-16DCD47EC024}" srcOrd="2" destOrd="0" parTransId="{712BA716-021D-4D5F-BA00-79D5D4849B01}" sibTransId="{6ADC28B7-93CD-402F-833C-938657882C6A}"/>
    <dgm:cxn modelId="{5E1A0826-A2AC-4D2D-8927-3920348DE559}" srcId="{C5D473F3-AFE9-465B-9155-CCCAF7766FFA}" destId="{9A6BEECC-BF1D-41A3-AD00-0B61423B0367}" srcOrd="3" destOrd="0" parTransId="{768E27FE-381E-4917-8ECA-B9F5D508743B}" sibTransId="{2A512838-CC28-47C2-8E34-2D4C461079E5}"/>
    <dgm:cxn modelId="{2BC9C52B-06DD-4792-8740-79D7CFEC27E0}" srcId="{697467BF-CAD0-47AF-9F27-0818DC7C6ABE}" destId="{73E8F7A5-3759-4B57-9623-B9C0B9673288}" srcOrd="4" destOrd="0" parTransId="{9DC86EA2-8B96-40A3-AE85-3D15E078FB3B}" sibTransId="{C6DD3EC4-E7C7-4113-B08F-F366D0AA25F2}"/>
    <dgm:cxn modelId="{D3DDBB33-D9C2-429B-9456-F541C03D44F1}" type="presOf" srcId="{3B2E6EE2-68A4-49D6-AA67-3ADA0F82C9A8}" destId="{E8EEA1EE-2206-4DEE-BA01-722106194A97}" srcOrd="0" destOrd="2" presId="urn:microsoft.com/office/officeart/2005/8/layout/default"/>
    <dgm:cxn modelId="{32EA3C34-B1C2-40E3-9CC1-E2A0DD144C70}" type="presOf" srcId="{BC32C58A-153C-4951-81DE-2E1DE9EB30AE}" destId="{A49DE668-43B3-432B-B3DB-596968151048}" srcOrd="0" destOrd="0" presId="urn:microsoft.com/office/officeart/2005/8/layout/default"/>
    <dgm:cxn modelId="{570FDA35-55A0-4BF2-AF82-404E6D992A6B}" srcId="{C5D473F3-AFE9-465B-9155-CCCAF7766FFA}" destId="{644AAA19-5480-4E98-B941-21E30D6A96DF}" srcOrd="0" destOrd="0" parTransId="{F3E28177-C4C4-43FA-AA02-7C120FE19DEB}" sibTransId="{DC2C2E1A-AE2B-40A2-AD63-0316188A8A50}"/>
    <dgm:cxn modelId="{0B116836-4E5A-4297-B90E-E3681FA98B8B}" type="presOf" srcId="{3E05C446-592E-4CE6-931E-701932997246}" destId="{05341787-6568-49FC-9861-BDDC0C0B6919}" srcOrd="0" destOrd="1" presId="urn:microsoft.com/office/officeart/2005/8/layout/default"/>
    <dgm:cxn modelId="{24F0E645-2564-4455-9D3F-25A438586E9A}" type="presOf" srcId="{1FDEAACA-AEC1-4019-813C-6828C7BB19D7}" destId="{A49DE668-43B3-432B-B3DB-596968151048}" srcOrd="0" destOrd="2" presId="urn:microsoft.com/office/officeart/2005/8/layout/default"/>
    <dgm:cxn modelId="{01886067-5FC5-4465-9841-E768898FD24E}" type="presOf" srcId="{644AAA19-5480-4E98-B941-21E30D6A96DF}" destId="{E8EEA1EE-2206-4DEE-BA01-722106194A97}" srcOrd="0" destOrd="1" presId="urn:microsoft.com/office/officeart/2005/8/layout/default"/>
    <dgm:cxn modelId="{C1129268-9651-46DB-B767-583855515F4E}" srcId="{BC32C58A-153C-4951-81DE-2E1DE9EB30AE}" destId="{70D6A8CD-3D41-4904-B79A-649C7BEF865F}" srcOrd="0" destOrd="0" parTransId="{3C0A77C8-8B22-4845-8661-72165D068774}" sibTransId="{2C1872B9-7F83-4CC4-9B95-F9299BEA0C7A}"/>
    <dgm:cxn modelId="{59B4CD6A-EE08-4C26-AF04-1329D38BE8DC}" type="presOf" srcId="{52E19C42-F0CA-43F0-9090-5BD568CD2E13}" destId="{E729FAE6-8F13-4E3E-AA05-055DB8E3A261}" srcOrd="0" destOrd="0" presId="urn:microsoft.com/office/officeart/2005/8/layout/default"/>
    <dgm:cxn modelId="{EF2AFF6D-EF82-4352-AC36-5635CF076FFC}" type="presOf" srcId="{32CD1F86-27D6-47D4-8B0D-1ABD0F3917C1}" destId="{B1404E5A-9CAC-4E20-B2B7-F44957225CAE}" srcOrd="0" destOrd="0" presId="urn:microsoft.com/office/officeart/2005/8/layout/default"/>
    <dgm:cxn modelId="{4B64DD51-E816-437E-B32A-72FB59A34167}" type="presOf" srcId="{15CC691F-1C7C-40D6-A14D-16DCD47EC024}" destId="{FE0C08D7-2605-4500-A930-C9017385F358}" srcOrd="0" destOrd="0" presId="urn:microsoft.com/office/officeart/2005/8/layout/default"/>
    <dgm:cxn modelId="{1F0D2972-95CD-4973-8AB7-DBF4B73EABDF}" type="presOf" srcId="{0689C932-4558-40E3-8296-642377FCDA97}" destId="{B47CBA4F-9CF6-48D9-92AD-F73A2980995D}" srcOrd="0" destOrd="2" presId="urn:microsoft.com/office/officeart/2005/8/layout/default"/>
    <dgm:cxn modelId="{644B4A73-6A71-45CC-9F34-F4CB8E7E001E}" srcId="{697467BF-CAD0-47AF-9F27-0818DC7C6ABE}" destId="{52E19C42-F0CA-43F0-9090-5BD568CD2E13}" srcOrd="6" destOrd="0" parTransId="{25131C1F-F8BF-42FA-8781-33AF6D521FFD}" sibTransId="{677D43F0-0CD7-4D72-8880-95E58E354139}"/>
    <dgm:cxn modelId="{AF2D5A56-73A8-4013-988D-CBC880BBA649}" type="presOf" srcId="{B2C70486-3642-432D-8F58-F0D1B78E12E3}" destId="{B1404E5A-9CAC-4E20-B2B7-F44957225CAE}" srcOrd="0" destOrd="2" presId="urn:microsoft.com/office/officeart/2005/8/layout/default"/>
    <dgm:cxn modelId="{F3213D57-D070-45F8-9949-685E55BA8C0D}" srcId="{697467BF-CAD0-47AF-9F27-0818DC7C6ABE}" destId="{AC141227-27E9-497C-8398-86FA2214A2BF}" srcOrd="8" destOrd="0" parTransId="{6B36652A-6211-4FB3-9041-8F5CB61C79AA}" sibTransId="{DDEF779D-C285-441C-97AE-DD806F2BFC16}"/>
    <dgm:cxn modelId="{66B79177-DF30-4015-A0E2-F64DB23F0F25}" srcId="{CE531B56-45BD-46F4-B765-664C1DA7571E}" destId="{0689C932-4558-40E3-8296-642377FCDA97}" srcOrd="1" destOrd="0" parTransId="{4B229C23-95A2-4F03-9E96-F799C4B8983F}" sibTransId="{2D8600AA-8E10-434A-911B-E7B280290D15}"/>
    <dgm:cxn modelId="{AEB32186-B152-46CC-8FC7-AD5A54878081}" srcId="{73E8F7A5-3759-4B57-9623-B9C0B9673288}" destId="{3E05C446-592E-4CE6-931E-701932997246}" srcOrd="0" destOrd="0" parTransId="{FFA631CC-9F04-4C09-A673-88CBC82F73CA}" sibTransId="{6CED4408-9D0C-42A8-BDD8-F126BB2E4A49}"/>
    <dgm:cxn modelId="{BBB4A487-924E-4C50-9ACB-522C21D1E6E2}" type="presOf" srcId="{4B93AA8C-6683-4CAE-ADDA-CCBD887EF7A8}" destId="{CF361065-52E9-4B9D-90E5-06D8D471030F}" srcOrd="0" destOrd="1" presId="urn:microsoft.com/office/officeart/2005/8/layout/default"/>
    <dgm:cxn modelId="{551E3789-AF98-45C2-9CBD-3AE8DCB21487}" srcId="{C5D473F3-AFE9-465B-9155-CCCAF7766FFA}" destId="{3B2E6EE2-68A4-49D6-AA67-3ADA0F82C9A8}" srcOrd="1" destOrd="0" parTransId="{07848E47-E7F6-4D43-AE5A-37C67FE0F0D6}" sibTransId="{4085FC59-33E9-4312-BD16-512861701578}"/>
    <dgm:cxn modelId="{FFAC7F8A-2521-4EFD-8052-AD00925C3434}" srcId="{52E19C42-F0CA-43F0-9090-5BD568CD2E13}" destId="{AF9A4600-9668-4BF4-852A-9EA9E84C16C3}" srcOrd="0" destOrd="0" parTransId="{B0D58F8B-FDBB-46D1-9BCB-416F06B16811}" sibTransId="{DB56D618-04DD-4113-95C6-E2C586CC765C}"/>
    <dgm:cxn modelId="{A4B93B8B-8E97-4A81-8B66-71A3337483F0}" type="presOf" srcId="{E2565EF8-7B88-4B05-A247-85BBF2E48DCC}" destId="{E729FAE6-8F13-4E3E-AA05-055DB8E3A261}" srcOrd="0" destOrd="2" presId="urn:microsoft.com/office/officeart/2005/8/layout/default"/>
    <dgm:cxn modelId="{7DA1EE8D-1E49-4A4D-AE12-A079CFAF86B9}" type="presOf" srcId="{9BD0E1AC-D3C1-4953-B4E8-E3D80B23F527}" destId="{E8EEA1EE-2206-4DEE-BA01-722106194A97}" srcOrd="0" destOrd="3" presId="urn:microsoft.com/office/officeart/2005/8/layout/default"/>
    <dgm:cxn modelId="{54E34D91-39DB-4E4D-9765-C5596BFDC187}" type="presOf" srcId="{C5D473F3-AFE9-465B-9155-CCCAF7766FFA}" destId="{E8EEA1EE-2206-4DEE-BA01-722106194A97}" srcOrd="0" destOrd="0" presId="urn:microsoft.com/office/officeart/2005/8/layout/default"/>
    <dgm:cxn modelId="{6474CF93-1888-4DCF-84D1-BFB9E4EBD2A2}" type="presOf" srcId="{71A3421C-6B63-4638-8E71-A87D98F725CE}" destId="{05341787-6568-49FC-9861-BDDC0C0B6919}" srcOrd="0" destOrd="2" presId="urn:microsoft.com/office/officeart/2005/8/layout/default"/>
    <dgm:cxn modelId="{74001195-4F86-40A5-B777-4B268A05C973}" type="presOf" srcId="{70D6A8CD-3D41-4904-B79A-649C7BEF865F}" destId="{A49DE668-43B3-432B-B3DB-596968151048}" srcOrd="0" destOrd="1" presId="urn:microsoft.com/office/officeart/2005/8/layout/default"/>
    <dgm:cxn modelId="{9CF78298-D182-4E38-91A8-674488F5C61A}" type="presOf" srcId="{5D33CBCF-7EB4-431D-BDF1-3597398FF339}" destId="{CF361065-52E9-4B9D-90E5-06D8D471030F}" srcOrd="0" destOrd="0" presId="urn:microsoft.com/office/officeart/2005/8/layout/default"/>
    <dgm:cxn modelId="{72A2B69F-44EA-4665-A8BE-A5B8DF29ED0B}" type="presOf" srcId="{EA0BCB0B-4EA1-4D47-9BA8-7F0062C22843}" destId="{FE0C08D7-2605-4500-A930-C9017385F358}" srcOrd="0" destOrd="1" presId="urn:microsoft.com/office/officeart/2005/8/layout/default"/>
    <dgm:cxn modelId="{0DAD7DA0-6292-4E67-B879-45B19AF12367}" srcId="{697467BF-CAD0-47AF-9F27-0818DC7C6ABE}" destId="{BC32C58A-153C-4951-81DE-2E1DE9EB30AE}" srcOrd="3" destOrd="0" parTransId="{75E4B7FE-7ADF-4D43-83F0-17A9597EF18B}" sibTransId="{32670AD6-AFAA-44E5-9EA3-0D20499E149C}"/>
    <dgm:cxn modelId="{CC12E8A1-A690-46BF-9901-045B0A3E6C37}" srcId="{52E19C42-F0CA-43F0-9090-5BD568CD2E13}" destId="{E2565EF8-7B88-4B05-A247-85BBF2E48DCC}" srcOrd="1" destOrd="0" parTransId="{18592297-AD76-4068-AB9B-C5B84E1FC117}" sibTransId="{FEC8EFBF-2416-4A0B-8743-A10B5A8B0A40}"/>
    <dgm:cxn modelId="{0EE6BBA9-4DE8-4E7E-B04E-CD10751BBF1D}" type="presOf" srcId="{AC141227-27E9-497C-8398-86FA2214A2BF}" destId="{F1AB5327-0477-4820-BF23-F314964DB308}" srcOrd="0" destOrd="0" presId="urn:microsoft.com/office/officeart/2005/8/layout/default"/>
    <dgm:cxn modelId="{5DD66EAA-4043-4921-92FE-F61B7D276BB9}" srcId="{697467BF-CAD0-47AF-9F27-0818DC7C6ABE}" destId="{C5D473F3-AFE9-465B-9155-CCCAF7766FFA}" srcOrd="7" destOrd="0" parTransId="{7F74C2B3-4D0E-48A6-9B4E-2A32E2C21810}" sibTransId="{521B44EF-CFB1-4D22-B529-C36DE8B2FF7E}"/>
    <dgm:cxn modelId="{94DD4BAB-EB3D-481E-9DB7-0CB3FE946F20}" type="presOf" srcId="{AF9A4600-9668-4BF4-852A-9EA9E84C16C3}" destId="{E729FAE6-8F13-4E3E-AA05-055DB8E3A261}" srcOrd="0" destOrd="1" presId="urn:microsoft.com/office/officeart/2005/8/layout/default"/>
    <dgm:cxn modelId="{83EC9AAB-12E3-454B-8C24-C0E5855F51AD}" srcId="{697467BF-CAD0-47AF-9F27-0818DC7C6ABE}" destId="{32CD1F86-27D6-47D4-8B0D-1ABD0F3917C1}" srcOrd="0" destOrd="0" parTransId="{27D6697F-60E6-40BD-887E-B247F083A424}" sibTransId="{D37C325C-5B62-4541-9FC0-51ADB0CA4387}"/>
    <dgm:cxn modelId="{2068D3AB-0E3C-47C5-83CE-E016F8208032}" type="presOf" srcId="{CE531B56-45BD-46F4-B765-664C1DA7571E}" destId="{B47CBA4F-9CF6-48D9-92AD-F73A2980995D}" srcOrd="0" destOrd="0" presId="urn:microsoft.com/office/officeart/2005/8/layout/default"/>
    <dgm:cxn modelId="{61C6B8AF-DB73-43AF-ACA6-4928B072AF37}" srcId="{5D33CBCF-7EB4-431D-BDF1-3597398FF339}" destId="{4B93AA8C-6683-4CAE-ADDA-CCBD887EF7A8}" srcOrd="0" destOrd="0" parTransId="{C38E86D2-65D4-4A0E-B2CB-A4DF259155CA}" sibTransId="{722376F8-4ECA-4CDD-AB02-D2E5C137648B}"/>
    <dgm:cxn modelId="{22BF78B0-96D3-4E1A-B2D6-B9489D7E3212}" srcId="{5D33CBCF-7EB4-431D-BDF1-3597398FF339}" destId="{2BB991CC-A58B-4D56-9A94-8B1D0AB310E1}" srcOrd="1" destOrd="0" parTransId="{80769EAE-46C6-437D-85EA-74978F85CE0C}" sibTransId="{BEE1A115-FB46-40BE-A309-ACD354F79AAA}"/>
    <dgm:cxn modelId="{D07C5FB3-4D4E-43F9-B678-9B3D67822A88}" srcId="{32CD1F86-27D6-47D4-8B0D-1ABD0F3917C1}" destId="{74C549EE-3E54-4AE4-B125-C11889B1D5B9}" srcOrd="0" destOrd="0" parTransId="{9E7C55EA-A212-4225-9905-4770771740D1}" sibTransId="{A9A57AA5-A4BE-41E2-86EE-0308E1FD04E2}"/>
    <dgm:cxn modelId="{95AC29B6-2753-4165-8E54-1C615276D3FC}" type="presOf" srcId="{ED5104FF-9BAE-44B9-98BC-E8B61AA91F8C}" destId="{F1AB5327-0477-4820-BF23-F314964DB308}" srcOrd="0" destOrd="1" presId="urn:microsoft.com/office/officeart/2005/8/layout/default"/>
    <dgm:cxn modelId="{57DCDCB9-C850-4A2B-8E3A-920A4E4374CB}" type="presOf" srcId="{2B92D08B-6C09-4964-B0E5-8F2732F8992F}" destId="{FE0C08D7-2605-4500-A930-C9017385F358}" srcOrd="0" destOrd="2" presId="urn:microsoft.com/office/officeart/2005/8/layout/default"/>
    <dgm:cxn modelId="{282E35BB-F196-4C78-AB0C-9BCD520660BD}" type="presOf" srcId="{9A6BEECC-BF1D-41A3-AD00-0B61423B0367}" destId="{E8EEA1EE-2206-4DEE-BA01-722106194A97}" srcOrd="0" destOrd="4" presId="urn:microsoft.com/office/officeart/2005/8/layout/default"/>
    <dgm:cxn modelId="{D48C58BF-2FA2-47C6-B99D-80274DBA4ADE}" type="presOf" srcId="{73E8F7A5-3759-4B57-9623-B9C0B9673288}" destId="{05341787-6568-49FC-9861-BDDC0C0B6919}" srcOrd="0" destOrd="0" presId="urn:microsoft.com/office/officeart/2005/8/layout/default"/>
    <dgm:cxn modelId="{94EE70DA-AB7A-4A8A-AE1A-B0D938CE8A72}" type="presOf" srcId="{697467BF-CAD0-47AF-9F27-0818DC7C6ABE}" destId="{C261A7F9-221A-4E95-947A-2ECB935CDFC9}" srcOrd="0" destOrd="0" presId="urn:microsoft.com/office/officeart/2005/8/layout/default"/>
    <dgm:cxn modelId="{601B01DB-E7FA-414E-B312-75616EF3803B}" srcId="{697467BF-CAD0-47AF-9F27-0818DC7C6ABE}" destId="{CE531B56-45BD-46F4-B765-664C1DA7571E}" srcOrd="5" destOrd="0" parTransId="{11A24372-72AA-4580-8788-74A8E4620310}" sibTransId="{A3E79CD4-74DA-4A25-A768-B2715FD5F6D0}"/>
    <dgm:cxn modelId="{9AED67DC-8389-4709-9973-371F7414AE9F}" srcId="{73E8F7A5-3759-4B57-9623-B9C0B9673288}" destId="{71A3421C-6B63-4638-8E71-A87D98F725CE}" srcOrd="1" destOrd="0" parTransId="{FDB2D47D-CECE-46A9-8802-971048857509}" sibTransId="{A2F9F988-3E15-498E-9083-7F4B7577E0D7}"/>
    <dgm:cxn modelId="{2A9B4AEE-86BB-492D-9A87-B7FF1ED09C45}" srcId="{15CC691F-1C7C-40D6-A14D-16DCD47EC024}" destId="{2B92D08B-6C09-4964-B0E5-8F2732F8992F}" srcOrd="1" destOrd="0" parTransId="{5B902215-003C-43DB-B4C4-51E46EA7B2C4}" sibTransId="{94910F53-7238-4771-B03F-365342CAAE43}"/>
    <dgm:cxn modelId="{17191EEF-6CFC-4AC3-8A68-7B634E9633E3}" srcId="{CE531B56-45BD-46F4-B765-664C1DA7571E}" destId="{34FCB905-0542-40AD-A795-25A8206BDD45}" srcOrd="0" destOrd="0" parTransId="{FC0EA3E9-60E5-4CF5-9089-2F391480ABCC}" sibTransId="{46F2073B-FF35-42F1-AA4F-C05083467202}"/>
    <dgm:cxn modelId="{A8B0D1F4-CB4A-4ED1-B73E-A89C06A0B4E4}" type="presOf" srcId="{74C549EE-3E54-4AE4-B125-C11889B1D5B9}" destId="{B1404E5A-9CAC-4E20-B2B7-F44957225CAE}" srcOrd="0" destOrd="1" presId="urn:microsoft.com/office/officeart/2005/8/layout/default"/>
    <dgm:cxn modelId="{FCC89EF6-3925-45D5-A9F0-D2EAA7E9CEB0}" type="presOf" srcId="{34FCB905-0542-40AD-A795-25A8206BDD45}" destId="{B47CBA4F-9CF6-48D9-92AD-F73A2980995D}" srcOrd="0" destOrd="1" presId="urn:microsoft.com/office/officeart/2005/8/layout/default"/>
    <dgm:cxn modelId="{154B0BF9-4FD7-4187-9FCA-3143FCA78D70}" srcId="{BC32C58A-153C-4951-81DE-2E1DE9EB30AE}" destId="{1FDEAACA-AEC1-4019-813C-6828C7BB19D7}" srcOrd="1" destOrd="0" parTransId="{81971C6A-AA73-40CF-80CC-061229384777}" sibTransId="{F18DD29F-41B8-4F87-A8D1-185DCA5561C8}"/>
    <dgm:cxn modelId="{DF3C36FE-345E-472E-BFC5-BD6F71D97C42}" srcId="{AC141227-27E9-497C-8398-86FA2214A2BF}" destId="{ED5104FF-9BAE-44B9-98BC-E8B61AA91F8C}" srcOrd="0" destOrd="0" parTransId="{66F2FFDF-CA7C-4064-A60E-8C6A91F73533}" sibTransId="{280CEDC5-2491-48CF-804E-D78EEAE4727F}"/>
    <dgm:cxn modelId="{EDAFD3FE-863D-4C1E-8BD2-4C6CDB0DF63E}" type="presOf" srcId="{2BB991CC-A58B-4D56-9A94-8B1D0AB310E1}" destId="{CF361065-52E9-4B9D-90E5-06D8D471030F}" srcOrd="0" destOrd="2" presId="urn:microsoft.com/office/officeart/2005/8/layout/default"/>
    <dgm:cxn modelId="{3C16EE66-4AED-44A7-BF84-0E2E175F5CFC}" type="presParOf" srcId="{C261A7F9-221A-4E95-947A-2ECB935CDFC9}" destId="{B1404E5A-9CAC-4E20-B2B7-F44957225CAE}" srcOrd="0" destOrd="0" presId="urn:microsoft.com/office/officeart/2005/8/layout/default"/>
    <dgm:cxn modelId="{015208B5-9D36-492B-B8A3-BA6467570EC4}" type="presParOf" srcId="{C261A7F9-221A-4E95-947A-2ECB935CDFC9}" destId="{75593E08-B941-4F22-993F-BEF358DB47D4}" srcOrd="1" destOrd="0" presId="urn:microsoft.com/office/officeart/2005/8/layout/default"/>
    <dgm:cxn modelId="{16A25517-8A63-488C-85F7-80A2177AD4CB}" type="presParOf" srcId="{C261A7F9-221A-4E95-947A-2ECB935CDFC9}" destId="{CF361065-52E9-4B9D-90E5-06D8D471030F}" srcOrd="2" destOrd="0" presId="urn:microsoft.com/office/officeart/2005/8/layout/default"/>
    <dgm:cxn modelId="{947BDADE-865F-47C3-99D1-6AF41D32256C}" type="presParOf" srcId="{C261A7F9-221A-4E95-947A-2ECB935CDFC9}" destId="{CED86BC1-3F9E-4B5C-B58E-B79F765F34A9}" srcOrd="3" destOrd="0" presId="urn:microsoft.com/office/officeart/2005/8/layout/default"/>
    <dgm:cxn modelId="{40CB3B87-65A8-4B77-A254-0A817E10642A}" type="presParOf" srcId="{C261A7F9-221A-4E95-947A-2ECB935CDFC9}" destId="{FE0C08D7-2605-4500-A930-C9017385F358}" srcOrd="4" destOrd="0" presId="urn:microsoft.com/office/officeart/2005/8/layout/default"/>
    <dgm:cxn modelId="{280CF8EE-7503-4257-8936-27967C318DD2}" type="presParOf" srcId="{C261A7F9-221A-4E95-947A-2ECB935CDFC9}" destId="{676B10FC-A4B5-46E3-85C8-F1412884EF09}" srcOrd="5" destOrd="0" presId="urn:microsoft.com/office/officeart/2005/8/layout/default"/>
    <dgm:cxn modelId="{9718B9EE-081D-4D9A-9D08-997E040D2F90}" type="presParOf" srcId="{C261A7F9-221A-4E95-947A-2ECB935CDFC9}" destId="{A49DE668-43B3-432B-B3DB-596968151048}" srcOrd="6" destOrd="0" presId="urn:microsoft.com/office/officeart/2005/8/layout/default"/>
    <dgm:cxn modelId="{9EF5C026-4947-40DC-8CF9-0FF294B6B7EB}" type="presParOf" srcId="{C261A7F9-221A-4E95-947A-2ECB935CDFC9}" destId="{4F22769A-019D-4E42-BD2E-C23E73921D54}" srcOrd="7" destOrd="0" presId="urn:microsoft.com/office/officeart/2005/8/layout/default"/>
    <dgm:cxn modelId="{ABE201DE-2FA7-4F4E-8371-1EC30C7CC5F6}" type="presParOf" srcId="{C261A7F9-221A-4E95-947A-2ECB935CDFC9}" destId="{05341787-6568-49FC-9861-BDDC0C0B6919}" srcOrd="8" destOrd="0" presId="urn:microsoft.com/office/officeart/2005/8/layout/default"/>
    <dgm:cxn modelId="{47625764-775A-4FB9-BB1C-3ABAA3CA2AE7}" type="presParOf" srcId="{C261A7F9-221A-4E95-947A-2ECB935CDFC9}" destId="{36433E60-C506-4A2E-9ED0-77E20F847CE0}" srcOrd="9" destOrd="0" presId="urn:microsoft.com/office/officeart/2005/8/layout/default"/>
    <dgm:cxn modelId="{922417D9-4FDE-4766-BDE2-9FE4DB61C815}" type="presParOf" srcId="{C261A7F9-221A-4E95-947A-2ECB935CDFC9}" destId="{B47CBA4F-9CF6-48D9-92AD-F73A2980995D}" srcOrd="10" destOrd="0" presId="urn:microsoft.com/office/officeart/2005/8/layout/default"/>
    <dgm:cxn modelId="{C69DB409-1E7F-4C31-B320-099644FC3754}" type="presParOf" srcId="{C261A7F9-221A-4E95-947A-2ECB935CDFC9}" destId="{70257A33-6244-4BBE-8930-ADEFC0C000A7}" srcOrd="11" destOrd="0" presId="urn:microsoft.com/office/officeart/2005/8/layout/default"/>
    <dgm:cxn modelId="{FF0ED52E-7260-45CE-9314-A7A96EAA360B}" type="presParOf" srcId="{C261A7F9-221A-4E95-947A-2ECB935CDFC9}" destId="{E729FAE6-8F13-4E3E-AA05-055DB8E3A261}" srcOrd="12" destOrd="0" presId="urn:microsoft.com/office/officeart/2005/8/layout/default"/>
    <dgm:cxn modelId="{77749DDA-86D6-4082-91FE-6ACFB671B122}" type="presParOf" srcId="{C261A7F9-221A-4E95-947A-2ECB935CDFC9}" destId="{E58014CD-8E6B-4979-B2BF-D0DD9FEAE53D}" srcOrd="13" destOrd="0" presId="urn:microsoft.com/office/officeart/2005/8/layout/default"/>
    <dgm:cxn modelId="{4107347D-E759-44C0-B323-6D5208BCA152}" type="presParOf" srcId="{C261A7F9-221A-4E95-947A-2ECB935CDFC9}" destId="{E8EEA1EE-2206-4DEE-BA01-722106194A97}" srcOrd="14" destOrd="0" presId="urn:microsoft.com/office/officeart/2005/8/layout/default"/>
    <dgm:cxn modelId="{F1542863-79A9-4B88-A231-06E816B92BD7}" type="presParOf" srcId="{C261A7F9-221A-4E95-947A-2ECB935CDFC9}" destId="{DC63E106-0E32-48DE-BFD6-82C08B77D6A3}" srcOrd="15" destOrd="0" presId="urn:microsoft.com/office/officeart/2005/8/layout/default"/>
    <dgm:cxn modelId="{C7367B9F-A1D4-4F88-A829-E38394FA6606}" type="presParOf" srcId="{C261A7F9-221A-4E95-947A-2ECB935CDFC9}" destId="{F1AB5327-0477-4820-BF23-F314964DB30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781F19B-A111-4975-8E22-B80AFA5BC409}">
      <dsp:nvSpPr>
        <dsp:cNvPr id="0" name=""/>
        <dsp:cNvSpPr/>
      </dsp:nvSpPr>
      <dsp:spPr>
        <a:xfrm>
          <a:off x="6608" y="2977172"/>
          <a:ext cx="11525190"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rtlCol="false">
          <a:noAutofit/>
        </a:bodyPr>
        <a:lstStyle/>
        <a:p>
          <a:pPr marL="0" lvl="0" indent="0" algn="ctr" defTabSz="889000" rtl="false">
            <a:lnSpc>
              <a:spcPct val="90000"/>
            </a:lnSpc>
            <a:spcBef>
              <a:spcPct val="0"/>
            </a:spcBef>
            <a:spcAft>
              <a:spcPct val="35000"/>
            </a:spcAft>
            <a:buNone/>
          </a:pPr>
          <a:r>
            <a:rPr lang="cy" sz="2000" kern="1200">
              <a:solidFill>
                <a:schemeClr val="bg1"/>
              </a:solidFill>
            </a:rPr>
            <a:t>Computers at the lowest level of Computer Science use 1s and 0s to represent data. These 1s and 0s can be used to represent statements which produce either a true or false value. Propositional logic can be used to manipulate these statements further by following mathematical rules.</a:t>
          </a:r>
        </a:p>
      </dsp:txBody>
      <dsp:txXfrm>
        <a:off x="44472" y="3015036"/>
        <a:ext cx="11449462" cy="1217051"/>
      </dsp:txXfrm>
    </dsp:sp>
    <dsp:sp modelId="{37E6AEA7-6E15-490D-91D0-E6B37566D030}">
      <dsp:nvSpPr>
        <dsp:cNvPr id="0" name=""/>
        <dsp:cNvSpPr/>
      </dsp:nvSpPr>
      <dsp:spPr>
        <a:xfrm>
          <a:off x="6608" y="1488781"/>
          <a:ext cx="448104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rtlCol="false">
          <a:noAutofit/>
        </a:bodyPr>
        <a:lstStyle/>
        <a:p>
          <a:pPr marL="0" lvl="0" indent="0" algn="ctr" defTabSz="488950" rtl="false">
            <a:lnSpc>
              <a:spcPct val="90000"/>
            </a:lnSpc>
            <a:spcBef>
              <a:spcPct val="0"/>
            </a:spcBef>
            <a:spcAft>
              <a:spcPct val="35000"/>
            </a:spcAft>
            <a:buNone/>
          </a:pPr>
          <a:r>
            <a:rPr lang="cy" sz="1100" kern="1200">
              <a:solidFill>
                <a:schemeClr val="bg1"/>
              </a:solidFill>
            </a:rPr>
            <a:t>Commutative Laws</a:t>
          </a:r>
        </a:p>
        <a:p>
          <a:pPr marL="0" lvl="0" indent="0" algn="ctr" defTabSz="488950" rtl="false">
            <a:lnSpc>
              <a:spcPct val="90000"/>
            </a:lnSpc>
            <a:spcBef>
              <a:spcPct val="0"/>
            </a:spcBef>
            <a:spcAft>
              <a:spcPct val="35000"/>
            </a:spcAft>
            <a:buNone/>
          </a:pPr>
          <a:endParaRPr lang="en-GB" sz="1100" kern="1200" dirty="0">
            <a:solidFill>
              <a:schemeClr val="bg1"/>
            </a:solidFill>
          </a:endParaRPr>
        </a:p>
        <a:p>
          <a:pPr marL="0" lvl="0" indent="0" algn="ctr" defTabSz="488950" rtl="false">
            <a:lnSpc>
              <a:spcPct val="90000"/>
            </a:lnSpc>
            <a:spcBef>
              <a:spcPct val="0"/>
            </a:spcBef>
            <a:spcAft>
              <a:spcPct val="35000"/>
            </a:spcAft>
            <a:buNone/>
          </a:pPr>
          <a:r>
            <a:rPr lang="cy" sz="1100" kern="1200">
              <a:solidFill>
                <a:schemeClr val="bg1"/>
              </a:solidFill>
            </a:rPr>
            <a:t>In Mathematics 4 x 2 is the same as 2 x 4. The name in Boolean algebra given to this concept is known as Commutative Laws. These laws state the order of the operands in a statement don’t matter. </a:t>
          </a:r>
        </a:p>
      </dsp:txBody>
      <dsp:txXfrm>
        <a:off x="44472" y="1526645"/>
        <a:ext cx="4405315" cy="1217051"/>
      </dsp:txXfrm>
    </dsp:sp>
    <dsp:sp modelId="{B4AE5CB3-B9AD-44D2-9C76-B0E7C0EF4524}">
      <dsp:nvSpPr>
        <dsp:cNvPr id="0" name=""/>
        <dsp:cNvSpPr/>
      </dsp:nvSpPr>
      <dsp:spPr>
        <a:xfrm>
          <a:off x="6608" y="389"/>
          <a:ext cx="2194438"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kern="1200"/>
            <a:t>AND</a:t>
          </a:r>
        </a:p>
      </dsp:txBody>
      <dsp:txXfrm>
        <a:off x="44472" y="38253"/>
        <a:ext cx="2118710" cy="1217051"/>
      </dsp:txXfrm>
    </dsp:sp>
    <dsp:sp modelId="{A5B61B0C-A66D-4730-9B48-46ECC78759BF}">
      <dsp:nvSpPr>
        <dsp:cNvPr id="0" name=""/>
        <dsp:cNvSpPr/>
      </dsp:nvSpPr>
      <dsp:spPr>
        <a:xfrm>
          <a:off x="2293213" y="389"/>
          <a:ext cx="2194438"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kern="1200"/>
            <a:t>OR</a:t>
          </a:r>
        </a:p>
      </dsp:txBody>
      <dsp:txXfrm>
        <a:off x="2331077" y="38253"/>
        <a:ext cx="2118710" cy="1217051"/>
      </dsp:txXfrm>
    </dsp:sp>
    <dsp:sp modelId="{6B431D45-C91A-4383-9A0E-6899F47AF112}">
      <dsp:nvSpPr>
        <dsp:cNvPr id="0" name=""/>
        <dsp:cNvSpPr/>
      </dsp:nvSpPr>
      <dsp:spPr>
        <a:xfrm>
          <a:off x="4671984" y="1488781"/>
          <a:ext cx="2194438"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rtlCol="false">
          <a:noAutofit/>
        </a:bodyPr>
        <a:lstStyle/>
        <a:p>
          <a:pPr marL="0" lvl="0" indent="0" algn="l" defTabSz="488950" rtl="false">
            <a:lnSpc>
              <a:spcPct val="90000"/>
            </a:lnSpc>
            <a:spcBef>
              <a:spcPct val="0"/>
            </a:spcBef>
            <a:spcAft>
              <a:spcPct val="35000"/>
            </a:spcAft>
            <a:buNone/>
          </a:pPr>
          <a:endParaRPr lang="en-GB" sz="1100" kern="1200" dirty="0"/>
        </a:p>
      </dsp:txBody>
      <dsp:txXfrm>
        <a:off x="4709848" y="1526645"/>
        <a:ext cx="2118710" cy="1217051"/>
      </dsp:txXfrm>
    </dsp:sp>
    <dsp:sp modelId="{2946DA6D-8BE3-4DDD-8A2E-CF3DE82F6992}">
      <dsp:nvSpPr>
        <dsp:cNvPr id="0" name=""/>
        <dsp:cNvSpPr/>
      </dsp:nvSpPr>
      <dsp:spPr>
        <a:xfrm>
          <a:off x="4671984" y="389"/>
          <a:ext cx="2194438"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rtlCol="false">
          <a:noAutofit/>
        </a:bodyPr>
        <a:lstStyle/>
        <a:p>
          <a:pPr marL="0" lvl="0" indent="0" algn="ctr" defTabSz="1733550" rtl="false">
            <a:lnSpc>
              <a:spcPct val="90000"/>
            </a:lnSpc>
            <a:spcBef>
              <a:spcPct val="0"/>
            </a:spcBef>
            <a:spcAft>
              <a:spcPct val="35000"/>
            </a:spcAft>
            <a:buNone/>
          </a:pPr>
          <a:endParaRPr lang="en-GB" sz="3900" kern="1200" dirty="0"/>
        </a:p>
      </dsp:txBody>
      <dsp:txXfrm>
        <a:off x="4709848" y="38253"/>
        <a:ext cx="2118710" cy="1217051"/>
      </dsp:txXfrm>
    </dsp:sp>
    <dsp:sp modelId="{705646FF-361F-42C3-9306-3F62AA3624BE}">
      <dsp:nvSpPr>
        <dsp:cNvPr id="0" name=""/>
        <dsp:cNvSpPr/>
      </dsp:nvSpPr>
      <dsp:spPr>
        <a:xfrm>
          <a:off x="7050756" y="1488781"/>
          <a:ext cx="448104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rtlCol="false">
          <a:noAutofit/>
        </a:bodyPr>
        <a:lstStyle/>
        <a:p>
          <a:pPr marL="0" lvl="0" indent="0" algn="ctr" defTabSz="488950" rtl="false">
            <a:lnSpc>
              <a:spcPct val="90000"/>
            </a:lnSpc>
            <a:spcBef>
              <a:spcPct val="0"/>
            </a:spcBef>
            <a:spcAft>
              <a:spcPct val="35000"/>
            </a:spcAft>
            <a:buNone/>
          </a:pPr>
          <a:r>
            <a:rPr lang="cy" sz="1100" kern="1200">
              <a:solidFill>
                <a:schemeClr val="bg1"/>
              </a:solidFill>
            </a:rPr>
            <a:t>Associate Law</a:t>
          </a:r>
        </a:p>
        <a:p>
          <a:pPr marL="0" lvl="0" indent="0" algn="ctr" defTabSz="488950" rtl="false">
            <a:lnSpc>
              <a:spcPct val="90000"/>
            </a:lnSpc>
            <a:spcBef>
              <a:spcPct val="0"/>
            </a:spcBef>
            <a:spcAft>
              <a:spcPct val="35000"/>
            </a:spcAft>
            <a:buNone/>
          </a:pPr>
          <a:endParaRPr lang="en-GB" sz="1100" kern="1200" dirty="0">
            <a:solidFill>
              <a:schemeClr val="bg1"/>
            </a:solidFill>
          </a:endParaRPr>
        </a:p>
        <a:p>
          <a:pPr marL="0" lvl="0" indent="0" algn="ctr" defTabSz="488950" rtl="false">
            <a:lnSpc>
              <a:spcPct val="90000"/>
            </a:lnSpc>
            <a:spcBef>
              <a:spcPct val="0"/>
            </a:spcBef>
            <a:spcAft>
              <a:spcPct val="35000"/>
            </a:spcAft>
            <a:buNone/>
          </a:pPr>
          <a:r>
            <a:rPr lang="cy" sz="1100" kern="1200">
              <a:solidFill>
                <a:schemeClr val="bg1"/>
              </a:solidFill>
            </a:rPr>
            <a:t>In Mathematics (5 x 2) x 4 is the same as 5 x (2 x 4). The name given to this law in Boolean Algebra is known as Associate Law. This law states that when all operators are of the same type, it doesn't matter in what order they're operated in.</a:t>
          </a:r>
        </a:p>
      </dsp:txBody>
      <dsp:txXfrm>
        <a:off x="7088620" y="1526645"/>
        <a:ext cx="4405315" cy="1217051"/>
      </dsp:txXfrm>
    </dsp:sp>
    <dsp:sp modelId="{C603CFA4-A5AB-4D1E-A4BB-CA7EFF452FBE}">
      <dsp:nvSpPr>
        <dsp:cNvPr id="0" name=""/>
        <dsp:cNvSpPr/>
      </dsp:nvSpPr>
      <dsp:spPr>
        <a:xfrm>
          <a:off x="7050756" y="389"/>
          <a:ext cx="2194438"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kern="1200"/>
            <a:t>NOT</a:t>
          </a:r>
        </a:p>
      </dsp:txBody>
      <dsp:txXfrm>
        <a:off x="7088620" y="38253"/>
        <a:ext cx="2118710" cy="1217051"/>
      </dsp:txXfrm>
    </dsp:sp>
    <dsp:sp modelId="{0AB27938-C374-46F7-8DCB-2185475A17B2}">
      <dsp:nvSpPr>
        <dsp:cNvPr id="0" name=""/>
        <dsp:cNvSpPr/>
      </dsp:nvSpPr>
      <dsp:spPr>
        <a:xfrm>
          <a:off x="9337360" y="389"/>
          <a:ext cx="2194438"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kern="1200"/>
            <a:t>XOR</a:t>
          </a:r>
        </a:p>
        <a:p>
          <a:pPr marL="0" lvl="0" indent="0" algn="ctr" defTabSz="355600" rtl="false">
            <a:lnSpc>
              <a:spcPct val="90000"/>
            </a:lnSpc>
            <a:spcBef>
              <a:spcPct val="0"/>
            </a:spcBef>
            <a:spcAft>
              <a:spcPct val="35000"/>
            </a:spcAft>
            <a:buNone/>
          </a:pPr>
          <a:endParaRPr lang="en-GB" sz="2900" kern="1200" dirty="0"/>
        </a:p>
      </dsp:txBody>
      <dsp:txXfrm>
        <a:off x="9375224" y="38253"/>
        <a:ext cx="2118710" cy="1217051"/>
      </dsp:txXfrm>
    </dsp:sp>
  </dsp:spTree>
</dsp:drawing>
</file>

<file path=ppt/diagrams/drawing2.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3D0A65ED-9340-43B0-9058-C01089180162}">
      <dsp:nvSpPr>
        <dsp:cNvPr id="0" name=""/>
        <dsp:cNvSpPr/>
      </dsp:nvSpPr>
      <dsp:spPr>
        <a:xfrm>
          <a:off x="0" y="2514548"/>
          <a:ext cx="2236882" cy="4125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rtlCol="false">
          <a:noAutofit/>
        </a:bodyPr>
        <a:lstStyle/>
        <a:p>
          <a:pPr marL="0" lvl="0" indent="0" algn="ctr" defTabSz="622300" rtl="false">
            <a:lnSpc>
              <a:spcPct val="90000"/>
            </a:lnSpc>
            <a:spcBef>
              <a:spcPct val="0"/>
            </a:spcBef>
            <a:spcAft>
              <a:spcPct val="35000"/>
            </a:spcAft>
            <a:buNone/>
          </a:pPr>
          <a:r>
            <a:rPr lang="cy" sz="1400" kern="1200"/>
            <a:t>OR</a:t>
          </a:r>
          <a:endParaRPr lang="en-US" sz="1400" kern="1200"/>
        </a:p>
      </dsp:txBody>
      <dsp:txXfrm>
        <a:off x="0" y="2514548"/>
        <a:ext cx="2236882" cy="412532"/>
      </dsp:txXfrm>
    </dsp:sp>
    <dsp:sp modelId="{C3DE074B-A3D4-4C91-B707-99958A583187}">
      <dsp:nvSpPr>
        <dsp:cNvPr id="0" name=""/>
        <dsp:cNvSpPr/>
      </dsp:nvSpPr>
      <dsp:spPr>
        <a:xfrm rot="10800000">
          <a:off x="0" y="1886261"/>
          <a:ext cx="2236882" cy="63447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rtlCol="false">
          <a:noAutofit/>
        </a:bodyPr>
        <a:lstStyle/>
        <a:p>
          <a:pPr marL="0" lvl="0" indent="0" algn="ctr" defTabSz="622300" rtl="false">
            <a:lnSpc>
              <a:spcPct val="90000"/>
            </a:lnSpc>
            <a:spcBef>
              <a:spcPct val="0"/>
            </a:spcBef>
            <a:spcAft>
              <a:spcPct val="35000"/>
            </a:spcAft>
            <a:buNone/>
          </a:pPr>
          <a:r>
            <a:rPr lang="cy" sz="1400" kern="1200"/>
            <a:t>AND</a:t>
          </a:r>
          <a:endParaRPr lang="en-US" sz="1400" kern="1200"/>
        </a:p>
      </dsp:txBody>
      <dsp:txXfrm rot="10800000">
        <a:off x="0" y="1886261"/>
        <a:ext cx="2236882" cy="412263"/>
      </dsp:txXfrm>
    </dsp:sp>
    <dsp:sp modelId="{76862E85-9B4C-4BBA-B52F-355C767C9A94}">
      <dsp:nvSpPr>
        <dsp:cNvPr id="0" name=""/>
        <dsp:cNvSpPr/>
      </dsp:nvSpPr>
      <dsp:spPr>
        <a:xfrm rot="10800000">
          <a:off x="0" y="1257974"/>
          <a:ext cx="2236882" cy="634475"/>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rtlCol="false">
          <a:noAutofit/>
        </a:bodyPr>
        <a:lstStyle/>
        <a:p>
          <a:pPr marL="0" lvl="0" indent="0" algn="ctr" defTabSz="622300" rtl="false">
            <a:lnSpc>
              <a:spcPct val="90000"/>
            </a:lnSpc>
            <a:spcBef>
              <a:spcPct val="0"/>
            </a:spcBef>
            <a:spcAft>
              <a:spcPct val="35000"/>
            </a:spcAft>
            <a:buNone/>
          </a:pPr>
          <a:r>
            <a:rPr lang="cy" sz="1400" kern="1200"/>
            <a:t>XOR</a:t>
          </a:r>
          <a:endParaRPr lang="en-US" sz="1400" kern="1200"/>
        </a:p>
      </dsp:txBody>
      <dsp:txXfrm rot="10800000">
        <a:off x="0" y="1257974"/>
        <a:ext cx="2236882" cy="412263"/>
      </dsp:txXfrm>
    </dsp:sp>
    <dsp:sp modelId="{DA43CDD9-52C9-42E9-82CB-F78C7E23B440}">
      <dsp:nvSpPr>
        <dsp:cNvPr id="0" name=""/>
        <dsp:cNvSpPr/>
      </dsp:nvSpPr>
      <dsp:spPr>
        <a:xfrm rot="10800000">
          <a:off x="0" y="629687"/>
          <a:ext cx="2236882" cy="634475"/>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rtlCol="false">
          <a:noAutofit/>
        </a:bodyPr>
        <a:lstStyle/>
        <a:p>
          <a:pPr marL="0" lvl="0" indent="0" algn="ctr" defTabSz="622300" rtl="false">
            <a:lnSpc>
              <a:spcPct val="90000"/>
            </a:lnSpc>
            <a:spcBef>
              <a:spcPct val="0"/>
            </a:spcBef>
            <a:spcAft>
              <a:spcPct val="35000"/>
            </a:spcAft>
            <a:buNone/>
          </a:pPr>
          <a:r>
            <a:rPr lang="cy" sz="1400" kern="1200"/>
            <a:t>NOT</a:t>
          </a:r>
          <a:endParaRPr lang="en-US" sz="1400" kern="1200"/>
        </a:p>
      </dsp:txBody>
      <dsp:txXfrm rot="10800000">
        <a:off x="0" y="629687"/>
        <a:ext cx="2236882" cy="412263"/>
      </dsp:txXfrm>
    </dsp:sp>
    <dsp:sp modelId="{E58897A1-FD6D-46DD-A37B-F71D3D38A7DB}">
      <dsp:nvSpPr>
        <dsp:cNvPr id="0" name=""/>
        <dsp:cNvSpPr/>
      </dsp:nvSpPr>
      <dsp:spPr>
        <a:xfrm rot="10800000">
          <a:off x="0" y="1399"/>
          <a:ext cx="2236882" cy="634475"/>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rtlCol="false">
          <a:noAutofit/>
        </a:bodyPr>
        <a:lstStyle/>
        <a:p>
          <a:pPr marL="0" lvl="0" indent="0" algn="ctr" defTabSz="622300" rtl="false">
            <a:lnSpc>
              <a:spcPct val="90000"/>
            </a:lnSpc>
            <a:spcBef>
              <a:spcPct val="0"/>
            </a:spcBef>
            <a:spcAft>
              <a:spcPct val="35000"/>
            </a:spcAft>
            <a:buNone/>
          </a:pPr>
          <a:r>
            <a:rPr lang="cy" sz="1400" kern="1200"/>
            <a:t>Brackets</a:t>
          </a:r>
          <a:endParaRPr lang="en-US" sz="1400" kern="1200"/>
        </a:p>
      </dsp:txBody>
      <dsp:txXfrm rot="10800000">
        <a:off x="0" y="1399"/>
        <a:ext cx="2236882" cy="412263"/>
      </dsp:txXfrm>
    </dsp:sp>
  </dsp:spTree>
</dsp:drawing>
</file>

<file path=ppt/diagrams/drawing3.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B1404E5A-9CAC-4E20-B2B7-F44957225CAE}">
      <dsp:nvSpPr>
        <dsp:cNvPr id="0" name=""/>
        <dsp:cNvSpPr/>
      </dsp:nvSpPr>
      <dsp:spPr>
        <a:xfrm>
          <a:off x="3943" y="733097"/>
          <a:ext cx="2135281" cy="12811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i="0" u="none" kern="1200"/>
            <a:t>Commutative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kern="1200"/>
            <a:t>AND Form - </a:t>
          </a:r>
          <a:r>
            <a:rPr lang="cy" sz="1300" b="0" i="0" u="none" kern="1200"/>
            <a:t>A. B = B . A</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B = B + A </a:t>
          </a:r>
          <a:endParaRPr lang="en-GB" sz="1300" b="0" kern="1200" dirty="0"/>
        </a:p>
      </dsp:txBody>
      <dsp:txXfrm>
        <a:off x="3943" y="733097"/>
        <a:ext cx="2135281" cy="1281168"/>
      </dsp:txXfrm>
    </dsp:sp>
    <dsp:sp modelId="{CF361065-52E9-4B9D-90E5-06D8D471030F}">
      <dsp:nvSpPr>
        <dsp:cNvPr id="0" name=""/>
        <dsp:cNvSpPr/>
      </dsp:nvSpPr>
      <dsp:spPr>
        <a:xfrm>
          <a:off x="2352753" y="733097"/>
          <a:ext cx="2135281" cy="1281168"/>
        </a:xfrm>
        <a:prstGeom prst="rect">
          <a:avLst/>
        </a:prstGeom>
        <a:solidFill>
          <a:schemeClr val="accent4">
            <a:hueOff val="1225111"/>
            <a:satOff val="-5097"/>
            <a:lumOff val="1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Associate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kern="1200"/>
            <a:t>AND Form - </a:t>
          </a:r>
          <a:r>
            <a:rPr lang="cy" sz="1300" b="0" i="0" u="none" kern="1200"/>
            <a:t>(A. B) . C = A . (B . C)</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B) + C = A + (B + C)</a:t>
          </a:r>
          <a:endParaRPr lang="en-GB" sz="1300" b="0" kern="1200" dirty="0"/>
        </a:p>
      </dsp:txBody>
      <dsp:txXfrm>
        <a:off x="2352753" y="733097"/>
        <a:ext cx="2135281" cy="1281168"/>
      </dsp:txXfrm>
    </dsp:sp>
    <dsp:sp modelId="{FE0C08D7-2605-4500-A930-C9017385F358}">
      <dsp:nvSpPr>
        <dsp:cNvPr id="0" name=""/>
        <dsp:cNvSpPr/>
      </dsp:nvSpPr>
      <dsp:spPr>
        <a:xfrm>
          <a:off x="4701563" y="733097"/>
          <a:ext cx="2135281" cy="1281168"/>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Distributive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i="0" u="none" kern="1200"/>
            <a:t>AND Form - (A+B)+ C = (A+C).(B+C)</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B).C = (A . C) + (B . C)</a:t>
          </a:r>
          <a:endParaRPr lang="en-GB" sz="1300" b="0" kern="1200" dirty="0"/>
        </a:p>
      </dsp:txBody>
      <dsp:txXfrm>
        <a:off x="4701563" y="733097"/>
        <a:ext cx="2135281" cy="1281168"/>
      </dsp:txXfrm>
    </dsp:sp>
    <dsp:sp modelId="{A49DE668-43B3-432B-B3DB-596968151048}">
      <dsp:nvSpPr>
        <dsp:cNvPr id="0" name=""/>
        <dsp:cNvSpPr/>
      </dsp:nvSpPr>
      <dsp:spPr>
        <a:xfrm>
          <a:off x="7050372" y="733097"/>
          <a:ext cx="2135281" cy="1281168"/>
        </a:xfrm>
        <a:prstGeom prst="rect">
          <a:avLst/>
        </a:prstGeom>
        <a:solidFill>
          <a:schemeClr val="accent4">
            <a:hueOff val="3675334"/>
            <a:satOff val="-15291"/>
            <a:lumOff val="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Identity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kern="1200"/>
            <a:t>AND Form - </a:t>
          </a:r>
          <a:r>
            <a:rPr lang="cy" sz="1300" b="0" i="0" u="none" kern="1200"/>
            <a:t>A . 1 = A</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+ 0 = A</a:t>
          </a:r>
          <a:endParaRPr lang="en-GB" sz="1300" b="0" kern="1200" dirty="0"/>
        </a:p>
      </dsp:txBody>
      <dsp:txXfrm>
        <a:off x="7050372" y="733097"/>
        <a:ext cx="2135281" cy="1281168"/>
      </dsp:txXfrm>
    </dsp:sp>
    <dsp:sp modelId="{05341787-6568-49FC-9861-BDDC0C0B6919}">
      <dsp:nvSpPr>
        <dsp:cNvPr id="0" name=""/>
        <dsp:cNvSpPr/>
      </dsp:nvSpPr>
      <dsp:spPr>
        <a:xfrm>
          <a:off x="9399182" y="733097"/>
          <a:ext cx="2135281" cy="1281168"/>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Zero and One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i="0" u="none" kern="1200"/>
            <a:t>AND Form - A . 0 = 0</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+ 1 = 1</a:t>
          </a:r>
          <a:endParaRPr lang="en-GB" sz="1300" b="0" kern="1200" dirty="0"/>
        </a:p>
      </dsp:txBody>
      <dsp:txXfrm>
        <a:off x="9399182" y="733097"/>
        <a:ext cx="2135281" cy="1281168"/>
      </dsp:txXfrm>
    </dsp:sp>
    <dsp:sp modelId="{B47CBA4F-9CF6-48D9-92AD-F73A2980995D}">
      <dsp:nvSpPr>
        <dsp:cNvPr id="0" name=""/>
        <dsp:cNvSpPr/>
      </dsp:nvSpPr>
      <dsp:spPr>
        <a:xfrm>
          <a:off x="1178348" y="2227795"/>
          <a:ext cx="2135281" cy="1281168"/>
        </a:xfrm>
        <a:prstGeom prst="rect">
          <a:avLst/>
        </a:prstGeom>
        <a:solidFill>
          <a:schemeClr val="accent4">
            <a:hueOff val="6125556"/>
            <a:satOff val="-25486"/>
            <a:lumOff val="6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Inverse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kern="1200"/>
            <a:t>AND Form - </a:t>
          </a:r>
          <a:r>
            <a:rPr lang="cy" sz="1300" b="0" i="0" u="none" kern="1200"/>
            <a:t>A . A' = 0</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A' = 1</a:t>
          </a:r>
          <a:endParaRPr lang="en-GB" sz="1300" b="0" kern="1200" dirty="0"/>
        </a:p>
      </dsp:txBody>
      <dsp:txXfrm>
        <a:off x="1178348" y="2227795"/>
        <a:ext cx="2135281" cy="1281168"/>
      </dsp:txXfrm>
    </dsp:sp>
    <dsp:sp modelId="{E729FAE6-8F13-4E3E-AA05-055DB8E3A261}">
      <dsp:nvSpPr>
        <dsp:cNvPr id="0" name=""/>
        <dsp:cNvSpPr/>
      </dsp:nvSpPr>
      <dsp:spPr>
        <a:xfrm>
          <a:off x="3527158" y="2227795"/>
          <a:ext cx="2135281" cy="1281168"/>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Idempotent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kern="1200"/>
            <a:t>AND Form - </a:t>
          </a:r>
          <a:r>
            <a:rPr lang="cy" sz="1300" b="0" i="0" u="none" kern="1200"/>
            <a:t>A . A = A</a:t>
          </a:r>
          <a:endParaRPr lang="en-GB" sz="13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A = A</a:t>
          </a:r>
          <a:endParaRPr lang="en-GB" sz="1300" b="0" kern="1200" dirty="0"/>
        </a:p>
      </dsp:txBody>
      <dsp:txXfrm>
        <a:off x="3527158" y="2227795"/>
        <a:ext cx="2135281" cy="1281168"/>
      </dsp:txXfrm>
    </dsp:sp>
    <dsp:sp modelId="{E8EEA1EE-2206-4DEE-BA01-722106194A97}">
      <dsp:nvSpPr>
        <dsp:cNvPr id="0" name=""/>
        <dsp:cNvSpPr/>
      </dsp:nvSpPr>
      <dsp:spPr>
        <a:xfrm>
          <a:off x="5875968" y="2227795"/>
          <a:ext cx="2135281" cy="1281168"/>
        </a:xfrm>
        <a:prstGeom prst="rect">
          <a:avLst/>
        </a:prstGeom>
        <a:solidFill>
          <a:schemeClr val="accent4">
            <a:hueOff val="8575779"/>
            <a:satOff val="-35680"/>
            <a:lumOff val="8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b="0" kern="1200"/>
            <a:t>Absorption Law</a:t>
          </a:r>
        </a:p>
        <a:p>
          <a:pPr marL="0" lvl="0" indent="0" algn="ctr" defTabSz="577850" rtl="false">
            <a:lnSpc>
              <a:spcPct val="90000"/>
            </a:lnSpc>
            <a:spcBef>
              <a:spcPct val="0"/>
            </a:spcBef>
            <a:spcAft>
              <a:spcPct val="35000"/>
            </a:spcAft>
            <a:buNone/>
          </a:pPr>
          <a:endParaRPr lang="en-GB" sz="800" b="0" kern="1200" dirty="0"/>
        </a:p>
        <a:p>
          <a:pPr marL="114300" lvl="1" indent="-114300" algn="ctr" defTabSz="577850" rtl="false">
            <a:lnSpc>
              <a:spcPct val="90000"/>
            </a:lnSpc>
            <a:spcBef>
              <a:spcPct val="0"/>
            </a:spcBef>
            <a:spcAft>
              <a:spcPct val="15000"/>
            </a:spcAft>
            <a:buChar char="•"/>
          </a:pPr>
          <a:r>
            <a:rPr lang="cy" sz="1300" b="0" i="0" u="none" kern="1200"/>
            <a:t>AND Form - A(A+B) = A</a:t>
          </a:r>
          <a:endParaRPr lang="en-GB" sz="1300" b="0" kern="1200" dirty="0"/>
        </a:p>
        <a:p>
          <a:pPr marL="57150" lvl="1" indent="-57150" algn="ctr" defTabSz="177800" rtl="false">
            <a:lnSpc>
              <a:spcPct val="90000"/>
            </a:lnSpc>
            <a:spcBef>
              <a:spcPct val="0"/>
            </a:spcBef>
            <a:spcAft>
              <a:spcPct val="15000"/>
            </a:spcAft>
            <a:buChar char="•"/>
          </a:pPr>
          <a:endParaRPr lang="en-GB" sz="400" b="0" kern="1200" dirty="0"/>
        </a:p>
        <a:p>
          <a:pPr marL="114300" lvl="1" indent="-114300" algn="ctr" defTabSz="577850" rtl="false">
            <a:lnSpc>
              <a:spcPct val="90000"/>
            </a:lnSpc>
            <a:spcBef>
              <a:spcPct val="0"/>
            </a:spcBef>
            <a:spcAft>
              <a:spcPct val="15000"/>
            </a:spcAft>
            <a:buChar char="•"/>
          </a:pPr>
          <a:r>
            <a:rPr lang="cy" sz="1300" b="0" kern="1200"/>
            <a:t>OR Form - </a:t>
          </a:r>
          <a:r>
            <a:rPr lang="cy" sz="1300" b="0" i="0" u="none" kern="1200"/>
            <a:t>A + A. B = A </a:t>
          </a:r>
          <a:endParaRPr lang="en-GB" sz="1300" b="0" kern="1200" dirty="0"/>
        </a:p>
        <a:p>
          <a:pPr marL="114300" lvl="1" indent="-114300" algn="ctr" defTabSz="577850" rtl="false">
            <a:lnSpc>
              <a:spcPct val="90000"/>
            </a:lnSpc>
            <a:spcBef>
              <a:spcPct val="0"/>
            </a:spcBef>
            <a:spcAft>
              <a:spcPct val="15000"/>
            </a:spcAft>
            <a:buNone/>
          </a:pPr>
          <a:r>
            <a:rPr lang="cy" sz="1300" b="0" i="0" u="none" kern="1200"/>
            <a:t>A + A' B = A+B </a:t>
          </a:r>
          <a:endParaRPr lang="en-GB" sz="1300" b="0" kern="1200" dirty="0"/>
        </a:p>
      </dsp:txBody>
      <dsp:txXfrm>
        <a:off x="5875968" y="2227795"/>
        <a:ext cx="2135281" cy="1281168"/>
      </dsp:txXfrm>
    </dsp:sp>
    <dsp:sp modelId="{F1AB5327-0477-4820-BF23-F314964DB308}">
      <dsp:nvSpPr>
        <dsp:cNvPr id="0" name=""/>
        <dsp:cNvSpPr/>
      </dsp:nvSpPr>
      <dsp:spPr>
        <a:xfrm>
          <a:off x="8224777" y="2227795"/>
          <a:ext cx="2135281" cy="1281168"/>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rtlCol="false">
          <a:noAutofit/>
        </a:bodyPr>
        <a:lstStyle/>
        <a:p>
          <a:pPr marL="0" lvl="0" indent="0" algn="ctr" defTabSz="577850" rtl="false">
            <a:lnSpc>
              <a:spcPct val="90000"/>
            </a:lnSpc>
            <a:spcBef>
              <a:spcPct val="0"/>
            </a:spcBef>
            <a:spcAft>
              <a:spcPct val="35000"/>
            </a:spcAft>
            <a:buNone/>
          </a:pPr>
          <a:r>
            <a:rPr lang="cy" sz="1300" kern="1200"/>
            <a:t>Double Complement Law</a:t>
          </a:r>
        </a:p>
        <a:p>
          <a:pPr marL="0" lvl="0" indent="0" algn="ctr" defTabSz="577850" rtl="false">
            <a:lnSpc>
              <a:spcPct val="90000"/>
            </a:lnSpc>
            <a:spcBef>
              <a:spcPct val="0"/>
            </a:spcBef>
            <a:spcAft>
              <a:spcPct val="35000"/>
            </a:spcAft>
            <a:buNone/>
          </a:pPr>
          <a:endParaRPr lang="en-GB" sz="800" kern="1200" dirty="0"/>
        </a:p>
        <a:p>
          <a:pPr marL="114300" lvl="1" indent="-114300" algn="ctr" defTabSz="577850" rtl="false">
            <a:lnSpc>
              <a:spcPct val="90000"/>
            </a:lnSpc>
            <a:spcBef>
              <a:spcPct val="0"/>
            </a:spcBef>
            <a:spcAft>
              <a:spcPct val="15000"/>
            </a:spcAft>
            <a:buChar char="•"/>
          </a:pPr>
          <a:r>
            <a:rPr lang="cy" sz="1300" kern="1200"/>
            <a:t>AND Form - </a:t>
          </a:r>
          <a14:m xmlns:a14="http://schemas.microsoft.com/office/drawing/2010/main">
            <m:oMath xmlns:m="http://schemas.openxmlformats.org/officeDocument/2006/math">
              <m:acc>
                <m:accPr>
                  <m:chr m:val="̅"/>
                  <m:ctrlPr>
                    <a:rPr lang="en-GB" sz="1300" i="1" kern="1200" smtClean="0">
                      <a:latin typeface="Cambria Math" panose="02040503050406030204" pitchFamily="18" charset="0"/>
                    </a:rPr>
                  </m:ctrlPr>
                </m:accPr>
                <m:e>
                  <m:r>
                    <a:rPr lang="cy-GB" sz="1300" i="0" kern="1200">
                      <a:latin typeface="Cambria Math" panose="02040503050406030204" pitchFamily="18" charset="0"/>
                    </a:rPr>
                    <m:t>C</m:t>
                  </m:r>
                  <m:r>
                    <a:rPr lang="en-GB" sz="1300" b="0" i="0" kern="1200" smtClean="0">
                      <a:latin typeface="Cambria Math" panose="02040503050406030204" pitchFamily="18" charset="0"/>
                    </a:rPr>
                    <m:t> </m:t>
                  </m:r>
                </m:e>
              </m:acc>
            </m:oMath>
          </a14:m>
          <a:r>
            <a:rPr lang="cy" sz="1300" kern="1200"/>
            <a:t> = C</a:t>
          </a:r>
        </a:p>
      </dsp:txBody>
      <dsp:txXfrm>
        <a:off x="8224777" y="2227795"/>
        <a:ext cx="2135281" cy="1281168"/>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rtl="false"/>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rtl="false"/>
            <a:fld id="{D6A108A5-4DDA-422D-83B8-75AC71B91051}">
              <a:rPr lang="en-GB" smtClean="0"/>
              <a:t>29/08/2019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rtl="false"/>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rtl="false"/>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rtl="false"/>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rtlCol="false"/>
          <a:lstStyle>
            <a:lvl1pPr algn="ctr">
              <a:defRPr sz="6000">
                <a:solidFill>
                  <a:schemeClr val="bg1"/>
                </a:solidFill>
              </a:defRPr>
            </a:lvl1pPr>
          </a:lstStyle>
          <a:p>
            <a:pPr rtl="false"/>
            <a:r>
              <a:rPr lang="cy"/>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cy"/>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rtlCol="false"/>
          <a:lstStyle>
            <a:lvl1pPr algn="ctr">
              <a:defRPr sz="3600" b="1">
                <a:solidFill>
                  <a:schemeClr val="bg1"/>
                </a:solidFill>
              </a:defRPr>
            </a:lvl1pPr>
          </a:lstStyle>
          <a:p>
            <a:pPr rtl="false"/>
            <a:r>
              <a:rPr lang="cy"/>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rtlCol="false"/>
          <a:lstStyle>
            <a:lvl1pPr>
              <a:defRPr sz="6000"/>
            </a:lvl1pPr>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rtlCol="false"/>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cy"/>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rtlCol="false"/>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false">
            <a:normAutofit/>
          </a:body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Rhesymeg Boolean | Mat Adolygu</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3926832935"/>
              </p:ext>
            </p:extLst>
          </p:nvPr>
        </p:nvGraphicFramePr>
        <p:xfrm>
          <a:off x="339365" y="1150071"/>
          <a:ext cx="11538408" cy="4270342"/>
        </p:xfrm>
        <a:graphic>
          <a:graphicData uri="http://schemas.openxmlformats.org/drawingml/2006/diagram">
            <dgm:relIds xmlns:dgm="http://schemas.openxmlformats.org/drawingml/2006/diagram" r:dm="rId2" r:lo="rId3" r:qs="rId4" r:cs="rId5"/>
          </a:graphicData>
        </a:graphic>
      </p:graphicFrame>
      <p:graphicFrame>
        <p:nvGraphicFramePr>
          <p:cNvPr id="15" name="Table 14">
            <a:extLst>
              <a:ext uri="{FF2B5EF4-FFF2-40B4-BE49-F238E27FC236}">
                <a16:creationId xmlns:a16="http://schemas.microsoft.com/office/drawing/2014/main" id="{368F8BBB-C193-4937-9B75-02004218B07A}"/>
              </a:ext>
            </a:extLst>
          </p:cNvPr>
          <p:cNvGraphicFramePr>
            <a:graphicFrameLocks noGrp="1"/>
          </p:cNvGraphicFramePr>
          <p:nvPr>
            <p:extLst>
              <p:ext uri="{D42A27DB-BD31-4B8C-83A1-F6EECF244321}">
                <p14:modId xmlns:p14="http://schemas.microsoft.com/office/powerpoint/2010/main" val="543216229"/>
              </p:ext>
            </p:extLst>
          </p:nvPr>
        </p:nvGraphicFramePr>
        <p:xfrm>
          <a:off x="845683" y="1352747"/>
          <a:ext cx="1255027" cy="1041660"/>
        </p:xfrm>
        <a:graphic>
          <a:graphicData uri="http://schemas.openxmlformats.org/drawingml/2006/table">
            <a:tbl>
              <a:tblPr firstRow="1" bandRow="1">
                <a:tableStyleId>{5C22544A-7EE6-4342-B048-85BDC9FD1C3A}</a:tableStyleId>
              </a:tblPr>
              <a:tblGrid>
                <a:gridCol w="246380">
                  <a:extLst>
                    <a:ext uri="{9D8B030D-6E8A-4147-A177-3AD203B41FA5}">
                      <a16:colId xmlns:a16="http://schemas.microsoft.com/office/drawing/2014/main" val="3479015417"/>
                    </a:ext>
                  </a:extLst>
                </a:gridCol>
                <a:gridCol w="243205">
                  <a:extLst>
                    <a:ext uri="{9D8B030D-6E8A-4147-A177-3AD203B41FA5}">
                      <a16:colId xmlns:a16="http://schemas.microsoft.com/office/drawing/2014/main" val="214647520"/>
                    </a:ext>
                  </a:extLst>
                </a:gridCol>
                <a:gridCol w="765442">
                  <a:extLst>
                    <a:ext uri="{9D8B030D-6E8A-4147-A177-3AD203B41FA5}">
                      <a16:colId xmlns:a16="http://schemas.microsoft.com/office/drawing/2014/main" val="1512121108"/>
                    </a:ext>
                  </a:extLst>
                </a:gridCol>
              </a:tblGrid>
              <a:tr h="208332">
                <a:tc>
                  <a:txBody>
                    <a:bodyPr rtlCol="false"/>
                    <a:lstStyle/>
                    <a:p>
                      <a:pPr algn="ctr" rtl="false"/>
                      <a:r>
                        <a:rPr lang="cy" sz="600"/>
                        <a:t>A</a:t>
                      </a:r>
                    </a:p>
                  </a:txBody>
                  <a:tcPr/>
                </a:tc>
                <a:tc>
                  <a:txBody>
                    <a:bodyPr rtlCol="false"/>
                    <a:lstStyle/>
                    <a:p>
                      <a:pPr algn="ctr" rtl="false"/>
                      <a:r>
                        <a:rPr lang="cy" sz="600"/>
                        <a:t>B</a:t>
                      </a:r>
                    </a:p>
                  </a:txBody>
                  <a:tcPr/>
                </a:tc>
                <a:tc>
                  <a:txBody>
                    <a:bodyPr rtlCol="false"/>
                    <a:lstStyle/>
                    <a:p>
                      <a:pPr algn="ctr" rtl="false"/>
                      <a:r>
                        <a:rPr lang="cy" sz="600"/>
                        <a:t>A A B</a:t>
                      </a:r>
                    </a:p>
                  </a:txBody>
                  <a:tcPr/>
                </a:tc>
                <a:extLst>
                  <a:ext uri="{0D108BD9-81ED-4DB2-BD59-A6C34878D82A}">
                    <a16:rowId xmlns:a16="http://schemas.microsoft.com/office/drawing/2014/main" val="1145726843"/>
                  </a:ext>
                </a:extLst>
              </a:tr>
              <a:tr h="208332">
                <a:tc>
                  <a:txBody>
                    <a:bodyPr rtlCol="false"/>
                    <a:lstStyle/>
                    <a:p>
                      <a:pPr algn="ctr" rtl="false"/>
                      <a:r>
                        <a:rPr lang="cy" sz="600"/>
                        <a:t>0</a:t>
                      </a:r>
                    </a:p>
                  </a:txBody>
                  <a:tcPr/>
                </a:tc>
                <a:tc>
                  <a:txBody>
                    <a:bodyPr rtlCol="false"/>
                    <a:lstStyle/>
                    <a:p>
                      <a:pPr algn="ctr" rtl="false"/>
                      <a:r>
                        <a:rPr lang="cy" sz="600"/>
                        <a:t>0</a:t>
                      </a:r>
                    </a:p>
                  </a:txBody>
                  <a:tcPr/>
                </a:tc>
                <a:tc>
                  <a:txBody>
                    <a:bodyPr rtlCol="false"/>
                    <a:lstStyle/>
                    <a:p>
                      <a:pPr algn="ctr" rtl="false"/>
                      <a:r>
                        <a:rPr lang="cy" sz="600"/>
                        <a:t>0</a:t>
                      </a:r>
                    </a:p>
                  </a:txBody>
                  <a:tcPr/>
                </a:tc>
                <a:extLst>
                  <a:ext uri="{0D108BD9-81ED-4DB2-BD59-A6C34878D82A}">
                    <a16:rowId xmlns:a16="http://schemas.microsoft.com/office/drawing/2014/main" val="3122572730"/>
                  </a:ext>
                </a:extLst>
              </a:tr>
              <a:tr h="208332">
                <a:tc>
                  <a:txBody>
                    <a:bodyPr rtlCol="false"/>
                    <a:lstStyle/>
                    <a:p>
                      <a:pPr algn="ctr" rtl="false"/>
                      <a:r>
                        <a:rPr lang="cy" sz="600"/>
                        <a:t>0</a:t>
                      </a:r>
                    </a:p>
                  </a:txBody>
                  <a:tcPr/>
                </a:tc>
                <a:tc>
                  <a:txBody>
                    <a:bodyPr rtlCol="false"/>
                    <a:lstStyle/>
                    <a:p>
                      <a:pPr algn="ctr" rtl="false"/>
                      <a:r>
                        <a:rPr lang="cy" sz="600"/>
                        <a:t>1</a:t>
                      </a:r>
                    </a:p>
                  </a:txBody>
                  <a:tcPr/>
                </a:tc>
                <a:tc>
                  <a:txBody>
                    <a:bodyPr rtlCol="false"/>
                    <a:lstStyle/>
                    <a:p>
                      <a:pPr algn="ctr" rtl="false"/>
                      <a:r>
                        <a:rPr lang="cy" sz="600"/>
                        <a:t>0</a:t>
                      </a:r>
                    </a:p>
                  </a:txBody>
                  <a:tcPr/>
                </a:tc>
                <a:extLst>
                  <a:ext uri="{0D108BD9-81ED-4DB2-BD59-A6C34878D82A}">
                    <a16:rowId xmlns:a16="http://schemas.microsoft.com/office/drawing/2014/main" val="2561923826"/>
                  </a:ext>
                </a:extLst>
              </a:tr>
              <a:tr h="208332">
                <a:tc>
                  <a:txBody>
                    <a:bodyPr rtlCol="false"/>
                    <a:lstStyle/>
                    <a:p>
                      <a:pPr algn="ctr" rtl="false"/>
                      <a:r>
                        <a:rPr lang="cy" sz="600"/>
                        <a:t>1</a:t>
                      </a:r>
                    </a:p>
                  </a:txBody>
                  <a:tcPr/>
                </a:tc>
                <a:tc>
                  <a:txBody>
                    <a:bodyPr rtlCol="false"/>
                    <a:lstStyle/>
                    <a:p>
                      <a:pPr algn="ctr" rtl="false"/>
                      <a:r>
                        <a:rPr lang="cy" sz="600"/>
                        <a:t>0</a:t>
                      </a:r>
                    </a:p>
                  </a:txBody>
                  <a:tcPr/>
                </a:tc>
                <a:tc>
                  <a:txBody>
                    <a:bodyPr rtlCol="false"/>
                    <a:lstStyle/>
                    <a:p>
                      <a:pPr algn="ctr" rtl="false"/>
                      <a:r>
                        <a:rPr lang="cy" sz="600"/>
                        <a:t>0</a:t>
                      </a:r>
                    </a:p>
                  </a:txBody>
                  <a:tcPr/>
                </a:tc>
                <a:extLst>
                  <a:ext uri="{0D108BD9-81ED-4DB2-BD59-A6C34878D82A}">
                    <a16:rowId xmlns:a16="http://schemas.microsoft.com/office/drawing/2014/main" val="1255875404"/>
                  </a:ext>
                </a:extLst>
              </a:tr>
              <a:tr h="208332">
                <a:tc>
                  <a:txBody>
                    <a:bodyPr rtlCol="false"/>
                    <a:lstStyle/>
                    <a:p>
                      <a:pPr algn="ctr" rtl="false"/>
                      <a:r>
                        <a:rPr lang="cy" sz="600"/>
                        <a:t>1</a:t>
                      </a:r>
                    </a:p>
                  </a:txBody>
                  <a:tcPr/>
                </a:tc>
                <a:tc>
                  <a:txBody>
                    <a:bodyPr rtlCol="false"/>
                    <a:lstStyle/>
                    <a:p>
                      <a:pPr algn="ctr" rtl="false"/>
                      <a:r>
                        <a:rPr lang="cy" sz="600"/>
                        <a:t>1</a:t>
                      </a:r>
                    </a:p>
                  </a:txBody>
                  <a:tcPr/>
                </a:tc>
                <a:tc>
                  <a:txBody>
                    <a:bodyPr rtlCol="false"/>
                    <a:lstStyle/>
                    <a:p>
                      <a:pPr algn="ctr" rtl="false"/>
                      <a:r>
                        <a:rPr lang="cy" sz="600"/>
                        <a:t>1</a:t>
                      </a:r>
                    </a:p>
                  </a:txBody>
                  <a:tcPr/>
                </a:tc>
                <a:extLst>
                  <a:ext uri="{0D108BD9-81ED-4DB2-BD59-A6C34878D82A}">
                    <a16:rowId xmlns:a16="http://schemas.microsoft.com/office/drawing/2014/main" val="1098393719"/>
                  </a:ext>
                </a:extLst>
              </a:tr>
            </a:tbl>
          </a:graphicData>
        </a:graphic>
      </p:graphicFrame>
      <p:graphicFrame>
        <p:nvGraphicFramePr>
          <p:cNvPr id="16" name="Table 15">
            <a:extLst>
              <a:ext uri="{FF2B5EF4-FFF2-40B4-BE49-F238E27FC236}">
                <a16:creationId xmlns:a16="http://schemas.microsoft.com/office/drawing/2014/main" id="{6CAF778E-C32F-463D-8F64-7EA7FB1E5C03}"/>
              </a:ext>
            </a:extLst>
          </p:cNvPr>
          <p:cNvGraphicFramePr>
            <a:graphicFrameLocks noGrp="1"/>
          </p:cNvGraphicFramePr>
          <p:nvPr>
            <p:extLst>
              <p:ext uri="{D42A27DB-BD31-4B8C-83A1-F6EECF244321}">
                <p14:modId xmlns:p14="http://schemas.microsoft.com/office/powerpoint/2010/main" val="2736794262"/>
              </p:ext>
            </p:extLst>
          </p:nvPr>
        </p:nvGraphicFramePr>
        <p:xfrm>
          <a:off x="3166651" y="1352747"/>
          <a:ext cx="1260049" cy="1041660"/>
        </p:xfrm>
        <a:graphic>
          <a:graphicData uri="http://schemas.openxmlformats.org/drawingml/2006/table">
            <a:tbl>
              <a:tblPr firstRow="1" bandRow="1">
                <a:tableStyleId>{5C22544A-7EE6-4342-B048-85BDC9FD1C3A}</a:tableStyleId>
              </a:tblPr>
              <a:tblGrid>
                <a:gridCol w="246380">
                  <a:extLst>
                    <a:ext uri="{9D8B030D-6E8A-4147-A177-3AD203B41FA5}">
                      <a16:colId xmlns:a16="http://schemas.microsoft.com/office/drawing/2014/main" val="3479015417"/>
                    </a:ext>
                  </a:extLst>
                </a:gridCol>
                <a:gridCol w="243205">
                  <a:extLst>
                    <a:ext uri="{9D8B030D-6E8A-4147-A177-3AD203B41FA5}">
                      <a16:colId xmlns:a16="http://schemas.microsoft.com/office/drawing/2014/main" val="214647520"/>
                    </a:ext>
                  </a:extLst>
                </a:gridCol>
                <a:gridCol w="770464">
                  <a:extLst>
                    <a:ext uri="{9D8B030D-6E8A-4147-A177-3AD203B41FA5}">
                      <a16:colId xmlns:a16="http://schemas.microsoft.com/office/drawing/2014/main" val="1512121108"/>
                    </a:ext>
                  </a:extLst>
                </a:gridCol>
              </a:tblGrid>
              <a:tr h="208332">
                <a:tc>
                  <a:txBody>
                    <a:bodyPr rtlCol="false"/>
                    <a:lstStyle/>
                    <a:p>
                      <a:pPr algn="ctr" rtl="false"/>
                      <a:r>
                        <a:rPr lang="cy" sz="600"/>
                        <a:t>A</a:t>
                      </a:r>
                    </a:p>
                  </a:txBody>
                  <a:tcPr/>
                </a:tc>
                <a:tc>
                  <a:txBody>
                    <a:bodyPr rtlCol="false"/>
                    <a:lstStyle/>
                    <a:p>
                      <a:pPr algn="ctr" rtl="false"/>
                      <a:r>
                        <a:rPr lang="cy" sz="600"/>
                        <a:t>B</a:t>
                      </a:r>
                    </a:p>
                  </a:txBody>
                  <a:tcPr/>
                </a:tc>
                <a:tc>
                  <a:txBody>
                    <a:bodyPr rtlCol="false"/>
                    <a:lstStyle/>
                    <a:p>
                      <a:pPr algn="ctr" rtl="false"/>
                      <a:r>
                        <a:rPr lang="cy" sz="600"/>
                        <a:t>A NEU B</a:t>
                      </a:r>
                    </a:p>
                  </a:txBody>
                  <a:tcPr/>
                </a:tc>
                <a:extLst>
                  <a:ext uri="{0D108BD9-81ED-4DB2-BD59-A6C34878D82A}">
                    <a16:rowId xmlns:a16="http://schemas.microsoft.com/office/drawing/2014/main" val="1145726843"/>
                  </a:ext>
                </a:extLst>
              </a:tr>
              <a:tr h="208332">
                <a:tc>
                  <a:txBody>
                    <a:bodyPr rtlCol="false"/>
                    <a:lstStyle/>
                    <a:p>
                      <a:pPr algn="ctr" rtl="false"/>
                      <a:r>
                        <a:rPr lang="cy" sz="600"/>
                        <a:t>0</a:t>
                      </a:r>
                    </a:p>
                  </a:txBody>
                  <a:tcPr/>
                </a:tc>
                <a:tc>
                  <a:txBody>
                    <a:bodyPr rtlCol="false"/>
                    <a:lstStyle/>
                    <a:p>
                      <a:pPr algn="ctr" rtl="false"/>
                      <a:r>
                        <a:rPr lang="cy" sz="600"/>
                        <a:t>0</a:t>
                      </a:r>
                    </a:p>
                  </a:txBody>
                  <a:tcPr/>
                </a:tc>
                <a:tc>
                  <a:txBody>
                    <a:bodyPr rtlCol="false"/>
                    <a:lstStyle/>
                    <a:p>
                      <a:pPr algn="ctr" rtl="false"/>
                      <a:r>
                        <a:rPr lang="cy" sz="600"/>
                        <a:t>0</a:t>
                      </a:r>
                    </a:p>
                  </a:txBody>
                  <a:tcPr/>
                </a:tc>
                <a:extLst>
                  <a:ext uri="{0D108BD9-81ED-4DB2-BD59-A6C34878D82A}">
                    <a16:rowId xmlns:a16="http://schemas.microsoft.com/office/drawing/2014/main" val="3122572730"/>
                  </a:ext>
                </a:extLst>
              </a:tr>
              <a:tr h="208332">
                <a:tc>
                  <a:txBody>
                    <a:bodyPr rtlCol="false"/>
                    <a:lstStyle/>
                    <a:p>
                      <a:pPr algn="ctr" rtl="false"/>
                      <a:r>
                        <a:rPr lang="cy" sz="600"/>
                        <a:t>0</a:t>
                      </a:r>
                    </a:p>
                  </a:txBody>
                  <a:tcPr/>
                </a:tc>
                <a:tc>
                  <a:txBody>
                    <a:bodyPr rtlCol="false"/>
                    <a:lstStyle/>
                    <a:p>
                      <a:pPr algn="ctr" rtl="false"/>
                      <a:r>
                        <a:rPr lang="cy" sz="600"/>
                        <a:t>1</a:t>
                      </a:r>
                    </a:p>
                  </a:txBody>
                  <a:tcPr/>
                </a:tc>
                <a:tc>
                  <a:txBody>
                    <a:bodyPr rtlCol="false"/>
                    <a:lstStyle/>
                    <a:p>
                      <a:pPr algn="ctr" rtl="false"/>
                      <a:r>
                        <a:rPr lang="cy" sz="600"/>
                        <a:t>1</a:t>
                      </a:r>
                    </a:p>
                  </a:txBody>
                  <a:tcPr/>
                </a:tc>
                <a:extLst>
                  <a:ext uri="{0D108BD9-81ED-4DB2-BD59-A6C34878D82A}">
                    <a16:rowId xmlns:a16="http://schemas.microsoft.com/office/drawing/2014/main" val="2561923826"/>
                  </a:ext>
                </a:extLst>
              </a:tr>
              <a:tr h="208332">
                <a:tc>
                  <a:txBody>
                    <a:bodyPr rtlCol="false"/>
                    <a:lstStyle/>
                    <a:p>
                      <a:pPr algn="ctr" rtl="false"/>
                      <a:r>
                        <a:rPr lang="cy" sz="600"/>
                        <a:t>1</a:t>
                      </a:r>
                    </a:p>
                  </a:txBody>
                  <a:tcPr/>
                </a:tc>
                <a:tc>
                  <a:txBody>
                    <a:bodyPr rtlCol="false"/>
                    <a:lstStyle/>
                    <a:p>
                      <a:pPr algn="ctr" rtl="false"/>
                      <a:r>
                        <a:rPr lang="cy" sz="600"/>
                        <a:t>0</a:t>
                      </a:r>
                    </a:p>
                  </a:txBody>
                  <a:tcPr/>
                </a:tc>
                <a:tc>
                  <a:txBody>
                    <a:bodyPr rtlCol="false"/>
                    <a:lstStyle/>
                    <a:p>
                      <a:pPr algn="ctr" rtl="false"/>
                      <a:r>
                        <a:rPr lang="cy" sz="600"/>
                        <a:t>1</a:t>
                      </a:r>
                    </a:p>
                  </a:txBody>
                  <a:tcPr/>
                </a:tc>
                <a:extLst>
                  <a:ext uri="{0D108BD9-81ED-4DB2-BD59-A6C34878D82A}">
                    <a16:rowId xmlns:a16="http://schemas.microsoft.com/office/drawing/2014/main" val="1255875404"/>
                  </a:ext>
                </a:extLst>
              </a:tr>
              <a:tr h="208332">
                <a:tc>
                  <a:txBody>
                    <a:bodyPr rtlCol="false"/>
                    <a:lstStyle/>
                    <a:p>
                      <a:pPr algn="ctr" rtl="false"/>
                      <a:r>
                        <a:rPr lang="cy" sz="600"/>
                        <a:t>1</a:t>
                      </a:r>
                    </a:p>
                  </a:txBody>
                  <a:tcPr/>
                </a:tc>
                <a:tc>
                  <a:txBody>
                    <a:bodyPr rtlCol="false"/>
                    <a:lstStyle/>
                    <a:p>
                      <a:pPr algn="ctr" rtl="false"/>
                      <a:r>
                        <a:rPr lang="cy" sz="600"/>
                        <a:t>1</a:t>
                      </a:r>
                    </a:p>
                  </a:txBody>
                  <a:tcPr/>
                </a:tc>
                <a:tc>
                  <a:txBody>
                    <a:bodyPr rtlCol="false"/>
                    <a:lstStyle/>
                    <a:p>
                      <a:pPr algn="ctr" rtl="false"/>
                      <a:r>
                        <a:rPr lang="cy" sz="600"/>
                        <a:t>1</a:t>
                      </a:r>
                    </a:p>
                  </a:txBody>
                  <a:tcPr/>
                </a:tc>
                <a:extLst>
                  <a:ext uri="{0D108BD9-81ED-4DB2-BD59-A6C34878D82A}">
                    <a16:rowId xmlns:a16="http://schemas.microsoft.com/office/drawing/2014/main" val="1098393719"/>
                  </a:ext>
                </a:extLst>
              </a:tr>
            </a:tbl>
          </a:graphicData>
        </a:graphic>
      </p:graphicFrame>
      <p:graphicFrame>
        <p:nvGraphicFramePr>
          <p:cNvPr id="17" name="Table 16">
            <a:extLst>
              <a:ext uri="{FF2B5EF4-FFF2-40B4-BE49-F238E27FC236}">
                <a16:creationId xmlns:a16="http://schemas.microsoft.com/office/drawing/2014/main" id="{4AC47A44-C974-4A16-953D-FB87065B5FDB}"/>
              </a:ext>
            </a:extLst>
          </p:cNvPr>
          <p:cNvGraphicFramePr>
            <a:graphicFrameLocks noGrp="1"/>
          </p:cNvGraphicFramePr>
          <p:nvPr>
            <p:extLst>
              <p:ext uri="{D42A27DB-BD31-4B8C-83A1-F6EECF244321}">
                <p14:modId xmlns:p14="http://schemas.microsoft.com/office/powerpoint/2010/main" val="3043146023"/>
              </p:ext>
            </p:extLst>
          </p:nvPr>
        </p:nvGraphicFramePr>
        <p:xfrm>
          <a:off x="8050491" y="1352747"/>
          <a:ext cx="999241" cy="754146"/>
        </p:xfrm>
        <a:graphic>
          <a:graphicData uri="http://schemas.openxmlformats.org/drawingml/2006/table">
            <a:tbl>
              <a:tblPr firstRow="1" bandRow="1">
                <a:tableStyleId>{5C22544A-7EE6-4342-B048-85BDC9FD1C3A}</a:tableStyleId>
              </a:tblPr>
              <a:tblGrid>
                <a:gridCol w="241061">
                  <a:extLst>
                    <a:ext uri="{9D8B030D-6E8A-4147-A177-3AD203B41FA5}">
                      <a16:colId xmlns:a16="http://schemas.microsoft.com/office/drawing/2014/main" val="3479015417"/>
                    </a:ext>
                  </a:extLst>
                </a:gridCol>
                <a:gridCol w="758180">
                  <a:extLst>
                    <a:ext uri="{9D8B030D-6E8A-4147-A177-3AD203B41FA5}">
                      <a16:colId xmlns:a16="http://schemas.microsoft.com/office/drawing/2014/main" val="214647520"/>
                    </a:ext>
                  </a:extLst>
                </a:gridCol>
              </a:tblGrid>
              <a:tr h="251382">
                <a:tc>
                  <a:txBody>
                    <a:bodyPr rtlCol="false"/>
                    <a:lstStyle/>
                    <a:p>
                      <a:pPr algn="ctr" rtl="false"/>
                      <a:r>
                        <a:rPr lang="cy" sz="600"/>
                        <a:t>C</a:t>
                      </a:r>
                    </a:p>
                  </a:txBody>
                  <a:tcPr/>
                </a:tc>
                <a:tc>
                  <a:txBody>
                    <a:bodyPr rtlCol="false"/>
                    <a:lstStyle/>
                    <a:p>
                      <a:pPr algn="ctr" rtl="false"/>
                      <a:r>
                        <a:rPr lang="cy" sz="600"/>
                        <a:t>NOT C</a:t>
                      </a:r>
                    </a:p>
                  </a:txBody>
                  <a:tcPr/>
                </a:tc>
                <a:extLst>
                  <a:ext uri="{0D108BD9-81ED-4DB2-BD59-A6C34878D82A}">
                    <a16:rowId xmlns:a16="http://schemas.microsoft.com/office/drawing/2014/main" val="1145726843"/>
                  </a:ext>
                </a:extLst>
              </a:tr>
              <a:tr h="251382">
                <a:tc>
                  <a:txBody>
                    <a:bodyPr rtlCol="false"/>
                    <a:lstStyle/>
                    <a:p>
                      <a:pPr algn="ctr" rtl="false"/>
                      <a:r>
                        <a:rPr lang="cy" sz="600"/>
                        <a:t>0</a:t>
                      </a:r>
                    </a:p>
                  </a:txBody>
                  <a:tcPr/>
                </a:tc>
                <a:tc>
                  <a:txBody>
                    <a:bodyPr rtlCol="false"/>
                    <a:lstStyle/>
                    <a:p>
                      <a:pPr algn="ctr" rtl="false"/>
                      <a:r>
                        <a:rPr lang="cy" sz="600"/>
                        <a:t>1</a:t>
                      </a:r>
                    </a:p>
                  </a:txBody>
                  <a:tcPr/>
                </a:tc>
                <a:extLst>
                  <a:ext uri="{0D108BD9-81ED-4DB2-BD59-A6C34878D82A}">
                    <a16:rowId xmlns:a16="http://schemas.microsoft.com/office/drawing/2014/main" val="3122572730"/>
                  </a:ext>
                </a:extLst>
              </a:tr>
              <a:tr h="251382">
                <a:tc>
                  <a:txBody>
                    <a:bodyPr rtlCol="false"/>
                    <a:lstStyle/>
                    <a:p>
                      <a:pPr algn="ctr" rtl="false"/>
                      <a:r>
                        <a:rPr lang="cy" sz="600"/>
                        <a:t>1</a:t>
                      </a:r>
                    </a:p>
                  </a:txBody>
                  <a:tcPr/>
                </a:tc>
                <a:tc>
                  <a:txBody>
                    <a:bodyPr rtlCol="false"/>
                    <a:lstStyle/>
                    <a:p>
                      <a:pPr algn="ctr" rtl="false"/>
                      <a:r>
                        <a:rPr lang="cy" sz="600"/>
                        <a:t>0</a:t>
                      </a:r>
                    </a:p>
                  </a:txBody>
                  <a:tcPr/>
                </a:tc>
                <a:extLst>
                  <a:ext uri="{0D108BD9-81ED-4DB2-BD59-A6C34878D82A}">
                    <a16:rowId xmlns:a16="http://schemas.microsoft.com/office/drawing/2014/main" val="2561923826"/>
                  </a:ext>
                </a:extLst>
              </a:tr>
            </a:tbl>
          </a:graphicData>
        </a:graphic>
      </p:graphicFrame>
      <p:graphicFrame>
        <p:nvGraphicFramePr>
          <p:cNvPr id="18" name="Table 17">
            <a:extLst>
              <a:ext uri="{FF2B5EF4-FFF2-40B4-BE49-F238E27FC236}">
                <a16:creationId xmlns:a16="http://schemas.microsoft.com/office/drawing/2014/main" id="{E5BD6F57-83AE-4622-9037-79EAFD42184E}"/>
              </a:ext>
            </a:extLst>
          </p:cNvPr>
          <p:cNvGraphicFramePr>
            <a:graphicFrameLocks noGrp="1"/>
          </p:cNvGraphicFramePr>
          <p:nvPr>
            <p:extLst>
              <p:ext uri="{D42A27DB-BD31-4B8C-83A1-F6EECF244321}">
                <p14:modId xmlns:p14="http://schemas.microsoft.com/office/powerpoint/2010/main" val="2055467714"/>
              </p:ext>
            </p:extLst>
          </p:nvPr>
        </p:nvGraphicFramePr>
        <p:xfrm>
          <a:off x="10189113" y="1352747"/>
          <a:ext cx="1256143" cy="10416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479015417"/>
                    </a:ext>
                  </a:extLst>
                </a:gridCol>
                <a:gridCol w="208280">
                  <a:extLst>
                    <a:ext uri="{9D8B030D-6E8A-4147-A177-3AD203B41FA5}">
                      <a16:colId xmlns:a16="http://schemas.microsoft.com/office/drawing/2014/main" val="214647520"/>
                    </a:ext>
                  </a:extLst>
                </a:gridCol>
                <a:gridCol w="839583">
                  <a:extLst>
                    <a:ext uri="{9D8B030D-6E8A-4147-A177-3AD203B41FA5}">
                      <a16:colId xmlns:a16="http://schemas.microsoft.com/office/drawing/2014/main" val="1512121108"/>
                    </a:ext>
                  </a:extLst>
                </a:gridCol>
              </a:tblGrid>
              <a:tr h="208332">
                <a:tc>
                  <a:txBody>
                    <a:bodyPr rtlCol="false"/>
                    <a:lstStyle/>
                    <a:p>
                      <a:pPr algn="ctr" rtl="false"/>
                      <a:r>
                        <a:rPr lang="cy" sz="600"/>
                        <a:t>A</a:t>
                      </a:r>
                    </a:p>
                  </a:txBody>
                  <a:tcPr/>
                </a:tc>
                <a:tc>
                  <a:txBody>
                    <a:bodyPr rtlCol="false"/>
                    <a:lstStyle/>
                    <a:p>
                      <a:pPr algn="ctr" rtl="false"/>
                      <a:r>
                        <a:rPr lang="cy" sz="600"/>
                        <a:t>B</a:t>
                      </a:r>
                    </a:p>
                  </a:txBody>
                  <a:tcPr/>
                </a:tc>
                <a:tc>
                  <a:txBody>
                    <a:bodyPr rtlCol="false"/>
                    <a:lstStyle/>
                    <a:p>
                      <a:pPr algn="ctr" rtl="false"/>
                      <a:r>
                        <a:rPr lang="cy" sz="600"/>
                        <a:t>A XOR B</a:t>
                      </a:r>
                    </a:p>
                  </a:txBody>
                  <a:tcPr/>
                </a:tc>
                <a:extLst>
                  <a:ext uri="{0D108BD9-81ED-4DB2-BD59-A6C34878D82A}">
                    <a16:rowId xmlns:a16="http://schemas.microsoft.com/office/drawing/2014/main" val="1145726843"/>
                  </a:ext>
                </a:extLst>
              </a:tr>
              <a:tr h="208332">
                <a:tc>
                  <a:txBody>
                    <a:bodyPr rtlCol="false"/>
                    <a:lstStyle/>
                    <a:p>
                      <a:pPr algn="ctr" rtl="false"/>
                      <a:r>
                        <a:rPr lang="cy" sz="600"/>
                        <a:t>0</a:t>
                      </a:r>
                    </a:p>
                  </a:txBody>
                  <a:tcPr/>
                </a:tc>
                <a:tc>
                  <a:txBody>
                    <a:bodyPr rtlCol="false"/>
                    <a:lstStyle/>
                    <a:p>
                      <a:pPr algn="ctr" rtl="false"/>
                      <a:r>
                        <a:rPr lang="cy" sz="600"/>
                        <a:t>0</a:t>
                      </a:r>
                    </a:p>
                  </a:txBody>
                  <a:tcPr/>
                </a:tc>
                <a:tc>
                  <a:txBody>
                    <a:bodyPr rtlCol="false"/>
                    <a:lstStyle/>
                    <a:p>
                      <a:pPr algn="ctr" rtl="false"/>
                      <a:r>
                        <a:rPr lang="cy" sz="600"/>
                        <a:t>0</a:t>
                      </a:r>
                    </a:p>
                  </a:txBody>
                  <a:tcPr/>
                </a:tc>
                <a:extLst>
                  <a:ext uri="{0D108BD9-81ED-4DB2-BD59-A6C34878D82A}">
                    <a16:rowId xmlns:a16="http://schemas.microsoft.com/office/drawing/2014/main" val="3122572730"/>
                  </a:ext>
                </a:extLst>
              </a:tr>
              <a:tr h="208332">
                <a:tc>
                  <a:txBody>
                    <a:bodyPr rtlCol="false"/>
                    <a:lstStyle/>
                    <a:p>
                      <a:pPr algn="ctr" rtl="false"/>
                      <a:r>
                        <a:rPr lang="cy" sz="600"/>
                        <a:t>0</a:t>
                      </a:r>
                    </a:p>
                  </a:txBody>
                  <a:tcPr/>
                </a:tc>
                <a:tc>
                  <a:txBody>
                    <a:bodyPr rtlCol="false"/>
                    <a:lstStyle/>
                    <a:p>
                      <a:pPr algn="ctr" rtl="false"/>
                      <a:r>
                        <a:rPr lang="cy" sz="600"/>
                        <a:t>1</a:t>
                      </a:r>
                    </a:p>
                  </a:txBody>
                  <a:tcPr/>
                </a:tc>
                <a:tc>
                  <a:txBody>
                    <a:bodyPr rtlCol="false"/>
                    <a:lstStyle/>
                    <a:p>
                      <a:pPr algn="ctr" rtl="false"/>
                      <a:r>
                        <a:rPr lang="cy" sz="600"/>
                        <a:t>1</a:t>
                      </a:r>
                    </a:p>
                  </a:txBody>
                  <a:tcPr/>
                </a:tc>
                <a:extLst>
                  <a:ext uri="{0D108BD9-81ED-4DB2-BD59-A6C34878D82A}">
                    <a16:rowId xmlns:a16="http://schemas.microsoft.com/office/drawing/2014/main" val="2561923826"/>
                  </a:ext>
                </a:extLst>
              </a:tr>
              <a:tr h="208332">
                <a:tc>
                  <a:txBody>
                    <a:bodyPr rtlCol="false"/>
                    <a:lstStyle/>
                    <a:p>
                      <a:pPr algn="ctr" rtl="false"/>
                      <a:r>
                        <a:rPr lang="cy" sz="600"/>
                        <a:t>1</a:t>
                      </a:r>
                    </a:p>
                  </a:txBody>
                  <a:tcPr/>
                </a:tc>
                <a:tc>
                  <a:txBody>
                    <a:bodyPr rtlCol="false"/>
                    <a:lstStyle/>
                    <a:p>
                      <a:pPr algn="ctr" rtl="false"/>
                      <a:r>
                        <a:rPr lang="cy" sz="600"/>
                        <a:t>0</a:t>
                      </a:r>
                    </a:p>
                  </a:txBody>
                  <a:tcPr/>
                </a:tc>
                <a:tc>
                  <a:txBody>
                    <a:bodyPr rtlCol="false"/>
                    <a:lstStyle/>
                    <a:p>
                      <a:pPr algn="ctr" rtl="false"/>
                      <a:r>
                        <a:rPr lang="cy" sz="600"/>
                        <a:t>1</a:t>
                      </a:r>
                    </a:p>
                  </a:txBody>
                  <a:tcPr/>
                </a:tc>
                <a:extLst>
                  <a:ext uri="{0D108BD9-81ED-4DB2-BD59-A6C34878D82A}">
                    <a16:rowId xmlns:a16="http://schemas.microsoft.com/office/drawing/2014/main" val="1255875404"/>
                  </a:ext>
                </a:extLst>
              </a:tr>
              <a:tr h="208332">
                <a:tc>
                  <a:txBody>
                    <a:bodyPr rtlCol="false"/>
                    <a:lstStyle/>
                    <a:p>
                      <a:pPr algn="ctr" rtl="false"/>
                      <a:r>
                        <a:rPr lang="cy" sz="600"/>
                        <a:t>1</a:t>
                      </a:r>
                    </a:p>
                  </a:txBody>
                  <a:tcPr/>
                </a:tc>
                <a:tc>
                  <a:txBody>
                    <a:bodyPr rtlCol="false"/>
                    <a:lstStyle/>
                    <a:p>
                      <a:pPr algn="ctr" rtl="false"/>
                      <a:r>
                        <a:rPr lang="cy" sz="600"/>
                        <a:t>1</a:t>
                      </a:r>
                    </a:p>
                  </a:txBody>
                  <a:tcPr/>
                </a:tc>
                <a:tc>
                  <a:txBody>
                    <a:bodyPr rtlCol="false"/>
                    <a:lstStyle/>
                    <a:p>
                      <a:pPr algn="ctr" rtl="false"/>
                      <a:r>
                        <a:rPr lang="cy" sz="600"/>
                        <a:t>0</a:t>
                      </a:r>
                    </a:p>
                  </a:txBody>
                  <a:tcPr/>
                </a:tc>
                <a:extLst>
                  <a:ext uri="{0D108BD9-81ED-4DB2-BD59-A6C34878D82A}">
                    <a16:rowId xmlns:a16="http://schemas.microsoft.com/office/drawing/2014/main" val="1098393719"/>
                  </a:ext>
                </a:extLst>
              </a:tr>
            </a:tbl>
          </a:graphicData>
        </a:graphic>
      </p:graphicFrame>
      <p:graphicFrame>
        <p:nvGraphicFramePr>
          <p:cNvPr id="19" name="Content Placeholder 2">
            <a:extLst>
              <a:ext uri="{FF2B5EF4-FFF2-40B4-BE49-F238E27FC236}">
                <a16:creationId xmlns:a16="http://schemas.microsoft.com/office/drawing/2014/main" id="{DFA91773-36E2-43E2-B4CE-3728FE6BFB4B}"/>
              </a:ext>
            </a:extLst>
          </p:cNvPr>
          <p:cNvGraphicFramePr>
            <a:graphicFrameLocks noGrp="1"/>
          </p:cNvGraphicFramePr>
          <p:nvPr>
            <p:ph idx="1"/>
            <p:extLst>
              <p:ext uri="{D42A27DB-BD31-4B8C-83A1-F6EECF244321}">
                <p14:modId xmlns:p14="http://schemas.microsoft.com/office/powerpoint/2010/main" val="3014752656"/>
              </p:ext>
            </p:extLst>
          </p:nvPr>
        </p:nvGraphicFramePr>
        <p:xfrm>
          <a:off x="4984050" y="1150071"/>
          <a:ext cx="2236882" cy="2928481"/>
        </p:xfrm>
        <a:graphic>
          <a:graphicData uri="http://schemas.openxmlformats.org/drawingml/2006/diagram">
            <dgm:relIds xmlns:dgm="http://schemas.openxmlformats.org/drawingml/2006/diagram" r:dm="rId7" r:lo="rId8" r:qs="rId9" r:cs="rId10"/>
          </a:graphicData>
        </a:graphic>
      </p:graphicFrame>
    </p:spTree>
    <p:extLst>
      <p:ext uri="{BB962C8B-B14F-4D97-AF65-F5344CB8AC3E}">
        <p14:creationId xmlns:p14="http://schemas.microsoft.com/office/powerpoint/2010/main" val="331377818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Rhesymeg Boolean | Geirfa</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mc:AlternateContent xmlns:mc="http://schemas.openxmlformats.org/markup-compatibility/2006" xmlns:a14="http://schemas.microsoft.com/office/drawing/2010/main">
        <mc:Choice Requires="a14">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135060049"/>
                  </p:ext>
                </p:extLst>
              </p:nvPr>
            </p:nvGraphicFramePr>
            <p:xfrm>
              <a:off x="292231" y="1140644"/>
              <a:ext cx="11538408" cy="4242062"/>
            </p:xfrm>
            <a:graphic>
              <a:graphicData uri="http://schemas.openxmlformats.org/drawingml/2006/diagram">
                <dgm:relIds xmlns:dgm="http://schemas.openxmlformats.org/drawingml/2006/diagram" r:dm="rId2" r:lo="rId3" r:qs="rId4" r:cs="rId5"/>
              </a:graphicData>
            </a:graphic>
          </p:graphicFrame>
        </mc:Choice>
        <mc:Fallback>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135060049"/>
                  </p:ext>
                </p:extLst>
              </p:nvPr>
            </p:nvGraphicFramePr>
            <p:xfrm>
              <a:off x="292231" y="1140644"/>
              <a:ext cx="11538408" cy="4242062"/>
            </p:xfrm>
            <a:graphic>
              <a:graphicData uri="http://schemas.openxmlformats.org/drawingml/2006/diagram">
                <dgm:relIds xmlns:dgm="http://schemas.openxmlformats.org/drawingml/2006/diagram" r:dm="rId7" r:lo="rId8" r:qs="rId9" r:cs="rId10"/>
              </a:graphicData>
            </a:graphic>
          </p:graphicFrame>
        </mc:Fallback>
      </mc:AlternateContent>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449</Words>
  <Application>Microsoft Office PowerPoint</Application>
  <PresentationFormat>Widescreen</PresentationFormat>
  <Paragraphs>96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 Theme</vt:lpstr>
      <vt:lpstr>Boolean Logic| Revision Mat</vt:lpstr>
      <vt:lpstr>Boolean Logic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Mr A Speight</cp:lastModifiedBy>
  <cp:revision>30</cp:revision>
  <dcterms:created xsi:type="dcterms:W3CDTF">2019-08-15T13:52:11Z</dcterms:created>
  <dcterms:modified xsi:type="dcterms:W3CDTF">2019-08-29T07:01:28Z</dcterms:modified>
</cp:coreProperties>
</file>