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http://schemas.openxmlformats.org/presentationml/2006/main" xmlns:a="http://schemas.openxmlformats.org/drawingml/2006/main" xmlns:r="http://schemas.openxmlformats.org/officeDocument/2006/relationships" saveSubsetFonts="1" rtl="false">
  <p:sldMasterIdLst>
    <p:sldMasterId id="2147483648" r:id="rId1"/>
  </p:sldMasterIdLst>
  <p:notesMasterIdLst>
    <p:notesMasterId r:id="rId4"/>
  </p:notesMasterIdLst>
  <p:sldIdLst>
    <p:sldId id="256" r:id="rId2"/>
    <p:sldId id="257" r:id="rId3"/>
  </p:sldIdLst>
  <p:sldSz cx="12192000" cy="6858000"/>
  <p:notesSz cx="6858000" cy="9144000"/>
  <p:defaultTextStyle>
    <a:defPPr rtl="false">
      <a:defRPr lang="cy"/>
    </a:defPPr>
    <a:lvl1pPr marL="0" algn="l" defTabSz="914400" rtl="false" eaLnBrk="1" latinLnBrk="0" hangingPunct="1">
      <a:defRPr sz="1800" kern="1200">
        <a:solidFill>
          <a:schemeClr val="tx1"/>
        </a:solidFill>
        <a:latin typeface="+mn-lt"/>
        <a:ea typeface="+mn-ea"/>
        <a:cs typeface="+mn-cs"/>
      </a:defRPr>
    </a:lvl1pPr>
    <a:lvl2pPr marL="457200" algn="l" defTabSz="914400" rtl="false" eaLnBrk="1" latinLnBrk="0" hangingPunct="1">
      <a:defRPr sz="1800" kern="1200">
        <a:solidFill>
          <a:schemeClr val="tx1"/>
        </a:solidFill>
        <a:latin typeface="+mn-lt"/>
        <a:ea typeface="+mn-ea"/>
        <a:cs typeface="+mn-cs"/>
      </a:defRPr>
    </a:lvl2pPr>
    <a:lvl3pPr marL="914400" algn="l" defTabSz="914400" rtl="false" eaLnBrk="1" latinLnBrk="0" hangingPunct="1">
      <a:defRPr sz="1800" kern="1200">
        <a:solidFill>
          <a:schemeClr val="tx1"/>
        </a:solidFill>
        <a:latin typeface="+mn-lt"/>
        <a:ea typeface="+mn-ea"/>
        <a:cs typeface="+mn-cs"/>
      </a:defRPr>
    </a:lvl3pPr>
    <a:lvl4pPr marL="1371600" algn="l" defTabSz="914400" rtl="false" eaLnBrk="1" latinLnBrk="0" hangingPunct="1">
      <a:defRPr sz="1800" kern="1200">
        <a:solidFill>
          <a:schemeClr val="tx1"/>
        </a:solidFill>
        <a:latin typeface="+mn-lt"/>
        <a:ea typeface="+mn-ea"/>
        <a:cs typeface="+mn-cs"/>
      </a:defRPr>
    </a:lvl4pPr>
    <a:lvl5pPr marL="1828800" algn="l" defTabSz="914400" rtl="false" eaLnBrk="1" latinLnBrk="0" hangingPunct="1">
      <a:defRPr sz="1800" kern="1200">
        <a:solidFill>
          <a:schemeClr val="tx1"/>
        </a:solidFill>
        <a:latin typeface="+mn-lt"/>
        <a:ea typeface="+mn-ea"/>
        <a:cs typeface="+mn-cs"/>
      </a:defRPr>
    </a:lvl5pPr>
    <a:lvl6pPr marL="2286000" algn="l" defTabSz="914400" rtl="false" eaLnBrk="1" latinLnBrk="0" hangingPunct="1">
      <a:defRPr sz="1800" kern="1200">
        <a:solidFill>
          <a:schemeClr val="tx1"/>
        </a:solidFill>
        <a:latin typeface="+mn-lt"/>
        <a:ea typeface="+mn-ea"/>
        <a:cs typeface="+mn-cs"/>
      </a:defRPr>
    </a:lvl6pPr>
    <a:lvl7pPr marL="2743200" algn="l" defTabSz="914400" rtl="false" eaLnBrk="1" latinLnBrk="0" hangingPunct="1">
      <a:defRPr sz="1800" kern="1200">
        <a:solidFill>
          <a:schemeClr val="tx1"/>
        </a:solidFill>
        <a:latin typeface="+mn-lt"/>
        <a:ea typeface="+mn-ea"/>
        <a:cs typeface="+mn-cs"/>
      </a:defRPr>
    </a:lvl7pPr>
    <a:lvl8pPr marL="3200400" algn="l" defTabSz="914400" rtl="false" eaLnBrk="1" latinLnBrk="0" hangingPunct="1">
      <a:defRPr sz="1800" kern="1200">
        <a:solidFill>
          <a:schemeClr val="tx1"/>
        </a:solidFill>
        <a:latin typeface="+mn-lt"/>
        <a:ea typeface="+mn-ea"/>
        <a:cs typeface="+mn-cs"/>
      </a:defRPr>
    </a:lvl8pPr>
    <a:lvl9pPr marL="3657600" algn="l" defTabSz="914400" rtl="false"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56EF4E-832A-4830-9628-658BFD428373}" type="doc">
      <dgm:prSet loTypeId="urn:microsoft.com/office/officeart/2005/8/layout/architecture" loCatId="list" qsTypeId="urn:microsoft.com/office/officeart/2005/8/quickstyle/simple1" qsCatId="simple" csTypeId="urn:microsoft.com/office/officeart/2005/8/colors/colorful5" csCatId="colorful" phldr="1"/>
      <dgm:spPr/>
      <dgm:t>
        <a:bodyPr rtlCol="false"/>
        <a:lstStyle/>
        <a:p>
          <a:pPr rtl="false"/>
          <a:endParaRPr lang="en-GB"/>
        </a:p>
      </dgm:t>
    </dgm:pt>
    <dgm:pt modelId="{9C629759-7414-4945-A5BE-15599578475A}">
      <dgm:prSet phldrT="[Text]" custT="1"/>
      <dgm:spPr/>
      <dgm:t>
        <a:bodyPr anchor="t" rtlCol="false"/>
        <a:lstStyle/>
        <a:p>
          <a:pPr algn="ctr" rtl="false"/>
          <a:r>
            <a:rPr lang="cy" sz="650"/>
            <a:t>Enwau</a:t>
          </a:r>
        </a:p>
        <a:p>
          <a:pPr algn="ctr" rtl="false">
            <a:buFontTx/>
            <a:buChar char="-"/>
          </a:pPr>
          <a:endParaRPr lang="en-GB" sz="400" b="0" dirty="0"/>
        </a:p>
        <a:p>
          <a:pPr algn="ctr" rtl="false">
            <a:buFont typeface="Arial" panose="020B0604020202020204" pitchFamily="34" charset="0"/>
            <a:buChar char="•"/>
          </a:pPr>
          <a:r>
            <a:rPr lang="cy" sz="650" b="0" i="0" u="none"/>
            <a:t>- </a:t>
          </a:r>
          <a:r>
            <a:rPr lang="cy" sz="650">
              <a:solidFill>
                <a:schemeClr val="bg1"/>
              </a:solidFill>
            </a:rPr>
            <a:t>Mae angen ysgrifennu’r cod er mwyn sicrhau bod rhywun arall sy’n edrych arno yn gallu ei ddeall. </a:t>
          </a:r>
        </a:p>
        <a:p>
          <a:pPr algn="ctr" rtl="false"/>
          <a:endParaRPr lang="en-GB" sz="650" dirty="0">
            <a:solidFill>
              <a:schemeClr val="bg1"/>
            </a:solidFill>
          </a:endParaRPr>
        </a:p>
        <a:p>
          <a:pPr algn="ctr" rtl="false"/>
          <a:r>
            <a:rPr lang="cy" sz="650">
              <a:solidFill>
                <a:schemeClr val="bg1"/>
              </a:solidFill>
            </a:rPr>
            <a:t>- Un o’r ffyrdd mwyaf hawdd o wneud hyn yw sicrhau bod rhaglenni cyfrifiadurol a’r dynodwyr sydd wedi’u cwmpasu ynddynt yn cael eu henwi mewn modd synhwyrol.</a:t>
          </a:r>
        </a:p>
      </dgm:t>
    </dgm:pt>
    <dgm:pt modelId="{8D1A217F-D8ED-4C6A-80E6-9418C704DC3C}" type="parTrans" cxnId="{5A82CD8D-5F06-4DC4-8243-571D3802211D}">
      <dgm:prSet/>
      <dgm:spPr/>
      <dgm:t>
        <a:bodyPr rtlCol="false"/>
        <a:lstStyle/>
        <a:p>
          <a:pPr rtl="false"/>
          <a:endParaRPr lang="en-GB" sz="650"/>
        </a:p>
      </dgm:t>
    </dgm:pt>
    <dgm:pt modelId="{72584622-3201-45C7-8932-5B18B5DC2351}" type="sibTrans" cxnId="{5A82CD8D-5F06-4DC4-8243-571D3802211D}">
      <dgm:prSet/>
      <dgm:spPr/>
      <dgm:t>
        <a:bodyPr rtlCol="false"/>
        <a:lstStyle/>
        <a:p>
          <a:pPr rtl="false"/>
          <a:endParaRPr lang="en-GB" sz="650"/>
        </a:p>
      </dgm:t>
    </dgm:pt>
    <dgm:pt modelId="{25EF3E99-5B5E-4997-8027-31C7C16F2F50}">
      <dgm:prSet phldrT="[Text]" custT="1"/>
      <dgm:spPr/>
      <dgm:t>
        <a:bodyPr rtlCol="false"/>
        <a:lstStyle/>
        <a:p>
          <a:pPr rtl="false"/>
          <a:endParaRPr lang="en-GB" sz="400" dirty="0"/>
        </a:p>
        <a:p>
          <a:pPr rtl="false"/>
          <a:r>
            <a:rPr lang="cy" sz="1800"/>
            <a:t>Mae cod mewn rhaglen gyfrifiadurol wedi’i strwythuro mewn modd tebyg iawn i lyfr. </a:t>
          </a:r>
          <a:r>
            <a:rPr lang="cy" sz="1800">
              <a:solidFill>
                <a:schemeClr val="bg1"/>
              </a:solidFill>
            </a:rPr>
            <a:t>Y rheswm am hyn yw bod y cod yn gallu cael ei ddarllen yn ei drefn, yn yr un modd â darllen llyfr o glawr i glawr. Fodd bynnag, nid oes angen darllen pob adran mewn rhai llyfrau ac, felly, gellir dewis pennod benodol i’w darllen. Hefyd, gellir darllen adran o lyfr sawl gwaith, sy’n golygu bod y broses o ddarllen yn cael ei ailadrodd.</a:t>
          </a:r>
          <a:endParaRPr lang="en-GB" sz="1600" dirty="0">
            <a:solidFill>
              <a:schemeClr val="bg1"/>
            </a:solidFill>
          </a:endParaRPr>
        </a:p>
      </dgm:t>
    </dgm:pt>
    <dgm:pt modelId="{6C0004E5-F683-41C0-BF3C-406CBA2BA639}" type="sibTrans" cxnId="{EBAA904B-B5D3-4CAE-B9EF-556D544A7722}">
      <dgm:prSet/>
      <dgm:spPr/>
      <dgm:t>
        <a:bodyPr rtlCol="false"/>
        <a:lstStyle/>
        <a:p>
          <a:pPr rtl="false"/>
          <a:endParaRPr lang="en-GB" sz="650"/>
        </a:p>
      </dgm:t>
    </dgm:pt>
    <dgm:pt modelId="{A8E0EF33-4BC2-4545-89F8-694C74385B00}" type="parTrans" cxnId="{EBAA904B-B5D3-4CAE-B9EF-556D544A7722}">
      <dgm:prSet/>
      <dgm:spPr/>
      <dgm:t>
        <a:bodyPr rtlCol="false"/>
        <a:lstStyle/>
        <a:p>
          <a:pPr rtl="false"/>
          <a:endParaRPr lang="en-GB" sz="650"/>
        </a:p>
      </dgm:t>
    </dgm:pt>
    <dgm:pt modelId="{3D85C90E-A8E6-4E2F-B50F-1B501B83C293}">
      <dgm:prSet phldrT="[Text]" custT="1"/>
      <dgm:spPr/>
      <dgm:t>
        <a:bodyPr anchor="t" rtlCol="false"/>
        <a:lstStyle/>
        <a:p>
          <a:pPr algn="ctr" rtl="false"/>
          <a:r>
            <a:rPr lang="cy" sz="650"/>
            <a:t>Newidyn</a:t>
          </a:r>
        </a:p>
        <a:p>
          <a:pPr algn="ctr" rtl="false"/>
          <a:endParaRPr lang="en-GB" sz="400" b="0" dirty="0"/>
        </a:p>
        <a:p>
          <a:pPr algn="ctr" rtl="false">
            <a:buFont typeface="Arial" panose="020B0604020202020204" pitchFamily="34" charset="0"/>
            <a:buChar char="•"/>
          </a:pPr>
          <a:r>
            <a:rPr lang="cy" sz="650" b="0" i="0" u="none">
              <a:solidFill>
                <a:schemeClr val="bg1"/>
              </a:solidFill>
            </a:rPr>
            <a:t>-</a:t>
          </a:r>
          <a:r>
            <a:rPr lang="cy" sz="650">
              <a:solidFill>
                <a:schemeClr val="bg1"/>
              </a:solidFill>
            </a:rPr>
            <a:t>Mae newidyn yn lleoliad cof. </a:t>
          </a:r>
        </a:p>
        <a:p>
          <a:pPr algn="ctr" rtl="false"/>
          <a:endParaRPr lang="en-GB" sz="650" dirty="0">
            <a:solidFill>
              <a:schemeClr val="bg1"/>
            </a:solidFill>
          </a:endParaRPr>
        </a:p>
        <a:p>
          <a:pPr algn="ctr" rtl="false"/>
          <a:r>
            <a:rPr lang="cy" sz="650">
              <a:solidFill>
                <a:schemeClr val="bg1"/>
              </a:solidFill>
            </a:rPr>
            <a:t>- Mae rhaglenni cyfrifiadurol yn defnyddio newidynnau i storio gwybodaeth a all newid. </a:t>
          </a:r>
        </a:p>
      </dgm:t>
    </dgm:pt>
    <dgm:pt modelId="{A9F7850E-A164-448E-96FE-16C59D513A13}" type="parTrans" cxnId="{0A4EB0AD-728D-4944-A811-B229AE1EF2A0}">
      <dgm:prSet/>
      <dgm:spPr/>
      <dgm:t>
        <a:bodyPr rtlCol="false"/>
        <a:lstStyle/>
        <a:p>
          <a:pPr rtl="false"/>
          <a:endParaRPr lang="en-GB" sz="650"/>
        </a:p>
      </dgm:t>
    </dgm:pt>
    <dgm:pt modelId="{3464ABAE-E3AE-43B6-AEF3-E637D0CE3B48}" type="sibTrans" cxnId="{0A4EB0AD-728D-4944-A811-B229AE1EF2A0}">
      <dgm:prSet/>
      <dgm:spPr/>
      <dgm:t>
        <a:bodyPr rtlCol="false"/>
        <a:lstStyle/>
        <a:p>
          <a:pPr rtl="false"/>
          <a:endParaRPr lang="en-GB" sz="650"/>
        </a:p>
      </dgm:t>
    </dgm:pt>
    <dgm:pt modelId="{E45F00E5-3960-4DF5-9A1C-7F8FE57AABEB}">
      <dgm:prSet phldrT="[Text]" custT="1"/>
      <dgm:spPr>
        <a:solidFill>
          <a:srgbClr val="92D050"/>
        </a:solidFill>
      </dgm:spPr>
      <dgm:t>
        <a:bodyPr anchor="t" rtlCol="false"/>
        <a:lstStyle/>
        <a:p>
          <a:pPr rtl="false"/>
          <a:r>
            <a:rPr lang="cy" sz="650">
              <a:solidFill>
                <a:schemeClr val="bg1"/>
              </a:solidFill>
            </a:rPr>
            <a:t>Mathau o seiberdroseddu</a:t>
          </a:r>
        </a:p>
        <a:p>
          <a:pPr rtl="false"/>
          <a:endParaRPr lang="en-GB" sz="650" dirty="0">
            <a:solidFill>
              <a:schemeClr val="bg1"/>
            </a:solidFill>
          </a:endParaRPr>
        </a:p>
        <a:p>
          <a:pPr rtl="false"/>
          <a:r>
            <a:rPr lang="cy" sz="650">
              <a:solidFill>
                <a:schemeClr val="bg1"/>
              </a:solidFill>
            </a:rPr>
            <a:t>Ym Mathemateg, 4 x 2 yw’r </a:t>
          </a:r>
        </a:p>
      </dgm:t>
    </dgm:pt>
    <dgm:pt modelId="{AB6DA34E-E641-49ED-BCEA-35D431BE93FE}" type="sibTrans" cxnId="{74FA06B3-EC47-42F4-BAD7-8E8D26D5BDAB}">
      <dgm:prSet/>
      <dgm:spPr/>
      <dgm:t>
        <a:bodyPr rtlCol="false"/>
        <a:lstStyle/>
        <a:p>
          <a:pPr rtl="false"/>
          <a:endParaRPr lang="en-GB" sz="650"/>
        </a:p>
      </dgm:t>
    </dgm:pt>
    <dgm:pt modelId="{A9D37B2C-987D-413C-8BE7-B0D9997894FB}" type="parTrans" cxnId="{74FA06B3-EC47-42F4-BAD7-8E8D26D5BDAB}">
      <dgm:prSet/>
      <dgm:spPr/>
      <dgm:t>
        <a:bodyPr rtlCol="false"/>
        <a:lstStyle/>
        <a:p>
          <a:pPr rtl="false"/>
          <a:endParaRPr lang="en-GB" sz="650"/>
        </a:p>
      </dgm:t>
    </dgm:pt>
    <dgm:pt modelId="{1F3283A3-5208-4C1E-80B2-743FA9EAA3A1}">
      <dgm:prSet phldrT="[Text]" custT="1"/>
      <dgm:spPr>
        <a:solidFill>
          <a:srgbClr val="92D050"/>
        </a:solidFill>
      </dgm:spPr>
      <dgm:t>
        <a:bodyPr anchor="t" rtlCol="false"/>
        <a:lstStyle/>
        <a:p>
          <a:pPr algn="ctr" rtl="false"/>
          <a:r>
            <a:rPr lang="cy" sz="650" b="0" i="0" u="none"/>
            <a:t>Dulliau o adnabod nodweddion bregus mewn systemau cyfrifiadurol</a:t>
          </a:r>
          <a:endParaRPr lang="en-GB" sz="650" b="0" i="0" u="none" dirty="0">
            <a:solidFill>
              <a:schemeClr val="bg1"/>
            </a:solidFill>
          </a:endParaRPr>
        </a:p>
      </dgm:t>
    </dgm:pt>
    <dgm:pt modelId="{7ED372FE-2781-404B-BC4C-27B8A30F02C0}" type="sibTrans" cxnId="{58AE019D-F3A2-4074-8588-8BC05723993E}">
      <dgm:prSet/>
      <dgm:spPr/>
      <dgm:t>
        <a:bodyPr rtlCol="false"/>
        <a:lstStyle/>
        <a:p>
          <a:pPr rtl="false"/>
          <a:endParaRPr lang="en-GB" sz="650"/>
        </a:p>
      </dgm:t>
    </dgm:pt>
    <dgm:pt modelId="{73C36F4D-DA8E-416E-9988-5FAEB1174A3E}" type="parTrans" cxnId="{58AE019D-F3A2-4074-8588-8BC05723993E}">
      <dgm:prSet/>
      <dgm:spPr/>
      <dgm:t>
        <a:bodyPr rtlCol="false"/>
        <a:lstStyle/>
        <a:p>
          <a:pPr rtl="false"/>
          <a:endParaRPr lang="en-GB" sz="650"/>
        </a:p>
      </dgm:t>
    </dgm:pt>
    <dgm:pt modelId="{0D4AC1EC-20D0-4B93-9BA5-1F0B08AEE239}">
      <dgm:prSet phldrT="[Text]" custT="1"/>
      <dgm:spPr/>
      <dgm:t>
        <a:bodyPr anchor="t" rtlCol="false"/>
        <a:lstStyle/>
        <a:p>
          <a:pPr algn="ctr" rtl="false"/>
          <a:r>
            <a:rPr lang="cy" sz="650"/>
            <a:t>Seiliedig ar gyfrinair</a:t>
          </a:r>
        </a:p>
        <a:p>
          <a:pPr algn="ctr" rtl="false"/>
          <a:endParaRPr lang="en-GB" sz="400" b="0" dirty="0"/>
        </a:p>
        <a:p>
          <a:pPr algn="ctr" rtl="false">
            <a:buFont typeface="Arial" panose="020B0604020202020204" pitchFamily="34" charset="0"/>
            <a:buChar char="•"/>
          </a:pPr>
          <a:r>
            <a:rPr lang="cy" sz="650"/>
            <a:t>- Dylai darn o god sydd wedi’i ysgrifennu’n dda gael ei anodi. </a:t>
          </a:r>
        </a:p>
        <a:p>
          <a:pPr algn="ctr" rtl="false">
            <a:buFont typeface="Arial" panose="020B0604020202020204" pitchFamily="34" charset="0"/>
            <a:buChar char="•"/>
          </a:pPr>
          <a:endParaRPr lang="en-GB" sz="650" dirty="0">
            <a:solidFill>
              <a:schemeClr val="bg1"/>
            </a:solidFill>
          </a:endParaRPr>
        </a:p>
        <a:p>
          <a:pPr algn="ctr" rtl="false"/>
          <a:r>
            <a:rPr lang="cy" sz="650">
              <a:solidFill>
                <a:schemeClr val="bg1"/>
              </a:solidFill>
            </a:rPr>
            <a:t>- Gellir defnyddio’r sylwadau hyn i ychwanegu disgrifiadau, nodiadau neu esboniadau y gellir eu darllen gan unrhyw un sydd â mynediad i’r cod gwreiddiol.</a:t>
          </a:r>
        </a:p>
      </dgm:t>
    </dgm:pt>
    <dgm:pt modelId="{952E3736-96C7-493C-8A5F-8F8CB3E656B7}" type="parTrans" cxnId="{C139EA8E-AACB-4A33-BF8F-486FFD98589C}">
      <dgm:prSet/>
      <dgm:spPr/>
      <dgm:t>
        <a:bodyPr rtlCol="false"/>
        <a:lstStyle/>
        <a:p>
          <a:pPr rtl="false"/>
          <a:endParaRPr lang="en-GB" sz="650"/>
        </a:p>
      </dgm:t>
    </dgm:pt>
    <dgm:pt modelId="{DA821D3C-7656-4024-8F20-F8804C2C2D85}" type="sibTrans" cxnId="{C139EA8E-AACB-4A33-BF8F-486FFD98589C}">
      <dgm:prSet/>
      <dgm:spPr/>
      <dgm:t>
        <a:bodyPr rtlCol="false"/>
        <a:lstStyle/>
        <a:p>
          <a:pPr rtl="false"/>
          <a:endParaRPr lang="en-GB" sz="650"/>
        </a:p>
      </dgm:t>
    </dgm:pt>
    <dgm:pt modelId="{CD30AB25-C5DA-4393-AD67-95376E124FCE}">
      <dgm:prSet phldrT="[Text]" custT="1"/>
      <dgm:spPr/>
      <dgm:t>
        <a:bodyPr anchor="t" rtlCol="false"/>
        <a:lstStyle/>
        <a:p>
          <a:pPr algn="ctr" rtl="false"/>
          <a:r>
            <a:rPr lang="cy" sz="650">
              <a:solidFill>
                <a:schemeClr val="bg1"/>
              </a:solidFill>
            </a:rPr>
            <a:t>Is-drefn</a:t>
          </a:r>
        </a:p>
        <a:p>
          <a:pPr algn="ctr" rtl="false"/>
          <a:endParaRPr lang="en-GB" sz="400" dirty="0">
            <a:solidFill>
              <a:schemeClr val="bg1"/>
            </a:solidFill>
          </a:endParaRPr>
        </a:p>
        <a:p>
          <a:pPr algn="ctr" rtl="false"/>
          <a:r>
            <a:rPr lang="cy" sz="650">
              <a:solidFill>
                <a:schemeClr val="bg1"/>
              </a:solidFill>
            </a:rPr>
            <a:t>- Mae is-drefniadau yn debyg i dudalen gynnwys mewn llyfr.</a:t>
          </a:r>
        </a:p>
        <a:p>
          <a:pPr algn="ctr" rtl="false"/>
          <a:endParaRPr lang="en-GB" sz="650" dirty="0">
            <a:solidFill>
              <a:schemeClr val="bg1"/>
            </a:solidFill>
          </a:endParaRPr>
        </a:p>
        <a:p>
          <a:pPr algn="ctr" rtl="false"/>
          <a:r>
            <a:rPr lang="cy" sz="650">
              <a:solidFill>
                <a:schemeClr val="bg1"/>
              </a:solidFill>
            </a:rPr>
            <a:t>- Mae is-drefn yn set o gyfarwyddiadau sydd wedi’u dylunio i gyflawni gweithred a ddefnyddir yn aml o fewn rhaglen.</a:t>
          </a:r>
        </a:p>
      </dgm:t>
    </dgm:pt>
    <dgm:pt modelId="{4631AA26-3D61-40E5-9020-A320C47334CB}" type="sibTrans" cxnId="{1D73A842-B124-4834-B152-BA3A8A9AD454}">
      <dgm:prSet/>
      <dgm:spPr/>
      <dgm:t>
        <a:bodyPr rtlCol="false"/>
        <a:lstStyle/>
        <a:p>
          <a:pPr rtl="false"/>
          <a:endParaRPr lang="en-GB" sz="650"/>
        </a:p>
      </dgm:t>
    </dgm:pt>
    <dgm:pt modelId="{5E4D7D2D-1394-439E-B5E5-179D8CDEE51F}" type="parTrans" cxnId="{1D73A842-B124-4834-B152-BA3A8A9AD454}">
      <dgm:prSet/>
      <dgm:spPr/>
      <dgm:t>
        <a:bodyPr rtlCol="false"/>
        <a:lstStyle/>
        <a:p>
          <a:pPr rtl="false"/>
          <a:endParaRPr lang="en-GB" sz="650"/>
        </a:p>
      </dgm:t>
    </dgm:pt>
    <dgm:pt modelId="{8DA6558D-BDE5-41BA-B8C4-AC0EA1F522E7}">
      <dgm:prSet phldrT="[Text]" custT="1"/>
      <dgm:spPr/>
      <dgm:t>
        <a:bodyPr anchor="t" rtlCol="false"/>
        <a:lstStyle/>
        <a:p>
          <a:pPr algn="ctr" rtl="false"/>
          <a:r>
            <a:rPr lang="cy" sz="650"/>
            <a:t>Mewnoliad</a:t>
          </a:r>
        </a:p>
        <a:p>
          <a:pPr algn="ctr" rtl="false"/>
          <a:endParaRPr lang="en-GB" sz="400" b="0" dirty="0"/>
        </a:p>
        <a:p>
          <a:pPr algn="ctr" rtl="false">
            <a:buFont typeface="Arial" panose="020B0604020202020204" pitchFamily="34" charset="0"/>
            <a:buChar char="•"/>
          </a:pPr>
          <a:r>
            <a:rPr lang="cy" sz="650" b="0" i="0" u="none"/>
            <a:t>- Fel arfer, mae cod wedi’i fewnoli yn cynnwys lluniadau fel dolenni, datganiadau if, dethol ac yn y blaen, ac mae pob un o’r rhain yn mynnu bod tasgau ychwanegol yn cael eu perfformio os gelwir arnynt.</a:t>
          </a:r>
        </a:p>
        <a:p>
          <a:pPr algn="ctr" rtl="false">
            <a:buFont typeface="Arial" panose="020B0604020202020204" pitchFamily="34" charset="0"/>
            <a:buChar char="•"/>
          </a:pPr>
          <a:endParaRPr lang="en-GB" sz="650" b="0" i="0" u="none" dirty="0"/>
        </a:p>
        <a:p>
          <a:pPr algn="ctr" rtl="false">
            <a:buFont typeface="Arial" panose="020B0604020202020204" pitchFamily="34" charset="0"/>
            <a:buChar char="•"/>
          </a:pPr>
          <a:r>
            <a:rPr lang="cy" sz="650"/>
            <a:t>- Mae’r math hwn o ddynodydd yn cynnwys symud rhannau o’ch cod i’r dde er mwyn gallu gweld a darllen strwythur cyffredinol eich cod yn haws. </a:t>
          </a:r>
        </a:p>
      </dgm:t>
    </dgm:pt>
    <dgm:pt modelId="{1634D855-2B59-4E21-85F3-3B2DFC5E260D}" type="parTrans" cxnId="{5E1B2060-054F-4D90-8532-F2557EC17DBC}">
      <dgm:prSet/>
      <dgm:spPr/>
      <dgm:t>
        <a:bodyPr rtlCol="false"/>
        <a:lstStyle/>
        <a:p>
          <a:pPr rtl="false"/>
          <a:endParaRPr lang="en-GB" sz="650"/>
        </a:p>
      </dgm:t>
    </dgm:pt>
    <dgm:pt modelId="{63614F64-D507-402B-B867-C351D6BDC0D9}" type="sibTrans" cxnId="{5E1B2060-054F-4D90-8532-F2557EC17DBC}">
      <dgm:prSet/>
      <dgm:spPr/>
      <dgm:t>
        <a:bodyPr rtlCol="false"/>
        <a:lstStyle/>
        <a:p>
          <a:pPr rtl="false"/>
          <a:endParaRPr lang="en-GB" sz="650"/>
        </a:p>
      </dgm:t>
    </dgm:pt>
    <dgm:pt modelId="{F7AA9791-06D4-4BC6-A3EE-9394B2951F12}">
      <dgm:prSet phldrT="[Text]" custT="1"/>
      <dgm:spPr/>
      <dgm:t>
        <a:bodyPr anchor="t" rtlCol="false"/>
        <a:lstStyle/>
        <a:p>
          <a:pPr algn="ctr" rtl="false"/>
          <a:r>
            <a:rPr lang="cy" sz="650"/>
            <a:t>Bwlch gwyn</a:t>
          </a:r>
        </a:p>
        <a:p>
          <a:pPr algn="ctr" rtl="false"/>
          <a:endParaRPr lang="en-GB" sz="400" b="0" dirty="0"/>
        </a:p>
        <a:p>
          <a:pPr algn="ctr" rtl="false">
            <a:buFont typeface="Arial" panose="020B0604020202020204" pitchFamily="34" charset="0"/>
            <a:buChar char="•"/>
          </a:pPr>
          <a:r>
            <a:rPr lang="cy" sz="650">
              <a:solidFill>
                <a:schemeClr val="bg1"/>
              </a:solidFill>
            </a:rPr>
            <a:t>- Gellir defnyddio bwlch gwyn mewn darn o god i wahanu gwahanol is-raglenni a swyddogaethau oddi wrth ei gilydd.</a:t>
          </a:r>
        </a:p>
        <a:p>
          <a:pPr algn="ctr" rtl="false"/>
          <a:endParaRPr lang="en-GB" sz="650" dirty="0">
            <a:solidFill>
              <a:schemeClr val="bg1"/>
            </a:solidFill>
          </a:endParaRPr>
        </a:p>
        <a:p>
          <a:pPr algn="ctr" rtl="false"/>
          <a:r>
            <a:rPr lang="cy" sz="650">
              <a:solidFill>
                <a:schemeClr val="bg1"/>
              </a:solidFill>
            </a:rPr>
            <a:t>- Mae defnyddio bylchau gwyn yn galluogi cod i gael ei ddarllen yn haws, gan ei fod yn dangos yn glir lle mae israglenni a swyddogaethau’n dechrau ac yn gorffen.</a:t>
          </a:r>
          <a:r>
            <a:rPr lang="cy" sz="650" b="0" i="0" u="none">
              <a:solidFill>
                <a:schemeClr val="bg1"/>
              </a:solidFill>
            </a:rPr>
            <a:t>.</a:t>
          </a:r>
          <a:endParaRPr lang="en-GB" sz="650" dirty="0">
            <a:solidFill>
              <a:schemeClr val="bg1"/>
            </a:solidFill>
          </a:endParaRPr>
        </a:p>
      </dgm:t>
    </dgm:pt>
    <dgm:pt modelId="{7DCB8EFE-8C8E-4912-8BB0-92AC8210076C}" type="parTrans" cxnId="{F0AE2F1F-EAE1-4985-A148-FF9AC342CD19}">
      <dgm:prSet/>
      <dgm:spPr/>
      <dgm:t>
        <a:bodyPr rtlCol="false"/>
        <a:lstStyle/>
        <a:p>
          <a:pPr rtl="false"/>
          <a:endParaRPr lang="en-GB" sz="650"/>
        </a:p>
      </dgm:t>
    </dgm:pt>
    <dgm:pt modelId="{323F2234-8BD7-4E2F-A3C5-A84A2F5E09FE}" type="sibTrans" cxnId="{F0AE2F1F-EAE1-4985-A148-FF9AC342CD19}">
      <dgm:prSet/>
      <dgm:spPr/>
      <dgm:t>
        <a:bodyPr rtlCol="false"/>
        <a:lstStyle/>
        <a:p>
          <a:pPr rtl="false"/>
          <a:endParaRPr lang="en-GB" sz="650"/>
        </a:p>
      </dgm:t>
    </dgm:pt>
    <dgm:pt modelId="{022EF269-B730-4805-ABD7-8A214C5C1B76}">
      <dgm:prSet phldrT="[Text]" custT="1"/>
      <dgm:spPr/>
      <dgm:t>
        <a:bodyPr anchor="t" rtlCol="false"/>
        <a:lstStyle/>
        <a:p>
          <a:pPr algn="ctr" rtl="false"/>
          <a:r>
            <a:rPr lang="cy" sz="650"/>
            <a:t>Mathau o Faleiswedd</a:t>
          </a:r>
        </a:p>
        <a:p>
          <a:pPr algn="ctr" rtl="false"/>
          <a:endParaRPr lang="en-GB" sz="650" dirty="0"/>
        </a:p>
        <a:p>
          <a:pPr algn="ctr" rtl="false">
            <a:buFontTx/>
            <a:buChar char="-"/>
          </a:pPr>
          <a:r>
            <a:rPr lang="cy" sz="650"/>
            <a:t>Feirws</a:t>
          </a:r>
        </a:p>
        <a:p>
          <a:pPr algn="ctr" rtl="false">
            <a:buFontTx/>
            <a:buChar char="-"/>
          </a:pPr>
          <a:r>
            <a:rPr lang="cy" sz="650"/>
            <a:t>Cynrhonyn</a:t>
          </a:r>
        </a:p>
        <a:p>
          <a:pPr algn="ctr" rtl="false">
            <a:buFontTx/>
            <a:buChar char="-"/>
          </a:pPr>
          <a:r>
            <a:rPr lang="cy" sz="650"/>
            <a:t>Trojan</a:t>
          </a:r>
        </a:p>
        <a:p>
          <a:pPr algn="ctr" rtl="false">
            <a:buFontTx/>
            <a:buChar char="-"/>
          </a:pPr>
          <a:r>
            <a:rPr lang="cy" sz="650"/>
            <a:t>Keylogger</a:t>
          </a:r>
        </a:p>
        <a:p>
          <a:pPr algn="ctr" rtl="false">
            <a:buFontTx/>
            <a:buChar char="-"/>
          </a:pPr>
          <a:r>
            <a:rPr lang="cy" sz="650"/>
            <a:t>Hysbyswedd</a:t>
          </a:r>
        </a:p>
        <a:p>
          <a:pPr algn="ctr" rtl="false">
            <a:buFontTx/>
            <a:buChar char="-"/>
          </a:pPr>
          <a:r>
            <a:rPr lang="cy" sz="650"/>
            <a:t>Meddalwedd ysbïo</a:t>
          </a:r>
        </a:p>
      </dgm:t>
    </dgm:pt>
    <dgm:pt modelId="{17877889-A5D4-4006-BF49-1C9CB57F1A30}" type="sibTrans" cxnId="{55158658-FE2C-4872-AE59-106515EB5F07}">
      <dgm:prSet/>
      <dgm:spPr/>
      <dgm:t>
        <a:bodyPr rtlCol="false"/>
        <a:lstStyle/>
        <a:p>
          <a:pPr rtl="false"/>
          <a:endParaRPr lang="en-GB" sz="650"/>
        </a:p>
      </dgm:t>
    </dgm:pt>
    <dgm:pt modelId="{8BF72562-A324-416E-A497-9087354BA578}" type="parTrans" cxnId="{55158658-FE2C-4872-AE59-106515EB5F07}">
      <dgm:prSet/>
      <dgm:spPr/>
      <dgm:t>
        <a:bodyPr rtlCol="false"/>
        <a:lstStyle/>
        <a:p>
          <a:pPr rtl="false"/>
          <a:endParaRPr lang="en-GB" sz="650"/>
        </a:p>
      </dgm:t>
    </dgm:pt>
    <dgm:pt modelId="{1B20BBAE-2451-455D-B825-CC021CB0BEFB}">
      <dgm:prSet phldrT="[Text]" custT="1"/>
      <dgm:spPr>
        <a:solidFill>
          <a:srgbClr val="92D050"/>
        </a:solidFill>
      </dgm:spPr>
      <dgm:t>
        <a:bodyPr anchor="t" rtlCol="false"/>
        <a:lstStyle/>
        <a:p>
          <a:pPr algn="ctr" rtl="false"/>
          <a:endParaRPr lang="en-GB" sz="650" b="0" i="0" u="none" dirty="0"/>
        </a:p>
        <a:p>
          <a:pPr algn="ctr" rtl="false"/>
          <a:endParaRPr lang="en-GB" sz="650" b="0" i="0" u="none" dirty="0">
            <a:solidFill>
              <a:schemeClr val="bg1"/>
            </a:solidFill>
          </a:endParaRPr>
        </a:p>
        <a:p>
          <a:pPr algn="ctr" rtl="false"/>
          <a:endParaRPr lang="en-GB" sz="650" b="0" i="0" u="none" dirty="0">
            <a:solidFill>
              <a:schemeClr val="bg1"/>
            </a:solidFill>
          </a:endParaRPr>
        </a:p>
      </dgm:t>
    </dgm:pt>
    <dgm:pt modelId="{6F9AC65D-035E-49C2-BECB-FF7D82179FF5}" type="parTrans" cxnId="{98ED5ED6-E2DC-4FF3-84E9-0769819E5896}">
      <dgm:prSet/>
      <dgm:spPr/>
      <dgm:t>
        <a:bodyPr rtlCol="false"/>
        <a:lstStyle/>
        <a:p>
          <a:pPr rtl="false"/>
          <a:endParaRPr lang="en-GB" sz="650"/>
        </a:p>
      </dgm:t>
    </dgm:pt>
    <dgm:pt modelId="{D7082716-5DD6-4958-BBC1-BB3DD6FAC0A3}" type="sibTrans" cxnId="{98ED5ED6-E2DC-4FF3-84E9-0769819E5896}">
      <dgm:prSet/>
      <dgm:spPr/>
      <dgm:t>
        <a:bodyPr rtlCol="false"/>
        <a:lstStyle/>
        <a:p>
          <a:pPr rtl="false"/>
          <a:endParaRPr lang="en-GB" sz="650"/>
        </a:p>
      </dgm:t>
    </dgm:pt>
    <dgm:pt modelId="{2E39CE29-3771-4488-B325-E8C78E478027}">
      <dgm:prSet phldrT="[Text]" custT="1"/>
      <dgm:spPr>
        <a:solidFill>
          <a:srgbClr val="92D050"/>
        </a:solidFill>
      </dgm:spPr>
      <dgm:t>
        <a:bodyPr anchor="t" rtlCol="false"/>
        <a:lstStyle/>
        <a:p>
          <a:pPr algn="ctr" rtl="false"/>
          <a:endParaRPr lang="en-GB" sz="650" b="0" i="0" u="none" dirty="0">
            <a:solidFill>
              <a:schemeClr val="bg1"/>
            </a:solidFill>
          </a:endParaRPr>
        </a:p>
      </dgm:t>
    </dgm:pt>
    <dgm:pt modelId="{A7E3B086-15A0-4EE3-BBBF-B63E00BCBB28}" type="parTrans" cxnId="{CAE1EF91-5779-4264-A5A4-358BB5369641}">
      <dgm:prSet/>
      <dgm:spPr/>
      <dgm:t>
        <a:bodyPr rtlCol="false"/>
        <a:lstStyle/>
        <a:p>
          <a:pPr rtl="false"/>
          <a:endParaRPr lang="en-GB" sz="650"/>
        </a:p>
      </dgm:t>
    </dgm:pt>
    <dgm:pt modelId="{FB9D3D63-7F44-4788-BAE4-070757AE5127}" type="sibTrans" cxnId="{CAE1EF91-5779-4264-A5A4-358BB5369641}">
      <dgm:prSet/>
      <dgm:spPr/>
      <dgm:t>
        <a:bodyPr rtlCol="false"/>
        <a:lstStyle/>
        <a:p>
          <a:pPr rtl="false"/>
          <a:endParaRPr lang="en-GB" sz="650"/>
        </a:p>
      </dgm:t>
    </dgm:pt>
    <dgm:pt modelId="{DAED7779-A49A-4BFA-9D07-2F2BD0FD7DCE}" type="pres">
      <dgm:prSet presAssocID="{5156EF4E-832A-4830-9628-658BFD428373}" presName="Name0" presStyleCnt="0">
        <dgm:presLayoutVars>
          <dgm:chPref val="1"/>
          <dgm:dir/>
          <dgm:animOne val="branch"/>
          <dgm:animLvl val="lvl"/>
          <dgm:resizeHandles/>
        </dgm:presLayoutVars>
      </dgm:prSet>
      <dgm:spPr/>
    </dgm:pt>
    <dgm:pt modelId="{79BD5E68-3BF0-4FF8-B972-22D408D78062}" type="pres">
      <dgm:prSet presAssocID="{25EF3E99-5B5E-4997-8027-31C7C16F2F50}" presName="vertOne" presStyleCnt="0"/>
      <dgm:spPr/>
    </dgm:pt>
    <dgm:pt modelId="{7781F19B-A111-4975-8E22-B80AFA5BC409}" type="pres">
      <dgm:prSet presAssocID="{25EF3E99-5B5E-4997-8027-31C7C16F2F50}" presName="txOne" presStyleLbl="node0" presStyleIdx="0" presStyleCnt="1" custLinFactNeighborX="-3595" custLinFactNeighborY="4819">
        <dgm:presLayoutVars>
          <dgm:chPref val="3"/>
        </dgm:presLayoutVars>
      </dgm:prSet>
      <dgm:spPr/>
    </dgm:pt>
    <dgm:pt modelId="{035196E0-4689-49B0-A6DE-FAEA800C05AD}" type="pres">
      <dgm:prSet presAssocID="{25EF3E99-5B5E-4997-8027-31C7C16F2F50}" presName="parTransOne" presStyleCnt="0"/>
      <dgm:spPr/>
    </dgm:pt>
    <dgm:pt modelId="{54A8C9EB-7476-441E-9148-FD9AD529D879}" type="pres">
      <dgm:prSet presAssocID="{25EF3E99-5B5E-4997-8027-31C7C16F2F50}" presName="horzOne" presStyleCnt="0"/>
      <dgm:spPr/>
    </dgm:pt>
    <dgm:pt modelId="{FF294360-04D5-4AA8-B7A8-4FA3729293F7}" type="pres">
      <dgm:prSet presAssocID="{E45F00E5-3960-4DF5-9A1C-7F8FE57AABEB}" presName="vertTwo" presStyleCnt="0"/>
      <dgm:spPr/>
    </dgm:pt>
    <dgm:pt modelId="{37E6AEA7-6E15-490D-91D0-E6B37566D030}" type="pres">
      <dgm:prSet presAssocID="{E45F00E5-3960-4DF5-9A1C-7F8FE57AABEB}" presName="txTwo" presStyleLbl="node2" presStyleIdx="0" presStyleCnt="5">
        <dgm:presLayoutVars>
          <dgm:chPref val="3"/>
        </dgm:presLayoutVars>
      </dgm:prSet>
      <dgm:spPr/>
    </dgm:pt>
    <dgm:pt modelId="{933EC85F-6A37-468C-A8E8-FCA634C0030A}" type="pres">
      <dgm:prSet presAssocID="{E45F00E5-3960-4DF5-9A1C-7F8FE57AABEB}" presName="parTransTwo" presStyleCnt="0"/>
      <dgm:spPr/>
    </dgm:pt>
    <dgm:pt modelId="{19201ACB-A65C-4F16-A811-1ED36626C82B}" type="pres">
      <dgm:prSet presAssocID="{E45F00E5-3960-4DF5-9A1C-7F8FE57AABEB}" presName="horzTwo" presStyleCnt="0"/>
      <dgm:spPr/>
    </dgm:pt>
    <dgm:pt modelId="{34CB4382-1275-4AE5-B6B0-5FCDD144C3A5}" type="pres">
      <dgm:prSet presAssocID="{CD30AB25-C5DA-4393-AD67-95376E124FCE}" presName="vertThree" presStyleCnt="0"/>
      <dgm:spPr/>
    </dgm:pt>
    <dgm:pt modelId="{B4AE5CB3-B9AD-44D2-9C76-B0E7C0EF4524}" type="pres">
      <dgm:prSet presAssocID="{CD30AB25-C5DA-4393-AD67-95376E124FCE}" presName="txThree" presStyleLbl="node3" presStyleIdx="0" presStyleCnt="6">
        <dgm:presLayoutVars>
          <dgm:chPref val="3"/>
        </dgm:presLayoutVars>
      </dgm:prSet>
      <dgm:spPr/>
    </dgm:pt>
    <dgm:pt modelId="{5B44BF4E-D455-455E-90A6-BB3890C74BC6}" type="pres">
      <dgm:prSet presAssocID="{CD30AB25-C5DA-4393-AD67-95376E124FCE}" presName="horzThree" presStyleCnt="0"/>
      <dgm:spPr/>
    </dgm:pt>
    <dgm:pt modelId="{7F697B97-F491-426B-B5BD-6B8211955A59}" type="pres">
      <dgm:prSet presAssocID="{4631AA26-3D61-40E5-9020-A320C47334CB}" presName="sibSpaceThree" presStyleCnt="0"/>
      <dgm:spPr/>
    </dgm:pt>
    <dgm:pt modelId="{EB6F5329-2E6E-422A-938C-122CF85A29B2}" type="pres">
      <dgm:prSet presAssocID="{3D85C90E-A8E6-4E2F-B50F-1B501B83C293}" presName="vertThree" presStyleCnt="0"/>
      <dgm:spPr/>
    </dgm:pt>
    <dgm:pt modelId="{A5B61B0C-A66D-4730-9B48-46ECC78759BF}" type="pres">
      <dgm:prSet presAssocID="{3D85C90E-A8E6-4E2F-B50F-1B501B83C293}" presName="txThree" presStyleLbl="node3" presStyleIdx="1" presStyleCnt="6">
        <dgm:presLayoutVars>
          <dgm:chPref val="3"/>
        </dgm:presLayoutVars>
      </dgm:prSet>
      <dgm:spPr/>
    </dgm:pt>
    <dgm:pt modelId="{86EB15F4-E5F1-4DFE-9142-6692CEBC8FC6}" type="pres">
      <dgm:prSet presAssocID="{3D85C90E-A8E6-4E2F-B50F-1B501B83C293}" presName="horzThree" presStyleCnt="0"/>
      <dgm:spPr/>
    </dgm:pt>
    <dgm:pt modelId="{3902826C-DCA2-42DF-8DC8-4FC8C45A926C}" type="pres">
      <dgm:prSet presAssocID="{AB6DA34E-E641-49ED-BCEA-35D431BE93FE}" presName="sibSpaceTwo" presStyleCnt="0"/>
      <dgm:spPr/>
    </dgm:pt>
    <dgm:pt modelId="{03702187-A3EC-4168-82DE-7BA14A3A3665}" type="pres">
      <dgm:prSet presAssocID="{022EF269-B730-4805-ABD7-8A214C5C1B76}" presName="vertTwo" presStyleCnt="0"/>
      <dgm:spPr/>
    </dgm:pt>
    <dgm:pt modelId="{6B431D45-C91A-4383-9A0E-6899F47AF112}" type="pres">
      <dgm:prSet presAssocID="{022EF269-B730-4805-ABD7-8A214C5C1B76}" presName="txTwo" presStyleLbl="node2" presStyleIdx="1" presStyleCnt="5">
        <dgm:presLayoutVars>
          <dgm:chPref val="3"/>
        </dgm:presLayoutVars>
      </dgm:prSet>
      <dgm:spPr/>
    </dgm:pt>
    <dgm:pt modelId="{E028BCA5-D52D-4E2C-88B8-B06623BCD67D}" type="pres">
      <dgm:prSet presAssocID="{022EF269-B730-4805-ABD7-8A214C5C1B76}" presName="parTransTwo" presStyleCnt="0"/>
      <dgm:spPr/>
    </dgm:pt>
    <dgm:pt modelId="{AB251FE6-3F6C-4409-8EAB-88032AF27017}" type="pres">
      <dgm:prSet presAssocID="{022EF269-B730-4805-ABD7-8A214C5C1B76}" presName="horzTwo" presStyleCnt="0"/>
      <dgm:spPr/>
    </dgm:pt>
    <dgm:pt modelId="{26291131-31CE-400D-9DEC-494D0BEE009D}" type="pres">
      <dgm:prSet presAssocID="{9C629759-7414-4945-A5BE-15599578475A}" presName="vertThree" presStyleCnt="0"/>
      <dgm:spPr/>
    </dgm:pt>
    <dgm:pt modelId="{2946DA6D-8BE3-4DDD-8A2E-CF3DE82F6992}" type="pres">
      <dgm:prSet presAssocID="{9C629759-7414-4945-A5BE-15599578475A}" presName="txThree" presStyleLbl="node3" presStyleIdx="2" presStyleCnt="6">
        <dgm:presLayoutVars>
          <dgm:chPref val="3"/>
        </dgm:presLayoutVars>
      </dgm:prSet>
      <dgm:spPr/>
    </dgm:pt>
    <dgm:pt modelId="{A73BC8E7-900C-483F-813E-9D591178241D}" type="pres">
      <dgm:prSet presAssocID="{9C629759-7414-4945-A5BE-15599578475A}" presName="horzThree" presStyleCnt="0"/>
      <dgm:spPr/>
    </dgm:pt>
    <dgm:pt modelId="{9DA94E69-D1AC-4D54-8091-0B6D3531C519}" type="pres">
      <dgm:prSet presAssocID="{17877889-A5D4-4006-BF49-1C9CB57F1A30}" presName="sibSpaceTwo" presStyleCnt="0"/>
      <dgm:spPr/>
    </dgm:pt>
    <dgm:pt modelId="{3B43635A-D9BC-4E9B-B743-13E3AC3A1C9F}" type="pres">
      <dgm:prSet presAssocID="{1F3283A3-5208-4C1E-80B2-743FA9EAA3A1}" presName="vertTwo" presStyleCnt="0"/>
      <dgm:spPr/>
    </dgm:pt>
    <dgm:pt modelId="{705646FF-361F-42C3-9306-3F62AA3624BE}" type="pres">
      <dgm:prSet presAssocID="{1F3283A3-5208-4C1E-80B2-743FA9EAA3A1}" presName="txTwo" presStyleLbl="node2" presStyleIdx="2" presStyleCnt="5">
        <dgm:presLayoutVars>
          <dgm:chPref val="3"/>
        </dgm:presLayoutVars>
      </dgm:prSet>
      <dgm:spPr/>
    </dgm:pt>
    <dgm:pt modelId="{B83A826C-F0A8-4DB0-839E-7832A7725BE7}" type="pres">
      <dgm:prSet presAssocID="{1F3283A3-5208-4C1E-80B2-743FA9EAA3A1}" presName="horzTwo" presStyleCnt="0"/>
      <dgm:spPr/>
    </dgm:pt>
    <dgm:pt modelId="{A2113FC1-220D-4FFD-844C-2E5F2BA7429D}" type="pres">
      <dgm:prSet presAssocID="{7ED372FE-2781-404B-BC4C-27B8A30F02C0}" presName="sibSpaceTwo" presStyleCnt="0"/>
      <dgm:spPr/>
    </dgm:pt>
    <dgm:pt modelId="{8831A4AD-65C0-4EE6-AF33-8207B08737DD}" type="pres">
      <dgm:prSet presAssocID="{2E39CE29-3771-4488-B325-E8C78E478027}" presName="vertTwo" presStyleCnt="0"/>
      <dgm:spPr/>
    </dgm:pt>
    <dgm:pt modelId="{0F1BE728-1DAD-4D96-A71D-41426952DA66}" type="pres">
      <dgm:prSet presAssocID="{2E39CE29-3771-4488-B325-E8C78E478027}" presName="txTwo" presStyleLbl="node2" presStyleIdx="3" presStyleCnt="5">
        <dgm:presLayoutVars>
          <dgm:chPref val="3"/>
        </dgm:presLayoutVars>
      </dgm:prSet>
      <dgm:spPr/>
    </dgm:pt>
    <dgm:pt modelId="{C45F3E0C-8026-4260-85F3-5BAD12A79FA0}" type="pres">
      <dgm:prSet presAssocID="{2E39CE29-3771-4488-B325-E8C78E478027}" presName="horzTwo" presStyleCnt="0"/>
      <dgm:spPr/>
    </dgm:pt>
    <dgm:pt modelId="{478B9E5D-A2DF-4FDD-A4E3-7A13C920AC72}" type="pres">
      <dgm:prSet presAssocID="{FB9D3D63-7F44-4788-BAE4-070757AE5127}" presName="sibSpaceTwo" presStyleCnt="0"/>
      <dgm:spPr/>
    </dgm:pt>
    <dgm:pt modelId="{685C61DE-DC45-4665-99C0-5AF9C0E507F9}" type="pres">
      <dgm:prSet presAssocID="{1B20BBAE-2451-455D-B825-CC021CB0BEFB}" presName="vertTwo" presStyleCnt="0"/>
      <dgm:spPr/>
    </dgm:pt>
    <dgm:pt modelId="{BE9912A9-B66F-43FE-BDAD-616CCE1C8F1B}" type="pres">
      <dgm:prSet presAssocID="{1B20BBAE-2451-455D-B825-CC021CB0BEFB}" presName="txTwo" presStyleLbl="node2" presStyleIdx="4" presStyleCnt="5">
        <dgm:presLayoutVars>
          <dgm:chPref val="3"/>
        </dgm:presLayoutVars>
      </dgm:prSet>
      <dgm:spPr/>
    </dgm:pt>
    <dgm:pt modelId="{A25E607C-47F8-4DFB-AD1B-34229DBB18E3}" type="pres">
      <dgm:prSet presAssocID="{1B20BBAE-2451-455D-B825-CC021CB0BEFB}" presName="parTransTwo" presStyleCnt="0"/>
      <dgm:spPr/>
    </dgm:pt>
    <dgm:pt modelId="{D6B56FE9-264E-4547-B060-F4667A4D7F5D}" type="pres">
      <dgm:prSet presAssocID="{1B20BBAE-2451-455D-B825-CC021CB0BEFB}" presName="horzTwo" presStyleCnt="0"/>
      <dgm:spPr/>
    </dgm:pt>
    <dgm:pt modelId="{FD45381C-2638-4703-A7BE-67F2B30F47EA}" type="pres">
      <dgm:prSet presAssocID="{0D4AC1EC-20D0-4B93-9BA5-1F0B08AEE239}" presName="vertThree" presStyleCnt="0"/>
      <dgm:spPr/>
    </dgm:pt>
    <dgm:pt modelId="{0AB27938-C374-46F7-8DCB-2185475A17B2}" type="pres">
      <dgm:prSet presAssocID="{0D4AC1EC-20D0-4B93-9BA5-1F0B08AEE239}" presName="txThree" presStyleLbl="node3" presStyleIdx="3" presStyleCnt="6">
        <dgm:presLayoutVars>
          <dgm:chPref val="3"/>
        </dgm:presLayoutVars>
      </dgm:prSet>
      <dgm:spPr/>
    </dgm:pt>
    <dgm:pt modelId="{623E5CDA-3E31-453F-B6D8-F15526CB6510}" type="pres">
      <dgm:prSet presAssocID="{0D4AC1EC-20D0-4B93-9BA5-1F0B08AEE239}" presName="horzThree" presStyleCnt="0"/>
      <dgm:spPr/>
    </dgm:pt>
    <dgm:pt modelId="{A303B398-3C1F-4241-8D6D-F66DAAF684A9}" type="pres">
      <dgm:prSet presAssocID="{DA821D3C-7656-4024-8F20-F8804C2C2D85}" presName="sibSpaceThree" presStyleCnt="0"/>
      <dgm:spPr/>
    </dgm:pt>
    <dgm:pt modelId="{79350F44-FC4A-47AE-9B64-8901A4194DE5}" type="pres">
      <dgm:prSet presAssocID="{8DA6558D-BDE5-41BA-B8C4-AC0EA1F522E7}" presName="vertThree" presStyleCnt="0"/>
      <dgm:spPr/>
    </dgm:pt>
    <dgm:pt modelId="{E9599776-5EA9-4501-BF4F-2F51FDF5D885}" type="pres">
      <dgm:prSet presAssocID="{8DA6558D-BDE5-41BA-B8C4-AC0EA1F522E7}" presName="txThree" presStyleLbl="node3" presStyleIdx="4" presStyleCnt="6">
        <dgm:presLayoutVars>
          <dgm:chPref val="3"/>
        </dgm:presLayoutVars>
      </dgm:prSet>
      <dgm:spPr/>
    </dgm:pt>
    <dgm:pt modelId="{C60CE052-536C-4E8D-B0B4-F2062CC415EF}" type="pres">
      <dgm:prSet presAssocID="{8DA6558D-BDE5-41BA-B8C4-AC0EA1F522E7}" presName="horzThree" presStyleCnt="0"/>
      <dgm:spPr/>
    </dgm:pt>
    <dgm:pt modelId="{0E1E43F0-C17D-415C-A527-B8D40B51D1C2}" type="pres">
      <dgm:prSet presAssocID="{63614F64-D507-402B-B867-C351D6BDC0D9}" presName="sibSpaceThree" presStyleCnt="0"/>
      <dgm:spPr/>
    </dgm:pt>
    <dgm:pt modelId="{0F03C7B4-720C-4550-ACB9-94DC83EC4B3C}" type="pres">
      <dgm:prSet presAssocID="{F7AA9791-06D4-4BC6-A3EE-9394B2951F12}" presName="vertThree" presStyleCnt="0"/>
      <dgm:spPr/>
    </dgm:pt>
    <dgm:pt modelId="{9C0E30B2-0376-4EB3-86A2-C4313E97D0F4}" type="pres">
      <dgm:prSet presAssocID="{F7AA9791-06D4-4BC6-A3EE-9394B2951F12}" presName="txThree" presStyleLbl="node3" presStyleIdx="5" presStyleCnt="6">
        <dgm:presLayoutVars>
          <dgm:chPref val="3"/>
        </dgm:presLayoutVars>
      </dgm:prSet>
      <dgm:spPr/>
    </dgm:pt>
    <dgm:pt modelId="{22571863-E3EF-4921-843E-9DAF2C4F4059}" type="pres">
      <dgm:prSet presAssocID="{F7AA9791-06D4-4BC6-A3EE-9394B2951F12}" presName="horzThree" presStyleCnt="0"/>
      <dgm:spPr/>
    </dgm:pt>
  </dgm:ptLst>
  <dgm:cxnLst>
    <dgm:cxn modelId="{6CAEE41E-7534-45A2-951D-E4E8FEF115AF}" type="presOf" srcId="{9C629759-7414-4945-A5BE-15599578475A}" destId="{2946DA6D-8BE3-4DDD-8A2E-CF3DE82F6992}" srcOrd="0" destOrd="0" presId="urn:microsoft.com/office/officeart/2005/8/layout/architecture"/>
    <dgm:cxn modelId="{F0AE2F1F-EAE1-4985-A148-FF9AC342CD19}" srcId="{1B20BBAE-2451-455D-B825-CC021CB0BEFB}" destId="{F7AA9791-06D4-4BC6-A3EE-9394B2951F12}" srcOrd="2" destOrd="0" parTransId="{7DCB8EFE-8C8E-4912-8BB0-92AC8210076C}" sibTransId="{323F2234-8BD7-4E2F-A3C5-A84A2F5E09FE}"/>
    <dgm:cxn modelId="{332FED34-4EC1-4774-ABA6-4ABF4FDFA940}" type="presOf" srcId="{2E39CE29-3771-4488-B325-E8C78E478027}" destId="{0F1BE728-1DAD-4D96-A71D-41426952DA66}" srcOrd="0" destOrd="0" presId="urn:microsoft.com/office/officeart/2005/8/layout/architecture"/>
    <dgm:cxn modelId="{5E1B2060-054F-4D90-8532-F2557EC17DBC}" srcId="{1B20BBAE-2451-455D-B825-CC021CB0BEFB}" destId="{8DA6558D-BDE5-41BA-B8C4-AC0EA1F522E7}" srcOrd="1" destOrd="0" parTransId="{1634D855-2B59-4E21-85F3-3B2DFC5E260D}" sibTransId="{63614F64-D507-402B-B867-C351D6BDC0D9}"/>
    <dgm:cxn modelId="{1D73A842-B124-4834-B152-BA3A8A9AD454}" srcId="{E45F00E5-3960-4DF5-9A1C-7F8FE57AABEB}" destId="{CD30AB25-C5DA-4393-AD67-95376E124FCE}" srcOrd="0" destOrd="0" parTransId="{5E4D7D2D-1394-439E-B5E5-179D8CDEE51F}" sibTransId="{4631AA26-3D61-40E5-9020-A320C47334CB}"/>
    <dgm:cxn modelId="{9C344948-0A94-4FC2-9DE0-21C1D3A6EDE5}" type="presOf" srcId="{E45F00E5-3960-4DF5-9A1C-7F8FE57AABEB}" destId="{37E6AEA7-6E15-490D-91D0-E6B37566D030}" srcOrd="0" destOrd="0" presId="urn:microsoft.com/office/officeart/2005/8/layout/architecture"/>
    <dgm:cxn modelId="{EBAA904B-B5D3-4CAE-B9EF-556D544A7722}" srcId="{5156EF4E-832A-4830-9628-658BFD428373}" destId="{25EF3E99-5B5E-4997-8027-31C7C16F2F50}" srcOrd="0" destOrd="0" parTransId="{A8E0EF33-4BC2-4545-89F8-694C74385B00}" sibTransId="{6C0004E5-F683-41C0-BF3C-406CBA2BA639}"/>
    <dgm:cxn modelId="{BFDCB273-2173-4F11-AF6E-FA6E2CBEAE16}" type="presOf" srcId="{CD30AB25-C5DA-4393-AD67-95376E124FCE}" destId="{B4AE5CB3-B9AD-44D2-9C76-B0E7C0EF4524}" srcOrd="0" destOrd="0" presId="urn:microsoft.com/office/officeart/2005/8/layout/architecture"/>
    <dgm:cxn modelId="{55158658-FE2C-4872-AE59-106515EB5F07}" srcId="{25EF3E99-5B5E-4997-8027-31C7C16F2F50}" destId="{022EF269-B730-4805-ABD7-8A214C5C1B76}" srcOrd="1" destOrd="0" parTransId="{8BF72562-A324-416E-A497-9087354BA578}" sibTransId="{17877889-A5D4-4006-BF49-1C9CB57F1A30}"/>
    <dgm:cxn modelId="{A8706659-CD98-4680-A96A-98491099E8C4}" type="presOf" srcId="{1F3283A3-5208-4C1E-80B2-743FA9EAA3A1}" destId="{705646FF-361F-42C3-9306-3F62AA3624BE}" srcOrd="0" destOrd="0" presId="urn:microsoft.com/office/officeart/2005/8/layout/architecture"/>
    <dgm:cxn modelId="{8499C879-ABC6-42F9-BCEC-5729A8A4957B}" type="presOf" srcId="{0D4AC1EC-20D0-4B93-9BA5-1F0B08AEE239}" destId="{0AB27938-C374-46F7-8DCB-2185475A17B2}" srcOrd="0" destOrd="0" presId="urn:microsoft.com/office/officeart/2005/8/layout/architecture"/>
    <dgm:cxn modelId="{5A82CD8D-5F06-4DC4-8243-571D3802211D}" srcId="{022EF269-B730-4805-ABD7-8A214C5C1B76}" destId="{9C629759-7414-4945-A5BE-15599578475A}" srcOrd="0" destOrd="0" parTransId="{8D1A217F-D8ED-4C6A-80E6-9418C704DC3C}" sibTransId="{72584622-3201-45C7-8932-5B18B5DC2351}"/>
    <dgm:cxn modelId="{C139EA8E-AACB-4A33-BF8F-486FFD98589C}" srcId="{1B20BBAE-2451-455D-B825-CC021CB0BEFB}" destId="{0D4AC1EC-20D0-4B93-9BA5-1F0B08AEE239}" srcOrd="0" destOrd="0" parTransId="{952E3736-96C7-493C-8A5F-8F8CB3E656B7}" sibTransId="{DA821D3C-7656-4024-8F20-F8804C2C2D85}"/>
    <dgm:cxn modelId="{3A6BB190-4983-4EC4-9440-2DFE5C921CF0}" type="presOf" srcId="{F7AA9791-06D4-4BC6-A3EE-9394B2951F12}" destId="{9C0E30B2-0376-4EB3-86A2-C4313E97D0F4}" srcOrd="0" destOrd="0" presId="urn:microsoft.com/office/officeart/2005/8/layout/architecture"/>
    <dgm:cxn modelId="{CAE1EF91-5779-4264-A5A4-358BB5369641}" srcId="{25EF3E99-5B5E-4997-8027-31C7C16F2F50}" destId="{2E39CE29-3771-4488-B325-E8C78E478027}" srcOrd="3" destOrd="0" parTransId="{A7E3B086-15A0-4EE3-BBBF-B63E00BCBB28}" sibTransId="{FB9D3D63-7F44-4788-BAE4-070757AE5127}"/>
    <dgm:cxn modelId="{74BA3F95-6DD9-46E1-AD46-005BD0316863}" type="presOf" srcId="{3D85C90E-A8E6-4E2F-B50F-1B501B83C293}" destId="{A5B61B0C-A66D-4730-9B48-46ECC78759BF}" srcOrd="0" destOrd="0" presId="urn:microsoft.com/office/officeart/2005/8/layout/architecture"/>
    <dgm:cxn modelId="{58AE019D-F3A2-4074-8588-8BC05723993E}" srcId="{25EF3E99-5B5E-4997-8027-31C7C16F2F50}" destId="{1F3283A3-5208-4C1E-80B2-743FA9EAA3A1}" srcOrd="2" destOrd="0" parTransId="{73C36F4D-DA8E-416E-9988-5FAEB1174A3E}" sibTransId="{7ED372FE-2781-404B-BC4C-27B8A30F02C0}"/>
    <dgm:cxn modelId="{1EEC43A4-1D34-4C31-8190-F77296807A0F}" type="presOf" srcId="{8DA6558D-BDE5-41BA-B8C4-AC0EA1F522E7}" destId="{E9599776-5EA9-4501-BF4F-2F51FDF5D885}" srcOrd="0" destOrd="0" presId="urn:microsoft.com/office/officeart/2005/8/layout/architecture"/>
    <dgm:cxn modelId="{0A4EB0AD-728D-4944-A811-B229AE1EF2A0}" srcId="{E45F00E5-3960-4DF5-9A1C-7F8FE57AABEB}" destId="{3D85C90E-A8E6-4E2F-B50F-1B501B83C293}" srcOrd="1" destOrd="0" parTransId="{A9F7850E-A164-448E-96FE-16C59D513A13}" sibTransId="{3464ABAE-E3AE-43B6-AEF3-E637D0CE3B48}"/>
    <dgm:cxn modelId="{74FA06B3-EC47-42F4-BAD7-8E8D26D5BDAB}" srcId="{25EF3E99-5B5E-4997-8027-31C7C16F2F50}" destId="{E45F00E5-3960-4DF5-9A1C-7F8FE57AABEB}" srcOrd="0" destOrd="0" parTransId="{A9D37B2C-987D-413C-8BE7-B0D9997894FB}" sibTransId="{AB6DA34E-E641-49ED-BCEA-35D431BE93FE}"/>
    <dgm:cxn modelId="{CF6C45B3-1803-4D1A-A4A0-98AE56930DEC}" type="presOf" srcId="{5156EF4E-832A-4830-9628-658BFD428373}" destId="{DAED7779-A49A-4BFA-9D07-2F2BD0FD7DCE}" srcOrd="0" destOrd="0" presId="urn:microsoft.com/office/officeart/2005/8/layout/architecture"/>
    <dgm:cxn modelId="{760912C0-D7B9-4647-8F79-40AFAF29C7A0}" type="presOf" srcId="{1B20BBAE-2451-455D-B825-CC021CB0BEFB}" destId="{BE9912A9-B66F-43FE-BDAD-616CCE1C8F1B}" srcOrd="0" destOrd="0" presId="urn:microsoft.com/office/officeart/2005/8/layout/architecture"/>
    <dgm:cxn modelId="{03C4E5C2-B13F-4C94-B8EB-5AC6412671EF}" type="presOf" srcId="{25EF3E99-5B5E-4997-8027-31C7C16F2F50}" destId="{7781F19B-A111-4975-8E22-B80AFA5BC409}" srcOrd="0" destOrd="0" presId="urn:microsoft.com/office/officeart/2005/8/layout/architecture"/>
    <dgm:cxn modelId="{98ED5ED6-E2DC-4FF3-84E9-0769819E5896}" srcId="{25EF3E99-5B5E-4997-8027-31C7C16F2F50}" destId="{1B20BBAE-2451-455D-B825-CC021CB0BEFB}" srcOrd="4" destOrd="0" parTransId="{6F9AC65D-035E-49C2-BECB-FF7D82179FF5}" sibTransId="{D7082716-5DD6-4958-BBC1-BB3DD6FAC0A3}"/>
    <dgm:cxn modelId="{AB907FF1-6E60-4AE7-BC9A-ED2DDFEC1A3F}" type="presOf" srcId="{022EF269-B730-4805-ABD7-8A214C5C1B76}" destId="{6B431D45-C91A-4383-9A0E-6899F47AF112}" srcOrd="0" destOrd="0" presId="urn:microsoft.com/office/officeart/2005/8/layout/architecture"/>
    <dgm:cxn modelId="{B67001B5-FAFA-4975-8C97-E99548E46E09}" type="presParOf" srcId="{DAED7779-A49A-4BFA-9D07-2F2BD0FD7DCE}" destId="{79BD5E68-3BF0-4FF8-B972-22D408D78062}" srcOrd="0" destOrd="0" presId="urn:microsoft.com/office/officeart/2005/8/layout/architecture"/>
    <dgm:cxn modelId="{958AED1B-7B68-4627-B175-DE0990A64ECF}" type="presParOf" srcId="{79BD5E68-3BF0-4FF8-B972-22D408D78062}" destId="{7781F19B-A111-4975-8E22-B80AFA5BC409}" srcOrd="0" destOrd="0" presId="urn:microsoft.com/office/officeart/2005/8/layout/architecture"/>
    <dgm:cxn modelId="{F34D3973-B5EF-4ED4-B667-843ABFB49344}" type="presParOf" srcId="{79BD5E68-3BF0-4FF8-B972-22D408D78062}" destId="{035196E0-4689-49B0-A6DE-FAEA800C05AD}" srcOrd="1" destOrd="0" presId="urn:microsoft.com/office/officeart/2005/8/layout/architecture"/>
    <dgm:cxn modelId="{C6561407-F611-4A1D-AC84-47A9185426B1}" type="presParOf" srcId="{79BD5E68-3BF0-4FF8-B972-22D408D78062}" destId="{54A8C9EB-7476-441E-9148-FD9AD529D879}" srcOrd="2" destOrd="0" presId="urn:microsoft.com/office/officeart/2005/8/layout/architecture"/>
    <dgm:cxn modelId="{062A9293-7DFA-4B03-8721-6CAEC9413AEB}" type="presParOf" srcId="{54A8C9EB-7476-441E-9148-FD9AD529D879}" destId="{FF294360-04D5-4AA8-B7A8-4FA3729293F7}" srcOrd="0" destOrd="0" presId="urn:microsoft.com/office/officeart/2005/8/layout/architecture"/>
    <dgm:cxn modelId="{D37F40FC-B327-4FD2-9991-EB0B541559AF}" type="presParOf" srcId="{FF294360-04D5-4AA8-B7A8-4FA3729293F7}" destId="{37E6AEA7-6E15-490D-91D0-E6B37566D030}" srcOrd="0" destOrd="0" presId="urn:microsoft.com/office/officeart/2005/8/layout/architecture"/>
    <dgm:cxn modelId="{640F7652-179A-47A4-9756-B80575B12730}" type="presParOf" srcId="{FF294360-04D5-4AA8-B7A8-4FA3729293F7}" destId="{933EC85F-6A37-468C-A8E8-FCA634C0030A}" srcOrd="1" destOrd="0" presId="urn:microsoft.com/office/officeart/2005/8/layout/architecture"/>
    <dgm:cxn modelId="{7E1E42B8-0742-4A28-BD2E-2B26A2D73807}" type="presParOf" srcId="{FF294360-04D5-4AA8-B7A8-4FA3729293F7}" destId="{19201ACB-A65C-4F16-A811-1ED36626C82B}" srcOrd="2" destOrd="0" presId="urn:microsoft.com/office/officeart/2005/8/layout/architecture"/>
    <dgm:cxn modelId="{647AEC28-83F6-402D-A3E0-2E9067A85FCD}" type="presParOf" srcId="{19201ACB-A65C-4F16-A811-1ED36626C82B}" destId="{34CB4382-1275-4AE5-B6B0-5FCDD144C3A5}" srcOrd="0" destOrd="0" presId="urn:microsoft.com/office/officeart/2005/8/layout/architecture"/>
    <dgm:cxn modelId="{24EC2355-6857-49A4-A18E-C9176010EB9E}" type="presParOf" srcId="{34CB4382-1275-4AE5-B6B0-5FCDD144C3A5}" destId="{B4AE5CB3-B9AD-44D2-9C76-B0E7C0EF4524}" srcOrd="0" destOrd="0" presId="urn:microsoft.com/office/officeart/2005/8/layout/architecture"/>
    <dgm:cxn modelId="{D3193177-4680-475D-B600-1DA9EEFB7581}" type="presParOf" srcId="{34CB4382-1275-4AE5-B6B0-5FCDD144C3A5}" destId="{5B44BF4E-D455-455E-90A6-BB3890C74BC6}" srcOrd="1" destOrd="0" presId="urn:microsoft.com/office/officeart/2005/8/layout/architecture"/>
    <dgm:cxn modelId="{43880385-99C7-4ED5-97A3-3CBCF328DB5C}" type="presParOf" srcId="{19201ACB-A65C-4F16-A811-1ED36626C82B}" destId="{7F697B97-F491-426B-B5BD-6B8211955A59}" srcOrd="1" destOrd="0" presId="urn:microsoft.com/office/officeart/2005/8/layout/architecture"/>
    <dgm:cxn modelId="{4E275532-50FB-4687-98A7-CDF06B6A5F66}" type="presParOf" srcId="{19201ACB-A65C-4F16-A811-1ED36626C82B}" destId="{EB6F5329-2E6E-422A-938C-122CF85A29B2}" srcOrd="2" destOrd="0" presId="urn:microsoft.com/office/officeart/2005/8/layout/architecture"/>
    <dgm:cxn modelId="{4499CF23-EF26-4B05-9304-9F2E1B3E6679}" type="presParOf" srcId="{EB6F5329-2E6E-422A-938C-122CF85A29B2}" destId="{A5B61B0C-A66D-4730-9B48-46ECC78759BF}" srcOrd="0" destOrd="0" presId="urn:microsoft.com/office/officeart/2005/8/layout/architecture"/>
    <dgm:cxn modelId="{4E160022-985F-40EB-AAC8-9CE09F1F9439}" type="presParOf" srcId="{EB6F5329-2E6E-422A-938C-122CF85A29B2}" destId="{86EB15F4-E5F1-4DFE-9142-6692CEBC8FC6}" srcOrd="1" destOrd="0" presId="urn:microsoft.com/office/officeart/2005/8/layout/architecture"/>
    <dgm:cxn modelId="{F1DC5531-681C-4400-8CF8-0CC69D84E49D}" type="presParOf" srcId="{54A8C9EB-7476-441E-9148-FD9AD529D879}" destId="{3902826C-DCA2-42DF-8DC8-4FC8C45A926C}" srcOrd="1" destOrd="0" presId="urn:microsoft.com/office/officeart/2005/8/layout/architecture"/>
    <dgm:cxn modelId="{588332F0-90E2-4724-9268-30031D8756C5}" type="presParOf" srcId="{54A8C9EB-7476-441E-9148-FD9AD529D879}" destId="{03702187-A3EC-4168-82DE-7BA14A3A3665}" srcOrd="2" destOrd="0" presId="urn:microsoft.com/office/officeart/2005/8/layout/architecture"/>
    <dgm:cxn modelId="{0490B4EF-DA2B-4305-AB1E-7EB26151EB6D}" type="presParOf" srcId="{03702187-A3EC-4168-82DE-7BA14A3A3665}" destId="{6B431D45-C91A-4383-9A0E-6899F47AF112}" srcOrd="0" destOrd="0" presId="urn:microsoft.com/office/officeart/2005/8/layout/architecture"/>
    <dgm:cxn modelId="{F096EC03-8616-4705-A3C2-65F01B77B141}" type="presParOf" srcId="{03702187-A3EC-4168-82DE-7BA14A3A3665}" destId="{E028BCA5-D52D-4E2C-88B8-B06623BCD67D}" srcOrd="1" destOrd="0" presId="urn:microsoft.com/office/officeart/2005/8/layout/architecture"/>
    <dgm:cxn modelId="{B7CD3F57-E1DC-4E00-989E-E7873AC6DAA8}" type="presParOf" srcId="{03702187-A3EC-4168-82DE-7BA14A3A3665}" destId="{AB251FE6-3F6C-4409-8EAB-88032AF27017}" srcOrd="2" destOrd="0" presId="urn:microsoft.com/office/officeart/2005/8/layout/architecture"/>
    <dgm:cxn modelId="{22B50858-BCE7-4129-A25A-C1C5B7707B1E}" type="presParOf" srcId="{AB251FE6-3F6C-4409-8EAB-88032AF27017}" destId="{26291131-31CE-400D-9DEC-494D0BEE009D}" srcOrd="0" destOrd="0" presId="urn:microsoft.com/office/officeart/2005/8/layout/architecture"/>
    <dgm:cxn modelId="{90821AA5-802C-4344-9DFE-A35256B02F35}" type="presParOf" srcId="{26291131-31CE-400D-9DEC-494D0BEE009D}" destId="{2946DA6D-8BE3-4DDD-8A2E-CF3DE82F6992}" srcOrd="0" destOrd="0" presId="urn:microsoft.com/office/officeart/2005/8/layout/architecture"/>
    <dgm:cxn modelId="{0F7E2251-4FB1-44D9-BE9B-32163ACF288E}" type="presParOf" srcId="{26291131-31CE-400D-9DEC-494D0BEE009D}" destId="{A73BC8E7-900C-483F-813E-9D591178241D}" srcOrd="1" destOrd="0" presId="urn:microsoft.com/office/officeart/2005/8/layout/architecture"/>
    <dgm:cxn modelId="{58054553-E955-436F-83D2-80EDBD2781EE}" type="presParOf" srcId="{54A8C9EB-7476-441E-9148-FD9AD529D879}" destId="{9DA94E69-D1AC-4D54-8091-0B6D3531C519}" srcOrd="3" destOrd="0" presId="urn:microsoft.com/office/officeart/2005/8/layout/architecture"/>
    <dgm:cxn modelId="{D38AE65B-D44D-4C48-A823-16D944E3E13F}" type="presParOf" srcId="{54A8C9EB-7476-441E-9148-FD9AD529D879}" destId="{3B43635A-D9BC-4E9B-B743-13E3AC3A1C9F}" srcOrd="4" destOrd="0" presId="urn:microsoft.com/office/officeart/2005/8/layout/architecture"/>
    <dgm:cxn modelId="{134A1CC1-A48A-42FF-B375-E0E3CA85D303}" type="presParOf" srcId="{3B43635A-D9BC-4E9B-B743-13E3AC3A1C9F}" destId="{705646FF-361F-42C3-9306-3F62AA3624BE}" srcOrd="0" destOrd="0" presId="urn:microsoft.com/office/officeart/2005/8/layout/architecture"/>
    <dgm:cxn modelId="{7EBDAD08-4E94-4DBC-807B-30235F74FA26}" type="presParOf" srcId="{3B43635A-D9BC-4E9B-B743-13E3AC3A1C9F}" destId="{B83A826C-F0A8-4DB0-839E-7832A7725BE7}" srcOrd="1" destOrd="0" presId="urn:microsoft.com/office/officeart/2005/8/layout/architecture"/>
    <dgm:cxn modelId="{7EF60C40-140E-4C98-85B2-F83D5C6A6D33}" type="presParOf" srcId="{54A8C9EB-7476-441E-9148-FD9AD529D879}" destId="{A2113FC1-220D-4FFD-844C-2E5F2BA7429D}" srcOrd="5" destOrd="0" presId="urn:microsoft.com/office/officeart/2005/8/layout/architecture"/>
    <dgm:cxn modelId="{598D8D0D-E485-4DAC-B851-153840F07C00}" type="presParOf" srcId="{54A8C9EB-7476-441E-9148-FD9AD529D879}" destId="{8831A4AD-65C0-4EE6-AF33-8207B08737DD}" srcOrd="6" destOrd="0" presId="urn:microsoft.com/office/officeart/2005/8/layout/architecture"/>
    <dgm:cxn modelId="{CADC419C-5062-4744-B3C5-A957207C28C8}" type="presParOf" srcId="{8831A4AD-65C0-4EE6-AF33-8207B08737DD}" destId="{0F1BE728-1DAD-4D96-A71D-41426952DA66}" srcOrd="0" destOrd="0" presId="urn:microsoft.com/office/officeart/2005/8/layout/architecture"/>
    <dgm:cxn modelId="{733737C6-B12B-4C86-A20B-0DA0F20BC73D}" type="presParOf" srcId="{8831A4AD-65C0-4EE6-AF33-8207B08737DD}" destId="{C45F3E0C-8026-4260-85F3-5BAD12A79FA0}" srcOrd="1" destOrd="0" presId="urn:microsoft.com/office/officeart/2005/8/layout/architecture"/>
    <dgm:cxn modelId="{8B14C5EF-F9BC-459C-AC84-DD919A0726C0}" type="presParOf" srcId="{54A8C9EB-7476-441E-9148-FD9AD529D879}" destId="{478B9E5D-A2DF-4FDD-A4E3-7A13C920AC72}" srcOrd="7" destOrd="0" presId="urn:microsoft.com/office/officeart/2005/8/layout/architecture"/>
    <dgm:cxn modelId="{7A4E6368-83CB-4A3A-AF52-3C67084083B0}" type="presParOf" srcId="{54A8C9EB-7476-441E-9148-FD9AD529D879}" destId="{685C61DE-DC45-4665-99C0-5AF9C0E507F9}" srcOrd="8" destOrd="0" presId="urn:microsoft.com/office/officeart/2005/8/layout/architecture"/>
    <dgm:cxn modelId="{6089E76B-849C-4237-9667-8F993A9BB05A}" type="presParOf" srcId="{685C61DE-DC45-4665-99C0-5AF9C0E507F9}" destId="{BE9912A9-B66F-43FE-BDAD-616CCE1C8F1B}" srcOrd="0" destOrd="0" presId="urn:microsoft.com/office/officeart/2005/8/layout/architecture"/>
    <dgm:cxn modelId="{463DF7DB-B5A9-4802-B09B-D48052B1937B}" type="presParOf" srcId="{685C61DE-DC45-4665-99C0-5AF9C0E507F9}" destId="{A25E607C-47F8-4DFB-AD1B-34229DBB18E3}" srcOrd="1" destOrd="0" presId="urn:microsoft.com/office/officeart/2005/8/layout/architecture"/>
    <dgm:cxn modelId="{21C7114B-73B9-4FD8-9F33-1E939ADF818D}" type="presParOf" srcId="{685C61DE-DC45-4665-99C0-5AF9C0E507F9}" destId="{D6B56FE9-264E-4547-B060-F4667A4D7F5D}" srcOrd="2" destOrd="0" presId="urn:microsoft.com/office/officeart/2005/8/layout/architecture"/>
    <dgm:cxn modelId="{F737443B-C975-43F1-B21F-80B8793B50C4}" type="presParOf" srcId="{D6B56FE9-264E-4547-B060-F4667A4D7F5D}" destId="{FD45381C-2638-4703-A7BE-67F2B30F47EA}" srcOrd="0" destOrd="0" presId="urn:microsoft.com/office/officeart/2005/8/layout/architecture"/>
    <dgm:cxn modelId="{14D18894-9EF2-4AC7-A87C-EF7127B8861D}" type="presParOf" srcId="{FD45381C-2638-4703-A7BE-67F2B30F47EA}" destId="{0AB27938-C374-46F7-8DCB-2185475A17B2}" srcOrd="0" destOrd="0" presId="urn:microsoft.com/office/officeart/2005/8/layout/architecture"/>
    <dgm:cxn modelId="{8AF176E9-E2B6-447D-B72F-1E5215867658}" type="presParOf" srcId="{FD45381C-2638-4703-A7BE-67F2B30F47EA}" destId="{623E5CDA-3E31-453F-B6D8-F15526CB6510}" srcOrd="1" destOrd="0" presId="urn:microsoft.com/office/officeart/2005/8/layout/architecture"/>
    <dgm:cxn modelId="{E148C95F-8380-467D-9BF8-941B73B03EA4}" type="presParOf" srcId="{D6B56FE9-264E-4547-B060-F4667A4D7F5D}" destId="{A303B398-3C1F-4241-8D6D-F66DAAF684A9}" srcOrd="1" destOrd="0" presId="urn:microsoft.com/office/officeart/2005/8/layout/architecture"/>
    <dgm:cxn modelId="{F67D2AFB-0A05-4EC6-BF09-F3917BA2FF39}" type="presParOf" srcId="{D6B56FE9-264E-4547-B060-F4667A4D7F5D}" destId="{79350F44-FC4A-47AE-9B64-8901A4194DE5}" srcOrd="2" destOrd="0" presId="urn:microsoft.com/office/officeart/2005/8/layout/architecture"/>
    <dgm:cxn modelId="{CB66D32D-628B-43A4-8118-2352E9B26E7C}" type="presParOf" srcId="{79350F44-FC4A-47AE-9B64-8901A4194DE5}" destId="{E9599776-5EA9-4501-BF4F-2F51FDF5D885}" srcOrd="0" destOrd="0" presId="urn:microsoft.com/office/officeart/2005/8/layout/architecture"/>
    <dgm:cxn modelId="{02E9DFBE-8322-4C11-8576-EAB0747F6546}" type="presParOf" srcId="{79350F44-FC4A-47AE-9B64-8901A4194DE5}" destId="{C60CE052-536C-4E8D-B0B4-F2062CC415EF}" srcOrd="1" destOrd="0" presId="urn:microsoft.com/office/officeart/2005/8/layout/architecture"/>
    <dgm:cxn modelId="{14D89330-22A3-466F-B017-5AD0781C7961}" type="presParOf" srcId="{D6B56FE9-264E-4547-B060-F4667A4D7F5D}" destId="{0E1E43F0-C17D-415C-A527-B8D40B51D1C2}" srcOrd="3" destOrd="0" presId="urn:microsoft.com/office/officeart/2005/8/layout/architecture"/>
    <dgm:cxn modelId="{F56073E6-B4C7-4CEB-A7A0-4CF299934252}" type="presParOf" srcId="{D6B56FE9-264E-4547-B060-F4667A4D7F5D}" destId="{0F03C7B4-720C-4550-ACB9-94DC83EC4B3C}" srcOrd="4" destOrd="0" presId="urn:microsoft.com/office/officeart/2005/8/layout/architecture"/>
    <dgm:cxn modelId="{D1842C90-135A-407D-BE9B-3122572D15FA}" type="presParOf" srcId="{0F03C7B4-720C-4550-ACB9-94DC83EC4B3C}" destId="{9C0E30B2-0376-4EB3-86A2-C4313E97D0F4}" srcOrd="0" destOrd="0" presId="urn:microsoft.com/office/officeart/2005/8/layout/architecture"/>
    <dgm:cxn modelId="{58BFEED8-BBD4-4BF9-A3B6-7BFC9CA0932C}" type="presParOf" srcId="{0F03C7B4-720C-4550-ACB9-94DC83EC4B3C}" destId="{22571863-E3EF-4921-843E-9DAF2C4F4059}"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44DB27-67FF-4FE6-9485-B0093D453F31}" type="doc">
      <dgm:prSet loTypeId="urn:microsoft.com/office/officeart/2005/8/layout/arrow1" loCatId="process" qsTypeId="urn:microsoft.com/office/officeart/2005/8/quickstyle/simple1" qsCatId="simple" csTypeId="urn:microsoft.com/office/officeart/2005/8/colors/colorful4" csCatId="colorful" phldr="1"/>
      <dgm:spPr/>
    </dgm:pt>
    <dgm:pt modelId="{B6F6CA08-367D-43CE-9CEF-B48BAF67DB16}">
      <dgm:prSet phldrT="[Text]"/>
      <dgm:spPr/>
      <dgm:t>
        <a:bodyPr rtlCol="false"/>
        <a:lstStyle/>
        <a:p>
          <a:pPr rtl="false"/>
          <a:r>
            <a:rPr lang="cy" b="0" i="0" u="none"/>
            <a:t>Pasio</a:t>
          </a:r>
          <a:endParaRPr lang="en-GB" b="0" dirty="0"/>
        </a:p>
      </dgm:t>
    </dgm:pt>
    <dgm:pt modelId="{5662A964-ACC0-47BA-A34C-C001B75DE0F8}" type="parTrans" cxnId="{73FE4E0D-F2CB-4F0A-BDDF-948AB0B23142}">
      <dgm:prSet/>
      <dgm:spPr/>
      <dgm:t>
        <a:bodyPr rtlCol="false"/>
        <a:lstStyle/>
        <a:p>
          <a:pPr rtl="false"/>
          <a:endParaRPr lang="en-GB"/>
        </a:p>
      </dgm:t>
    </dgm:pt>
    <dgm:pt modelId="{A5A63BF1-2673-47AA-B784-904A01FBD602}" type="sibTrans" cxnId="{73FE4E0D-F2CB-4F0A-BDDF-948AB0B23142}">
      <dgm:prSet/>
      <dgm:spPr/>
      <dgm:t>
        <a:bodyPr rtlCol="false"/>
        <a:lstStyle/>
        <a:p>
          <a:pPr rtl="false"/>
          <a:endParaRPr lang="en-GB"/>
        </a:p>
      </dgm:t>
    </dgm:pt>
    <dgm:pt modelId="{81AC10AE-093B-453E-B616-42C049D96295}">
      <dgm:prSet/>
      <dgm:spPr/>
      <dgm:t>
        <a:bodyPr rtlCol="false"/>
        <a:lstStyle/>
        <a:p>
          <a:pPr rtl="false"/>
          <a:r>
            <a:rPr lang="cy" b="0" i="0" u="none"/>
            <a:t>Cydgadwynedd</a:t>
          </a:r>
        </a:p>
      </dgm:t>
    </dgm:pt>
    <dgm:pt modelId="{DCF750F4-41CD-4681-9406-4BCC064D798D}" type="parTrans" cxnId="{6D203B27-D7AE-4118-8911-D9FDD6CC7A35}">
      <dgm:prSet/>
      <dgm:spPr/>
      <dgm:t>
        <a:bodyPr rtlCol="false"/>
        <a:lstStyle/>
        <a:p>
          <a:pPr rtl="false"/>
          <a:endParaRPr lang="en-GB"/>
        </a:p>
      </dgm:t>
    </dgm:pt>
    <dgm:pt modelId="{AF976F0A-6DE5-4CF2-86A3-C1ACE3DA8398}" type="sibTrans" cxnId="{6D203B27-D7AE-4118-8911-D9FDD6CC7A35}">
      <dgm:prSet/>
      <dgm:spPr/>
      <dgm:t>
        <a:bodyPr rtlCol="false"/>
        <a:lstStyle/>
        <a:p>
          <a:pPr rtl="false"/>
          <a:endParaRPr lang="en-GB"/>
        </a:p>
      </dgm:t>
    </dgm:pt>
    <dgm:pt modelId="{E81F055B-AA2C-4444-9AF8-3F52D2F80856}">
      <dgm:prSet/>
      <dgm:spPr/>
      <dgm:t>
        <a:bodyPr rtlCol="false"/>
        <a:lstStyle/>
        <a:p>
          <a:pPr rtl="false"/>
          <a:r>
            <a:rPr lang="cy" b="0" i="0" u="none"/>
            <a:t>Cymharu</a:t>
          </a:r>
        </a:p>
      </dgm:t>
    </dgm:pt>
    <dgm:pt modelId="{EB27B5A4-E514-4589-8E74-B24C817C99BE}" type="parTrans" cxnId="{4F91D139-DAF9-4A1E-A3DC-E0744DEBF84C}">
      <dgm:prSet/>
      <dgm:spPr/>
      <dgm:t>
        <a:bodyPr rtlCol="false"/>
        <a:lstStyle/>
        <a:p>
          <a:pPr rtl="false"/>
          <a:endParaRPr lang="en-GB"/>
        </a:p>
      </dgm:t>
    </dgm:pt>
    <dgm:pt modelId="{1036EA98-CF21-4BA3-813A-F495FC2EBEDB}" type="sibTrans" cxnId="{4F91D139-DAF9-4A1E-A3DC-E0744DEBF84C}">
      <dgm:prSet/>
      <dgm:spPr/>
      <dgm:t>
        <a:bodyPr rtlCol="false"/>
        <a:lstStyle/>
        <a:p>
          <a:pPr rtl="false"/>
          <a:endParaRPr lang="en-GB"/>
        </a:p>
      </dgm:t>
    </dgm:pt>
    <dgm:pt modelId="{A0F2B506-9D43-4D83-A395-9A61C250090F}">
      <dgm:prSet/>
      <dgm:spPr/>
      <dgm:t>
        <a:bodyPr rtlCol="false"/>
        <a:lstStyle/>
        <a:p>
          <a:pPr rtl="false"/>
          <a:r>
            <a:rPr lang="cy" b="0" i="0" u="none"/>
            <a:t>Disodli</a:t>
          </a:r>
        </a:p>
      </dgm:t>
    </dgm:pt>
    <dgm:pt modelId="{48BD7482-534F-4678-A99A-2C3931F07A89}" type="parTrans" cxnId="{4503475A-8C16-4CAE-85B4-2B2B5B7DDBF4}">
      <dgm:prSet/>
      <dgm:spPr/>
      <dgm:t>
        <a:bodyPr rtlCol="false"/>
        <a:lstStyle/>
        <a:p>
          <a:pPr rtl="false"/>
          <a:endParaRPr lang="en-GB"/>
        </a:p>
      </dgm:t>
    </dgm:pt>
    <dgm:pt modelId="{0AC21842-74AC-4650-9F9A-1DB5BB6F3D06}" type="sibTrans" cxnId="{4503475A-8C16-4CAE-85B4-2B2B5B7DDBF4}">
      <dgm:prSet/>
      <dgm:spPr/>
      <dgm:t>
        <a:bodyPr rtlCol="false"/>
        <a:lstStyle/>
        <a:p>
          <a:pPr rtl="false"/>
          <a:endParaRPr lang="en-GB"/>
        </a:p>
      </dgm:t>
    </dgm:pt>
    <dgm:pt modelId="{BDDACD8F-9471-455B-9C3A-1191FA8531CC}">
      <dgm:prSet/>
      <dgm:spPr/>
      <dgm:t>
        <a:bodyPr rtlCol="false"/>
        <a:lstStyle/>
        <a:p>
          <a:pPr rtl="false"/>
          <a:r>
            <a:rPr lang="cy" b="0" i="0" u="none"/>
            <a:t>Mesur hyd</a:t>
          </a:r>
        </a:p>
      </dgm:t>
    </dgm:pt>
    <dgm:pt modelId="{2481C91A-7E68-4FE6-8C71-031DD436C0DA}" type="parTrans" cxnId="{CB9444E2-03BD-4AAC-ADB5-71829B61188F}">
      <dgm:prSet/>
      <dgm:spPr/>
      <dgm:t>
        <a:bodyPr rtlCol="false"/>
        <a:lstStyle/>
        <a:p>
          <a:pPr rtl="false"/>
          <a:endParaRPr lang="en-GB"/>
        </a:p>
      </dgm:t>
    </dgm:pt>
    <dgm:pt modelId="{8E44767A-150A-4ADC-AC71-40669E1BC7DE}" type="sibTrans" cxnId="{CB9444E2-03BD-4AAC-ADB5-71829B61188F}">
      <dgm:prSet/>
      <dgm:spPr/>
      <dgm:t>
        <a:bodyPr rtlCol="false"/>
        <a:lstStyle/>
        <a:p>
          <a:pPr rtl="false"/>
          <a:endParaRPr lang="en-GB"/>
        </a:p>
      </dgm:t>
    </dgm:pt>
    <dgm:pt modelId="{C3005E0F-D6E5-48B0-BB9A-44A3558873D4}">
      <dgm:prSet/>
      <dgm:spPr/>
      <dgm:t>
        <a:bodyPr rtlCol="false"/>
        <a:lstStyle/>
        <a:p>
          <a:pPr rtl="false"/>
          <a:r>
            <a:rPr lang="cy" b="0" i="0" u="none"/>
            <a:t>Tocio</a:t>
          </a:r>
        </a:p>
      </dgm:t>
    </dgm:pt>
    <dgm:pt modelId="{2D76C5BC-9E77-48D0-8E1F-552339A11193}" type="parTrans" cxnId="{40078345-73CD-452D-BE10-0136B2798E1B}">
      <dgm:prSet/>
      <dgm:spPr/>
      <dgm:t>
        <a:bodyPr rtlCol="false"/>
        <a:lstStyle/>
        <a:p>
          <a:pPr rtl="false"/>
          <a:endParaRPr lang="en-GB"/>
        </a:p>
      </dgm:t>
    </dgm:pt>
    <dgm:pt modelId="{BE1209F1-06C3-4BAB-88F4-06004ED3A8BB}" type="sibTrans" cxnId="{40078345-73CD-452D-BE10-0136B2798E1B}">
      <dgm:prSet/>
      <dgm:spPr/>
      <dgm:t>
        <a:bodyPr rtlCol="false"/>
        <a:lstStyle/>
        <a:p>
          <a:pPr rtl="false"/>
          <a:endParaRPr lang="en-GB"/>
        </a:p>
      </dgm:t>
    </dgm:pt>
    <dgm:pt modelId="{BB0DBAA4-BAC7-43F7-B634-86AB545A5256}" type="pres">
      <dgm:prSet presAssocID="{EB44DB27-67FF-4FE6-9485-B0093D453F31}" presName="cycle" presStyleCnt="0">
        <dgm:presLayoutVars>
          <dgm:dir/>
          <dgm:resizeHandles val="exact"/>
        </dgm:presLayoutVars>
      </dgm:prSet>
      <dgm:spPr/>
    </dgm:pt>
    <dgm:pt modelId="{7C7102B2-B9F8-4132-A89A-0244E9FD6546}" type="pres">
      <dgm:prSet presAssocID="{B6F6CA08-367D-43CE-9CEF-B48BAF67DB16}" presName="arrow" presStyleLbl="node1" presStyleIdx="0" presStyleCnt="6">
        <dgm:presLayoutVars>
          <dgm:bulletEnabled val="1"/>
        </dgm:presLayoutVars>
      </dgm:prSet>
      <dgm:spPr/>
    </dgm:pt>
    <dgm:pt modelId="{1CCCD12C-0851-46B1-9D0A-D7AF272066C5}" type="pres">
      <dgm:prSet presAssocID="{81AC10AE-093B-453E-B616-42C049D96295}" presName="arrow" presStyleLbl="node1" presStyleIdx="1" presStyleCnt="6">
        <dgm:presLayoutVars>
          <dgm:bulletEnabled val="1"/>
        </dgm:presLayoutVars>
      </dgm:prSet>
      <dgm:spPr/>
    </dgm:pt>
    <dgm:pt modelId="{9B7E229A-750A-49B2-BB85-19BAFAC7A523}" type="pres">
      <dgm:prSet presAssocID="{E81F055B-AA2C-4444-9AF8-3F52D2F80856}" presName="arrow" presStyleLbl="node1" presStyleIdx="2" presStyleCnt="6">
        <dgm:presLayoutVars>
          <dgm:bulletEnabled val="1"/>
        </dgm:presLayoutVars>
      </dgm:prSet>
      <dgm:spPr/>
    </dgm:pt>
    <dgm:pt modelId="{8FAF959B-E6DC-49B6-97AE-3CDEC89968DC}" type="pres">
      <dgm:prSet presAssocID="{A0F2B506-9D43-4D83-A395-9A61C250090F}" presName="arrow" presStyleLbl="node1" presStyleIdx="3" presStyleCnt="6">
        <dgm:presLayoutVars>
          <dgm:bulletEnabled val="1"/>
        </dgm:presLayoutVars>
      </dgm:prSet>
      <dgm:spPr/>
    </dgm:pt>
    <dgm:pt modelId="{C7AC32CB-F2F7-49FA-9145-0777175B1995}" type="pres">
      <dgm:prSet presAssocID="{BDDACD8F-9471-455B-9C3A-1191FA8531CC}" presName="arrow" presStyleLbl="node1" presStyleIdx="4" presStyleCnt="6">
        <dgm:presLayoutVars>
          <dgm:bulletEnabled val="1"/>
        </dgm:presLayoutVars>
      </dgm:prSet>
      <dgm:spPr/>
    </dgm:pt>
    <dgm:pt modelId="{6C727D34-86E0-4206-92C2-C2E7821FC106}" type="pres">
      <dgm:prSet presAssocID="{C3005E0F-D6E5-48B0-BB9A-44A3558873D4}" presName="arrow" presStyleLbl="node1" presStyleIdx="5" presStyleCnt="6">
        <dgm:presLayoutVars>
          <dgm:bulletEnabled val="1"/>
        </dgm:presLayoutVars>
      </dgm:prSet>
      <dgm:spPr/>
    </dgm:pt>
  </dgm:ptLst>
  <dgm:cxnLst>
    <dgm:cxn modelId="{73FE4E0D-F2CB-4F0A-BDDF-948AB0B23142}" srcId="{EB44DB27-67FF-4FE6-9485-B0093D453F31}" destId="{B6F6CA08-367D-43CE-9CEF-B48BAF67DB16}" srcOrd="0" destOrd="0" parTransId="{5662A964-ACC0-47BA-A34C-C001B75DE0F8}" sibTransId="{A5A63BF1-2673-47AA-B784-904A01FBD602}"/>
    <dgm:cxn modelId="{6D203B27-D7AE-4118-8911-D9FDD6CC7A35}" srcId="{EB44DB27-67FF-4FE6-9485-B0093D453F31}" destId="{81AC10AE-093B-453E-B616-42C049D96295}" srcOrd="1" destOrd="0" parTransId="{DCF750F4-41CD-4681-9406-4BCC064D798D}" sibTransId="{AF976F0A-6DE5-4CF2-86A3-C1ACE3DA8398}"/>
    <dgm:cxn modelId="{4F91D139-DAF9-4A1E-A3DC-E0744DEBF84C}" srcId="{EB44DB27-67FF-4FE6-9485-B0093D453F31}" destId="{E81F055B-AA2C-4444-9AF8-3F52D2F80856}" srcOrd="2" destOrd="0" parTransId="{EB27B5A4-E514-4589-8E74-B24C817C99BE}" sibTransId="{1036EA98-CF21-4BA3-813A-F495FC2EBEDB}"/>
    <dgm:cxn modelId="{9F0F4961-C08E-4412-B5F8-A240B7A27A92}" type="presOf" srcId="{C3005E0F-D6E5-48B0-BB9A-44A3558873D4}" destId="{6C727D34-86E0-4206-92C2-C2E7821FC106}" srcOrd="0" destOrd="0" presId="urn:microsoft.com/office/officeart/2005/8/layout/arrow1"/>
    <dgm:cxn modelId="{40078345-73CD-452D-BE10-0136B2798E1B}" srcId="{EB44DB27-67FF-4FE6-9485-B0093D453F31}" destId="{C3005E0F-D6E5-48B0-BB9A-44A3558873D4}" srcOrd="5" destOrd="0" parTransId="{2D76C5BC-9E77-48D0-8E1F-552339A11193}" sibTransId="{BE1209F1-06C3-4BAB-88F4-06004ED3A8BB}"/>
    <dgm:cxn modelId="{4503475A-8C16-4CAE-85B4-2B2B5B7DDBF4}" srcId="{EB44DB27-67FF-4FE6-9485-B0093D453F31}" destId="{A0F2B506-9D43-4D83-A395-9A61C250090F}" srcOrd="3" destOrd="0" parTransId="{48BD7482-534F-4678-A99A-2C3931F07A89}" sibTransId="{0AC21842-74AC-4650-9F9A-1DB5BB6F3D06}"/>
    <dgm:cxn modelId="{629E6B7D-F872-44E7-83ED-F5C0EFC72212}" type="presOf" srcId="{B6F6CA08-367D-43CE-9CEF-B48BAF67DB16}" destId="{7C7102B2-B9F8-4132-A89A-0244E9FD6546}" srcOrd="0" destOrd="0" presId="urn:microsoft.com/office/officeart/2005/8/layout/arrow1"/>
    <dgm:cxn modelId="{5CB80D94-6217-4CD5-B1A9-ADFD1E68ED0C}" type="presOf" srcId="{81AC10AE-093B-453E-B616-42C049D96295}" destId="{1CCCD12C-0851-46B1-9D0A-D7AF272066C5}" srcOrd="0" destOrd="0" presId="urn:microsoft.com/office/officeart/2005/8/layout/arrow1"/>
    <dgm:cxn modelId="{B4DA0DD9-8C53-495C-81C7-C36AFEAD58D1}" type="presOf" srcId="{BDDACD8F-9471-455B-9C3A-1191FA8531CC}" destId="{C7AC32CB-F2F7-49FA-9145-0777175B1995}" srcOrd="0" destOrd="0" presId="urn:microsoft.com/office/officeart/2005/8/layout/arrow1"/>
    <dgm:cxn modelId="{CB9444E2-03BD-4AAC-ADB5-71829B61188F}" srcId="{EB44DB27-67FF-4FE6-9485-B0093D453F31}" destId="{BDDACD8F-9471-455B-9C3A-1191FA8531CC}" srcOrd="4" destOrd="0" parTransId="{2481C91A-7E68-4FE6-8C71-031DD436C0DA}" sibTransId="{8E44767A-150A-4ADC-AC71-40669E1BC7DE}"/>
    <dgm:cxn modelId="{95A56FF7-CC4F-4487-9DCE-5449824FED2A}" type="presOf" srcId="{E81F055B-AA2C-4444-9AF8-3F52D2F80856}" destId="{9B7E229A-750A-49B2-BB85-19BAFAC7A523}" srcOrd="0" destOrd="0" presId="urn:microsoft.com/office/officeart/2005/8/layout/arrow1"/>
    <dgm:cxn modelId="{B60CAAFA-9D6F-40F0-97BC-C4CF69E084ED}" type="presOf" srcId="{EB44DB27-67FF-4FE6-9485-B0093D453F31}" destId="{BB0DBAA4-BAC7-43F7-B634-86AB545A5256}" srcOrd="0" destOrd="0" presId="urn:microsoft.com/office/officeart/2005/8/layout/arrow1"/>
    <dgm:cxn modelId="{C31BB1FF-9EF7-41EB-9685-FF7B9D813812}" type="presOf" srcId="{A0F2B506-9D43-4D83-A395-9A61C250090F}" destId="{8FAF959B-E6DC-49B6-97AE-3CDEC89968DC}" srcOrd="0" destOrd="0" presId="urn:microsoft.com/office/officeart/2005/8/layout/arrow1"/>
    <dgm:cxn modelId="{49D0CC06-642F-4662-9766-FD6E916ABAC2}" type="presParOf" srcId="{BB0DBAA4-BAC7-43F7-B634-86AB545A5256}" destId="{7C7102B2-B9F8-4132-A89A-0244E9FD6546}" srcOrd="0" destOrd="0" presId="urn:microsoft.com/office/officeart/2005/8/layout/arrow1"/>
    <dgm:cxn modelId="{34BC5B06-F5D7-4A47-AAD1-7AB890B351CB}" type="presParOf" srcId="{BB0DBAA4-BAC7-43F7-B634-86AB545A5256}" destId="{1CCCD12C-0851-46B1-9D0A-D7AF272066C5}" srcOrd="1" destOrd="0" presId="urn:microsoft.com/office/officeart/2005/8/layout/arrow1"/>
    <dgm:cxn modelId="{2669FCBB-0739-4727-BCF1-6D4790106AED}" type="presParOf" srcId="{BB0DBAA4-BAC7-43F7-B634-86AB545A5256}" destId="{9B7E229A-750A-49B2-BB85-19BAFAC7A523}" srcOrd="2" destOrd="0" presId="urn:microsoft.com/office/officeart/2005/8/layout/arrow1"/>
    <dgm:cxn modelId="{537D97EB-96A1-4B19-A290-6AC3D99EDDAB}" type="presParOf" srcId="{BB0DBAA4-BAC7-43F7-B634-86AB545A5256}" destId="{8FAF959B-E6DC-49B6-97AE-3CDEC89968DC}" srcOrd="3" destOrd="0" presId="urn:microsoft.com/office/officeart/2005/8/layout/arrow1"/>
    <dgm:cxn modelId="{E483E48D-0473-4A2D-A3C6-4BB19EA23278}" type="presParOf" srcId="{BB0DBAA4-BAC7-43F7-B634-86AB545A5256}" destId="{C7AC32CB-F2F7-49FA-9145-0777175B1995}" srcOrd="4" destOrd="0" presId="urn:microsoft.com/office/officeart/2005/8/layout/arrow1"/>
    <dgm:cxn modelId="{9BC75740-EFC1-4E74-AD54-B73A5FCB5F24}" type="presParOf" srcId="{BB0DBAA4-BAC7-43F7-B634-86AB545A5256}" destId="{6C727D34-86E0-4206-92C2-C2E7821FC106}" srcOrd="5" destOrd="0" presId="urn:microsoft.com/office/officeart/2005/8/layout/arrow1"/>
  </dgm:cxnLst>
  <dgm:bg>
    <a:solidFill>
      <a:schemeClr val="bg1"/>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7467BF-CAD0-47AF-9F27-0818DC7C6ABE}" type="doc">
      <dgm:prSet loTypeId="urn:microsoft.com/office/officeart/2005/8/layout/default" loCatId="list" qsTypeId="urn:microsoft.com/office/officeart/2005/8/quickstyle/simple1" qsCatId="simple" csTypeId="urn:microsoft.com/office/officeart/2005/8/colors/colorful4" csCatId="colorful" phldr="1"/>
      <dgm:spPr/>
      <dgm:t>
        <a:bodyPr rtlCol="false"/>
        <a:lstStyle/>
        <a:p>
          <a:pPr rtl="false"/>
          <a:endParaRPr lang="en-GB"/>
        </a:p>
      </dgm:t>
    </dgm:pt>
    <dgm:pt modelId="{ED5104FF-9BAE-44B9-98BC-E8B61AA91F8C}">
      <dgm:prSet custT="1"/>
      <dgm:spPr/>
      <dgm:t>
        <a:bodyPr rtlCol="false"/>
        <a:lstStyle/>
        <a:p>
          <a:pPr algn="ctr" rtl="false"/>
          <a:r>
            <a:rPr lang="cy" sz="900" b="0" i="0" u="none"/>
            <a:t>Is-drefn</a:t>
          </a:r>
        </a:p>
        <a:p>
          <a:pPr algn="ctr" rtl="false"/>
          <a:endParaRPr lang="en-GB" sz="900" b="0" i="0" u="none" dirty="0"/>
        </a:p>
      </dgm:t>
    </dgm:pt>
    <dgm:pt modelId="{66F2FFDF-CA7C-4064-A60E-8C6A91F73533}" type="parTrans" cxnId="{DF3C36FE-345E-472E-BFC5-BD6F71D97C42}">
      <dgm:prSet/>
      <dgm:spPr/>
      <dgm:t>
        <a:bodyPr rtlCol="false"/>
        <a:lstStyle/>
        <a:p>
          <a:pPr algn="ctr" rtl="false"/>
          <a:endParaRPr lang="en-GB" sz="600"/>
        </a:p>
      </dgm:t>
    </dgm:pt>
    <dgm:pt modelId="{280CEDC5-2491-48CF-804E-D78EEAE4727F}" type="sibTrans" cxnId="{DF3C36FE-345E-472E-BFC5-BD6F71D97C42}">
      <dgm:prSet/>
      <dgm:spPr/>
      <dgm:t>
        <a:bodyPr rtlCol="false"/>
        <a:lstStyle/>
        <a:p>
          <a:pPr algn="ctr" rtl="false"/>
          <a:endParaRPr lang="en-GB" sz="600"/>
        </a:p>
      </dgm:t>
    </dgm:pt>
    <dgm:pt modelId="{391B5B95-D8EE-4E21-9637-BEE69636E11E}">
      <dgm:prSet custT="1"/>
      <dgm:spPr/>
      <dgm:t>
        <a:bodyPr rtlCol="false"/>
        <a:lstStyle/>
        <a:p>
          <a:pPr algn="ctr" rtl="false"/>
          <a:r>
            <a:rPr lang="cy" sz="700" b="0" i="0" u="none"/>
            <a:t>Felly, is-drefn yw set o gyfarwyddiadau sydd wedi’u dylunio i gyflawni gweithred a ddefnyddir yn aml o fewn rhaglen.</a:t>
          </a:r>
          <a:endParaRPr lang="en-GB" sz="700" b="0" dirty="0"/>
        </a:p>
      </dgm:t>
    </dgm:pt>
    <dgm:pt modelId="{CF6D5CAE-535B-4B49-9CEE-6CC0B73A6136}" type="parTrans" cxnId="{A5328468-E72B-47EB-9B58-BB7548651B1A}">
      <dgm:prSet/>
      <dgm:spPr/>
      <dgm:t>
        <a:bodyPr rtlCol="false"/>
        <a:lstStyle/>
        <a:p>
          <a:pPr algn="ctr" rtl="false"/>
          <a:endParaRPr lang="en-GB"/>
        </a:p>
      </dgm:t>
    </dgm:pt>
    <dgm:pt modelId="{6CA17167-66D6-4481-B662-16707AA7C852}" type="sibTrans" cxnId="{A5328468-E72B-47EB-9B58-BB7548651B1A}">
      <dgm:prSet/>
      <dgm:spPr/>
      <dgm:t>
        <a:bodyPr rtlCol="false"/>
        <a:lstStyle/>
        <a:p>
          <a:pPr algn="ctr" rtl="false"/>
          <a:endParaRPr lang="en-GB"/>
        </a:p>
      </dgm:t>
    </dgm:pt>
    <dgm:pt modelId="{09EF1A0E-4197-48DA-95E1-CABCB71D41AE}">
      <dgm:prSet/>
      <dgm:spPr/>
      <dgm:t>
        <a:bodyPr rtlCol="false"/>
        <a:lstStyle/>
        <a:p>
          <a:pPr algn="ctr" rtl="false"/>
          <a:r>
            <a:rPr lang="cy" b="0" i="0" u="none"/>
            <a:t>Newidyn</a:t>
          </a:r>
        </a:p>
        <a:p>
          <a:pPr algn="ctr" rtl="false"/>
          <a:endParaRPr lang="en-GB" b="0" dirty="0"/>
        </a:p>
      </dgm:t>
    </dgm:pt>
    <dgm:pt modelId="{64AD48E4-559A-4463-9837-4D9609BB9923}" type="parTrans" cxnId="{77C0C672-8766-41C4-8D40-7FCA4CC74139}">
      <dgm:prSet/>
      <dgm:spPr/>
      <dgm:t>
        <a:bodyPr rtlCol="false"/>
        <a:lstStyle/>
        <a:p>
          <a:pPr algn="ctr" rtl="false"/>
          <a:endParaRPr lang="en-GB"/>
        </a:p>
      </dgm:t>
    </dgm:pt>
    <dgm:pt modelId="{A2F57E58-B4B0-4899-AA2A-D03A09D61530}" type="sibTrans" cxnId="{77C0C672-8766-41C4-8D40-7FCA4CC74139}">
      <dgm:prSet/>
      <dgm:spPr/>
      <dgm:t>
        <a:bodyPr rtlCol="false"/>
        <a:lstStyle/>
        <a:p>
          <a:pPr algn="ctr" rtl="false"/>
          <a:endParaRPr lang="en-GB"/>
        </a:p>
      </dgm:t>
    </dgm:pt>
    <dgm:pt modelId="{49918C27-2B8E-4883-ADD8-D776C061B226}">
      <dgm:prSet/>
      <dgm:spPr/>
      <dgm:t>
        <a:bodyPr rtlCol="false"/>
        <a:lstStyle/>
        <a:p>
          <a:pPr algn="ctr" rtl="false"/>
          <a:r>
            <a:rPr lang="cy" b="0" i="0" u="none"/>
            <a:t>Mae newidyn yn lleoliad cof. Mae rhaglenni cyfrifiadurol yn defnyddio newidynnau i storio gwybodaeth a all newid. </a:t>
          </a:r>
          <a:endParaRPr lang="en-GB" b="0" dirty="0"/>
        </a:p>
      </dgm:t>
    </dgm:pt>
    <dgm:pt modelId="{F2CC9CA2-F8F0-43C6-8F67-15B358E57584}" type="parTrans" cxnId="{E0BF3548-854E-484D-B4A3-D549E1E4B17F}">
      <dgm:prSet/>
      <dgm:spPr/>
      <dgm:t>
        <a:bodyPr rtlCol="false"/>
        <a:lstStyle/>
        <a:p>
          <a:pPr algn="ctr" rtl="false"/>
          <a:endParaRPr lang="en-GB"/>
        </a:p>
      </dgm:t>
    </dgm:pt>
    <dgm:pt modelId="{7C64E4E7-70C0-4535-AD0B-9A850189068A}" type="sibTrans" cxnId="{E0BF3548-854E-484D-B4A3-D549E1E4B17F}">
      <dgm:prSet/>
      <dgm:spPr/>
      <dgm:t>
        <a:bodyPr rtlCol="false"/>
        <a:lstStyle/>
        <a:p>
          <a:pPr algn="ctr" rtl="false"/>
          <a:endParaRPr lang="en-GB"/>
        </a:p>
      </dgm:t>
    </dgm:pt>
    <dgm:pt modelId="{082F1826-43BF-493D-89F1-6C9C71ED008D}">
      <dgm:prSet/>
      <dgm:spPr/>
      <dgm:t>
        <a:bodyPr rtlCol="false"/>
        <a:lstStyle/>
        <a:p>
          <a:pPr algn="ctr" rtl="false"/>
          <a:r>
            <a:rPr lang="cy" b="0" i="0" u="none"/>
            <a:t>Anodiad</a:t>
          </a:r>
        </a:p>
        <a:p>
          <a:pPr algn="ctr" rtl="false"/>
          <a:endParaRPr lang="en-GB" b="0" dirty="0"/>
        </a:p>
      </dgm:t>
    </dgm:pt>
    <dgm:pt modelId="{5A9B3A34-6C94-4C25-B85E-FC0FD28F15E3}" type="parTrans" cxnId="{4E87F255-6829-447D-A730-84ED95291809}">
      <dgm:prSet/>
      <dgm:spPr/>
      <dgm:t>
        <a:bodyPr rtlCol="false"/>
        <a:lstStyle/>
        <a:p>
          <a:pPr algn="ctr" rtl="false"/>
          <a:endParaRPr lang="en-GB"/>
        </a:p>
      </dgm:t>
    </dgm:pt>
    <dgm:pt modelId="{A36E31C5-EAC7-4F76-A887-871569BB00EC}" type="sibTrans" cxnId="{4E87F255-6829-447D-A730-84ED95291809}">
      <dgm:prSet/>
      <dgm:spPr/>
      <dgm:t>
        <a:bodyPr rtlCol="false"/>
        <a:lstStyle/>
        <a:p>
          <a:pPr algn="ctr" rtl="false"/>
          <a:endParaRPr lang="en-GB"/>
        </a:p>
      </dgm:t>
    </dgm:pt>
    <dgm:pt modelId="{48D128BC-5D16-42FE-8CB4-55CB96BA3C6C}">
      <dgm:prSet/>
      <dgm:spPr/>
      <dgm:t>
        <a:bodyPr rtlCol="false"/>
        <a:lstStyle/>
        <a:p>
          <a:pPr algn="ctr" rtl="false"/>
          <a:r>
            <a:rPr lang="cy" b="0" i="0" u="none"/>
            <a:t>Sylwadau y gellir eu defnyddio i ychwanegu disgrifiadau, nodiadau neu esboniadau i ddarn o god y gellir eu darllen gan unrhyw un sydd â mynediad i’r darn hwnnw o god.</a:t>
          </a:r>
          <a:endParaRPr lang="en-GB" b="0" dirty="0"/>
        </a:p>
      </dgm:t>
    </dgm:pt>
    <dgm:pt modelId="{D6DB0CAF-0F1A-40D0-AB5A-A70B32F1091F}" type="parTrans" cxnId="{8A157816-9B85-4BCF-A8C5-FB3F32A890F7}">
      <dgm:prSet/>
      <dgm:spPr/>
      <dgm:t>
        <a:bodyPr rtlCol="false"/>
        <a:lstStyle/>
        <a:p>
          <a:pPr algn="ctr" rtl="false"/>
          <a:endParaRPr lang="en-GB"/>
        </a:p>
      </dgm:t>
    </dgm:pt>
    <dgm:pt modelId="{0E5BDDEA-9EFA-438B-BC00-0D6960F97E09}" type="sibTrans" cxnId="{8A157816-9B85-4BCF-A8C5-FB3F32A890F7}">
      <dgm:prSet/>
      <dgm:spPr/>
      <dgm:t>
        <a:bodyPr rtlCol="false"/>
        <a:lstStyle/>
        <a:p>
          <a:pPr algn="ctr" rtl="false"/>
          <a:endParaRPr lang="en-GB"/>
        </a:p>
      </dgm:t>
    </dgm:pt>
    <dgm:pt modelId="{57EEBAAE-1315-44E1-97C6-B1CD1FED7D1C}">
      <dgm:prSet/>
      <dgm:spPr/>
      <dgm:t>
        <a:bodyPr rtlCol="false"/>
        <a:lstStyle/>
        <a:p>
          <a:pPr algn="ctr" rtl="false"/>
          <a:r>
            <a:rPr lang="cy" b="0" i="0" u="none"/>
            <a:t>Mewnoliad</a:t>
          </a:r>
        </a:p>
        <a:p>
          <a:pPr algn="ctr" rtl="false"/>
          <a:endParaRPr lang="en-GB" b="0" dirty="0"/>
        </a:p>
      </dgm:t>
    </dgm:pt>
    <dgm:pt modelId="{C0F1864A-62C1-4C54-8E3D-F48B6BD0FCB7}" type="parTrans" cxnId="{3F87B130-F643-450C-A2ED-BBA6EBE2D283}">
      <dgm:prSet/>
      <dgm:spPr/>
      <dgm:t>
        <a:bodyPr rtlCol="false"/>
        <a:lstStyle/>
        <a:p>
          <a:pPr algn="ctr" rtl="false"/>
          <a:endParaRPr lang="en-GB"/>
        </a:p>
      </dgm:t>
    </dgm:pt>
    <dgm:pt modelId="{D73D7419-DCA6-438A-BCA0-7D9EE0055618}" type="sibTrans" cxnId="{3F87B130-F643-450C-A2ED-BBA6EBE2D283}">
      <dgm:prSet/>
      <dgm:spPr/>
      <dgm:t>
        <a:bodyPr rtlCol="false"/>
        <a:lstStyle/>
        <a:p>
          <a:pPr algn="ctr" rtl="false"/>
          <a:endParaRPr lang="en-GB"/>
        </a:p>
      </dgm:t>
    </dgm:pt>
    <dgm:pt modelId="{AA177867-A190-46E7-BFCB-174E7FEC7E74}">
      <dgm:prSet/>
      <dgm:spPr/>
      <dgm:t>
        <a:bodyPr rtlCol="false"/>
        <a:lstStyle/>
        <a:p>
          <a:pPr algn="ctr" rtl="false"/>
          <a:r>
            <a:rPr lang="cy" b="0" i="0" u="none"/>
            <a:t>Dynodydd rhaglennu sy’n cynnwys symud darnau o god i’r dde er mwyn gallu ei weld a’i ddarllen yn haws.</a:t>
          </a:r>
          <a:endParaRPr lang="en-GB" b="0" dirty="0"/>
        </a:p>
      </dgm:t>
    </dgm:pt>
    <dgm:pt modelId="{00E8457A-9E3E-4F41-BCAF-7DF19DACC1E9}" type="parTrans" cxnId="{53FF6CB7-F3FE-40E4-90D7-E5CF32F039B7}">
      <dgm:prSet/>
      <dgm:spPr/>
      <dgm:t>
        <a:bodyPr rtlCol="false"/>
        <a:lstStyle/>
        <a:p>
          <a:pPr algn="ctr" rtl="false"/>
          <a:endParaRPr lang="en-GB"/>
        </a:p>
      </dgm:t>
    </dgm:pt>
    <dgm:pt modelId="{38A88C3D-86CB-433B-97EC-D37003D43FC9}" type="sibTrans" cxnId="{53FF6CB7-F3FE-40E4-90D7-E5CF32F039B7}">
      <dgm:prSet/>
      <dgm:spPr/>
      <dgm:t>
        <a:bodyPr rtlCol="false"/>
        <a:lstStyle/>
        <a:p>
          <a:pPr algn="ctr" rtl="false"/>
          <a:endParaRPr lang="en-GB"/>
        </a:p>
      </dgm:t>
    </dgm:pt>
    <dgm:pt modelId="{EB16E964-24A3-4EF5-BA66-2C5FB3E644B0}">
      <dgm:prSet/>
      <dgm:spPr/>
      <dgm:t>
        <a:bodyPr rtlCol="false"/>
        <a:lstStyle/>
        <a:p>
          <a:pPr algn="ctr" rtl="false"/>
          <a:r>
            <a:rPr lang="cy" b="0" i="0" u="none"/>
            <a:t>Bwlch gwyn</a:t>
          </a:r>
        </a:p>
        <a:p>
          <a:pPr algn="ctr" rtl="false"/>
          <a:endParaRPr lang="en-GB" b="0" dirty="0"/>
        </a:p>
      </dgm:t>
    </dgm:pt>
    <dgm:pt modelId="{344E566D-A2C4-427C-A9AC-E304ED10D10C}" type="parTrans" cxnId="{50504706-EE2D-43F0-8274-E1FB713D0B06}">
      <dgm:prSet/>
      <dgm:spPr/>
      <dgm:t>
        <a:bodyPr rtlCol="false"/>
        <a:lstStyle/>
        <a:p>
          <a:pPr algn="ctr" rtl="false"/>
          <a:endParaRPr lang="en-GB"/>
        </a:p>
      </dgm:t>
    </dgm:pt>
    <dgm:pt modelId="{3EE1BF85-9DD9-49C1-94C8-2511119E099A}" type="sibTrans" cxnId="{50504706-EE2D-43F0-8274-E1FB713D0B06}">
      <dgm:prSet/>
      <dgm:spPr/>
      <dgm:t>
        <a:bodyPr rtlCol="false"/>
        <a:lstStyle/>
        <a:p>
          <a:pPr algn="ctr" rtl="false"/>
          <a:endParaRPr lang="en-GB"/>
        </a:p>
      </dgm:t>
    </dgm:pt>
    <dgm:pt modelId="{91E7658A-D9B4-4650-9A12-37DB67B58607}">
      <dgm:prSet/>
      <dgm:spPr/>
      <dgm:t>
        <a:bodyPr rtlCol="false"/>
        <a:lstStyle/>
        <a:p>
          <a:pPr algn="ctr" rtl="false"/>
          <a:r>
            <a:rPr lang="cy" b="0" i="0" u="none"/>
            <a:t>Gellir defnyddio bwlch gwyn mewn darn o god i wahanu gwahanol is-raglenni a swyddogaethau oddi wrth ei gilydd.</a:t>
          </a:r>
          <a:endParaRPr lang="en-GB" b="0" dirty="0"/>
        </a:p>
      </dgm:t>
    </dgm:pt>
    <dgm:pt modelId="{939A2489-4099-487F-B57F-26115F84A8CA}" type="parTrans" cxnId="{58414D6D-1B17-44B1-AF2B-F75EC447C090}">
      <dgm:prSet/>
      <dgm:spPr/>
      <dgm:t>
        <a:bodyPr rtlCol="false"/>
        <a:lstStyle/>
        <a:p>
          <a:pPr algn="ctr" rtl="false"/>
          <a:endParaRPr lang="en-GB"/>
        </a:p>
      </dgm:t>
    </dgm:pt>
    <dgm:pt modelId="{8B313E43-DD79-4E59-A8F8-21E4375FDC72}" type="sibTrans" cxnId="{58414D6D-1B17-44B1-AF2B-F75EC447C090}">
      <dgm:prSet/>
      <dgm:spPr/>
      <dgm:t>
        <a:bodyPr rtlCol="false"/>
        <a:lstStyle/>
        <a:p>
          <a:pPr algn="ctr" rtl="false"/>
          <a:endParaRPr lang="en-GB"/>
        </a:p>
      </dgm:t>
    </dgm:pt>
    <dgm:pt modelId="{5748D159-2D36-41F3-A527-82DAD5B39CBC}">
      <dgm:prSet/>
      <dgm:spPr/>
      <dgm:t>
        <a:bodyPr rtlCol="false"/>
        <a:lstStyle/>
        <a:p>
          <a:pPr algn="ctr" rtl="false"/>
          <a:r>
            <a:rPr lang="cy" b="0" i="0" u="none"/>
            <a:t>Pasio</a:t>
          </a:r>
        </a:p>
        <a:p>
          <a:pPr algn="ctr" rtl="false"/>
          <a:endParaRPr lang="en-GB" b="0" dirty="0"/>
        </a:p>
      </dgm:t>
    </dgm:pt>
    <dgm:pt modelId="{5ECCCEED-B786-43D9-BD50-3FCFEE5C2381}" type="parTrans" cxnId="{76A93F08-E868-4185-8E72-0F05BD6C1BB2}">
      <dgm:prSet/>
      <dgm:spPr/>
      <dgm:t>
        <a:bodyPr rtlCol="false"/>
        <a:lstStyle/>
        <a:p>
          <a:pPr algn="ctr" rtl="false"/>
          <a:endParaRPr lang="en-GB"/>
        </a:p>
      </dgm:t>
    </dgm:pt>
    <dgm:pt modelId="{B6475DF1-BF32-43EE-BBF2-E0FB1A7D84EF}" type="sibTrans" cxnId="{76A93F08-E868-4185-8E72-0F05BD6C1BB2}">
      <dgm:prSet/>
      <dgm:spPr/>
      <dgm:t>
        <a:bodyPr rtlCol="false"/>
        <a:lstStyle/>
        <a:p>
          <a:pPr algn="ctr" rtl="false"/>
          <a:endParaRPr lang="en-GB"/>
        </a:p>
      </dgm:t>
    </dgm:pt>
    <dgm:pt modelId="{7E332337-5066-404B-9A98-862FC1AAAFC1}">
      <dgm:prSet/>
      <dgm:spPr/>
      <dgm:t>
        <a:bodyPr rtlCol="false"/>
        <a:lstStyle/>
        <a:p>
          <a:pPr algn="ctr" rtl="false"/>
          <a:r>
            <a:rPr lang="cy" b="0" i="0" u="none"/>
            <a:t>Pan gaiff llinyn ei basio trwy raglen, gallwch ddadansoddi cynnwys y llinyn cyfan neu ran ohono.</a:t>
          </a:r>
          <a:endParaRPr lang="en-GB" b="0" dirty="0"/>
        </a:p>
      </dgm:t>
    </dgm:pt>
    <dgm:pt modelId="{6E9BD430-1458-49C0-9CCD-F2566B475B5A}" type="parTrans" cxnId="{8FA80335-B460-4601-89AA-904A4C007D30}">
      <dgm:prSet/>
      <dgm:spPr/>
      <dgm:t>
        <a:bodyPr rtlCol="false"/>
        <a:lstStyle/>
        <a:p>
          <a:pPr algn="ctr" rtl="false"/>
          <a:endParaRPr lang="en-GB"/>
        </a:p>
      </dgm:t>
    </dgm:pt>
    <dgm:pt modelId="{A645FB40-48B3-4065-81B5-6B53A515C893}" type="sibTrans" cxnId="{8FA80335-B460-4601-89AA-904A4C007D30}">
      <dgm:prSet/>
      <dgm:spPr/>
      <dgm:t>
        <a:bodyPr rtlCol="false"/>
        <a:lstStyle/>
        <a:p>
          <a:pPr algn="ctr" rtl="false"/>
          <a:endParaRPr lang="en-GB"/>
        </a:p>
      </dgm:t>
    </dgm:pt>
    <dgm:pt modelId="{06400BF2-3E75-4FE7-8F40-BE58FF9467D9}">
      <dgm:prSet/>
      <dgm:spPr/>
      <dgm:t>
        <a:bodyPr rtlCol="false"/>
        <a:lstStyle/>
        <a:p>
          <a:pPr algn="ctr" rtl="false"/>
          <a:r>
            <a:rPr lang="cy" b="0" i="0" u="none"/>
            <a:t>Cydgadwynedd</a:t>
          </a:r>
        </a:p>
        <a:p>
          <a:pPr algn="ctr" rtl="false"/>
          <a:endParaRPr lang="en-GB" b="0" dirty="0"/>
        </a:p>
      </dgm:t>
    </dgm:pt>
    <dgm:pt modelId="{AD38DA35-DABE-41E7-850A-1844ECF1FE03}" type="parTrans" cxnId="{7F9460A0-C306-40A6-AF34-CD2319EB4F83}">
      <dgm:prSet/>
      <dgm:spPr/>
      <dgm:t>
        <a:bodyPr rtlCol="false"/>
        <a:lstStyle/>
        <a:p>
          <a:pPr algn="ctr" rtl="false"/>
          <a:endParaRPr lang="en-GB"/>
        </a:p>
      </dgm:t>
    </dgm:pt>
    <dgm:pt modelId="{6394DB03-333F-4E98-807F-4BBCAFF35656}" type="sibTrans" cxnId="{7F9460A0-C306-40A6-AF34-CD2319EB4F83}">
      <dgm:prSet/>
      <dgm:spPr/>
      <dgm:t>
        <a:bodyPr rtlCol="false"/>
        <a:lstStyle/>
        <a:p>
          <a:pPr algn="ctr" rtl="false"/>
          <a:endParaRPr lang="en-GB"/>
        </a:p>
      </dgm:t>
    </dgm:pt>
    <dgm:pt modelId="{27C40C3A-5913-4B3C-9168-F76FF24C25F6}">
      <dgm:prSet/>
      <dgm:spPr/>
      <dgm:t>
        <a:bodyPr rtlCol="false"/>
        <a:lstStyle/>
        <a:p>
          <a:pPr algn="ctr" rtl="false"/>
          <a:r>
            <a:rPr lang="cy" b="0" i="0" u="none"/>
            <a:t>Yr enw am y broses o gyfuno dau linyn at ei gilydd yw cydgadwynedd.</a:t>
          </a:r>
          <a:endParaRPr lang="en-GB" b="0" dirty="0"/>
        </a:p>
      </dgm:t>
    </dgm:pt>
    <dgm:pt modelId="{6A0E6141-1FE3-4121-93DA-8E2BA08A4344}" type="parTrans" cxnId="{B6FF9963-64C9-4053-B7E4-B0EE87BAC96A}">
      <dgm:prSet/>
      <dgm:spPr/>
      <dgm:t>
        <a:bodyPr rtlCol="false"/>
        <a:lstStyle/>
        <a:p>
          <a:pPr algn="ctr" rtl="false"/>
          <a:endParaRPr lang="en-GB"/>
        </a:p>
      </dgm:t>
    </dgm:pt>
    <dgm:pt modelId="{C28E6C5E-197D-4A11-A60F-AF11CD494671}" type="sibTrans" cxnId="{B6FF9963-64C9-4053-B7E4-B0EE87BAC96A}">
      <dgm:prSet/>
      <dgm:spPr/>
      <dgm:t>
        <a:bodyPr rtlCol="false"/>
        <a:lstStyle/>
        <a:p>
          <a:pPr algn="ctr" rtl="false"/>
          <a:endParaRPr lang="en-GB"/>
        </a:p>
      </dgm:t>
    </dgm:pt>
    <dgm:pt modelId="{839CA619-3B8E-4D11-9279-267C46331A98}">
      <dgm:prSet/>
      <dgm:spPr/>
      <dgm:t>
        <a:bodyPr rtlCol="false"/>
        <a:lstStyle/>
        <a:p>
          <a:pPr algn="ctr" rtl="false"/>
          <a:r>
            <a:rPr lang="cy" b="0" i="0" u="none"/>
            <a:t>Cymharu</a:t>
          </a:r>
        </a:p>
        <a:p>
          <a:pPr algn="ctr" rtl="false"/>
          <a:endParaRPr lang="en-GB" b="0" dirty="0"/>
        </a:p>
      </dgm:t>
    </dgm:pt>
    <dgm:pt modelId="{B87E3760-1C17-4DC6-9FCB-AB4E639CC171}" type="parTrans" cxnId="{84C5F5C0-97F9-471D-BB1B-40A69F341D7D}">
      <dgm:prSet/>
      <dgm:spPr/>
      <dgm:t>
        <a:bodyPr rtlCol="false"/>
        <a:lstStyle/>
        <a:p>
          <a:pPr algn="ctr" rtl="false"/>
          <a:endParaRPr lang="en-GB"/>
        </a:p>
      </dgm:t>
    </dgm:pt>
    <dgm:pt modelId="{D27CE4F9-EE54-4261-B1D3-810A0AA9FE67}" type="sibTrans" cxnId="{84C5F5C0-97F9-471D-BB1B-40A69F341D7D}">
      <dgm:prSet/>
      <dgm:spPr/>
      <dgm:t>
        <a:bodyPr rtlCol="false"/>
        <a:lstStyle/>
        <a:p>
          <a:pPr algn="ctr" rtl="false"/>
          <a:endParaRPr lang="en-GB"/>
        </a:p>
      </dgm:t>
    </dgm:pt>
    <dgm:pt modelId="{6A520EB6-82BA-468B-BA9F-54ECC307636A}">
      <dgm:prSet/>
      <dgm:spPr/>
      <dgm:t>
        <a:bodyPr rtlCol="false"/>
        <a:lstStyle/>
        <a:p>
          <a:pPr algn="ctr" rtl="false"/>
          <a:r>
            <a:rPr lang="cy" b="0" i="0" u="none"/>
            <a:t>Cymharu cynnwys dau linyn er mwyn eu galluogi i ddychwelyd gwerth ‘gwir neu gau’ os ydynt yr un fath ai peidio.</a:t>
          </a:r>
          <a:endParaRPr lang="en-GB" b="0" dirty="0"/>
        </a:p>
      </dgm:t>
    </dgm:pt>
    <dgm:pt modelId="{CD83CADE-60DB-42BB-A64E-8F60FB6F0637}" type="parTrans" cxnId="{4D8D025E-527F-4A71-9F4C-DA3EDF7793DD}">
      <dgm:prSet/>
      <dgm:spPr/>
      <dgm:t>
        <a:bodyPr rtlCol="false"/>
        <a:lstStyle/>
        <a:p>
          <a:pPr algn="ctr" rtl="false"/>
          <a:endParaRPr lang="en-GB"/>
        </a:p>
      </dgm:t>
    </dgm:pt>
    <dgm:pt modelId="{AC01CEAD-6C1B-4D02-AF26-3FF96B26C3E4}" type="sibTrans" cxnId="{4D8D025E-527F-4A71-9F4C-DA3EDF7793DD}">
      <dgm:prSet/>
      <dgm:spPr/>
      <dgm:t>
        <a:bodyPr rtlCol="false"/>
        <a:lstStyle/>
        <a:p>
          <a:pPr algn="ctr" rtl="false"/>
          <a:endParaRPr lang="en-GB"/>
        </a:p>
      </dgm:t>
    </dgm:pt>
    <dgm:pt modelId="{10B67069-240A-477F-B23B-BC61304F74FF}">
      <dgm:prSet/>
      <dgm:spPr/>
      <dgm:t>
        <a:bodyPr rtlCol="false"/>
        <a:lstStyle/>
        <a:p>
          <a:pPr algn="ctr" rtl="false"/>
          <a:r>
            <a:rPr lang="cy" b="0" i="0" u="none"/>
            <a:t>Disodli</a:t>
          </a:r>
        </a:p>
        <a:p>
          <a:pPr algn="ctr" rtl="false"/>
          <a:endParaRPr lang="en-GB" b="0" dirty="0"/>
        </a:p>
      </dgm:t>
    </dgm:pt>
    <dgm:pt modelId="{5B25362F-4879-4D47-97B4-E8C8527848EF}" type="parTrans" cxnId="{A53138E2-D289-40CB-A7D6-2FFDCB9212B8}">
      <dgm:prSet/>
      <dgm:spPr/>
      <dgm:t>
        <a:bodyPr rtlCol="false"/>
        <a:lstStyle/>
        <a:p>
          <a:pPr algn="ctr" rtl="false"/>
          <a:endParaRPr lang="en-GB"/>
        </a:p>
      </dgm:t>
    </dgm:pt>
    <dgm:pt modelId="{E3352C93-36FD-49E1-9CEA-9C628EBA937F}" type="sibTrans" cxnId="{A53138E2-D289-40CB-A7D6-2FFDCB9212B8}">
      <dgm:prSet/>
      <dgm:spPr/>
      <dgm:t>
        <a:bodyPr rtlCol="false"/>
        <a:lstStyle/>
        <a:p>
          <a:pPr algn="ctr" rtl="false"/>
          <a:endParaRPr lang="en-GB"/>
        </a:p>
      </dgm:t>
    </dgm:pt>
    <dgm:pt modelId="{90965C80-31E8-4CFC-985E-9F4068EA15BB}">
      <dgm:prSet/>
      <dgm:spPr/>
      <dgm:t>
        <a:bodyPr rtlCol="false"/>
        <a:lstStyle/>
        <a:p>
          <a:pPr algn="ctr" rtl="false"/>
          <a:r>
            <a:rPr lang="cy" b="0" i="0" u="none"/>
            <a:t>Yr enw am y broses o amnewid darn o linyn yw disodli.</a:t>
          </a:r>
          <a:endParaRPr lang="en-GB" b="0" dirty="0"/>
        </a:p>
      </dgm:t>
    </dgm:pt>
    <dgm:pt modelId="{9EFE9586-3D44-4AD4-A56A-F6EDCFDA9D42}" type="parTrans" cxnId="{4326195F-6260-4B16-B2EF-86036E5BCCEB}">
      <dgm:prSet/>
      <dgm:spPr/>
      <dgm:t>
        <a:bodyPr rtlCol="false"/>
        <a:lstStyle/>
        <a:p>
          <a:pPr algn="ctr" rtl="false"/>
          <a:endParaRPr lang="en-GB"/>
        </a:p>
      </dgm:t>
    </dgm:pt>
    <dgm:pt modelId="{13D7AA07-DA61-44FB-B2B6-7F88CBD26DAD}" type="sibTrans" cxnId="{4326195F-6260-4B16-B2EF-86036E5BCCEB}">
      <dgm:prSet/>
      <dgm:spPr/>
      <dgm:t>
        <a:bodyPr rtlCol="false"/>
        <a:lstStyle/>
        <a:p>
          <a:pPr algn="ctr" rtl="false"/>
          <a:endParaRPr lang="en-GB"/>
        </a:p>
      </dgm:t>
    </dgm:pt>
    <dgm:pt modelId="{50817FA4-5C48-4632-BF97-B3F5B939E60E}">
      <dgm:prSet/>
      <dgm:spPr/>
      <dgm:t>
        <a:bodyPr rtlCol="false"/>
        <a:lstStyle/>
        <a:p>
          <a:pPr algn="ctr" rtl="false"/>
          <a:r>
            <a:rPr lang="cy" b="0" i="0" u="none"/>
            <a:t>Mesur hyd</a:t>
          </a:r>
        </a:p>
        <a:p>
          <a:pPr algn="ctr" rtl="false"/>
          <a:endParaRPr lang="en-GB" b="0" dirty="0"/>
        </a:p>
      </dgm:t>
    </dgm:pt>
    <dgm:pt modelId="{EEA8ADEB-F0CF-44F9-B8AC-E99A79BD4252}" type="parTrans" cxnId="{113D2818-9BE5-478C-9135-6C81E9A45D1D}">
      <dgm:prSet/>
      <dgm:spPr/>
      <dgm:t>
        <a:bodyPr rtlCol="false"/>
        <a:lstStyle/>
        <a:p>
          <a:pPr algn="ctr" rtl="false"/>
          <a:endParaRPr lang="en-GB"/>
        </a:p>
      </dgm:t>
    </dgm:pt>
    <dgm:pt modelId="{C370D767-6AF4-4985-8DF7-345BBD1C5FDB}" type="sibTrans" cxnId="{113D2818-9BE5-478C-9135-6C81E9A45D1D}">
      <dgm:prSet/>
      <dgm:spPr/>
      <dgm:t>
        <a:bodyPr rtlCol="false"/>
        <a:lstStyle/>
        <a:p>
          <a:pPr algn="ctr" rtl="false"/>
          <a:endParaRPr lang="en-GB"/>
        </a:p>
      </dgm:t>
    </dgm:pt>
    <dgm:pt modelId="{21C3AC30-C26C-4B91-8822-3E522529A608}">
      <dgm:prSet/>
      <dgm:spPr/>
      <dgm:t>
        <a:bodyPr rtlCol="false"/>
        <a:lstStyle/>
        <a:p>
          <a:pPr algn="ctr" rtl="false"/>
          <a:r>
            <a:rPr lang="cy" b="0" i="0" u="none"/>
            <a:t>Gellir mesur llinyn i weld faint o nodau mae’n ei gynnwys.</a:t>
          </a:r>
          <a:endParaRPr lang="en-GB" b="0" dirty="0"/>
        </a:p>
      </dgm:t>
    </dgm:pt>
    <dgm:pt modelId="{16390A3E-FF19-459D-AE91-DDC75446A92F}" type="parTrans" cxnId="{1FDA37DE-45AF-4B3F-90FF-8E203044A4D9}">
      <dgm:prSet/>
      <dgm:spPr/>
      <dgm:t>
        <a:bodyPr rtlCol="false"/>
        <a:lstStyle/>
        <a:p>
          <a:pPr algn="ctr" rtl="false"/>
          <a:endParaRPr lang="en-GB"/>
        </a:p>
      </dgm:t>
    </dgm:pt>
    <dgm:pt modelId="{ABA0D34E-D93A-42EC-85B4-C6A8AFDE3A2E}" type="sibTrans" cxnId="{1FDA37DE-45AF-4B3F-90FF-8E203044A4D9}">
      <dgm:prSet/>
      <dgm:spPr/>
      <dgm:t>
        <a:bodyPr rtlCol="false"/>
        <a:lstStyle/>
        <a:p>
          <a:pPr algn="ctr" rtl="false"/>
          <a:endParaRPr lang="en-GB"/>
        </a:p>
      </dgm:t>
    </dgm:pt>
    <dgm:pt modelId="{0F7F624A-8839-423F-B0A6-1A95FF9AC807}">
      <dgm:prSet/>
      <dgm:spPr/>
      <dgm:t>
        <a:bodyPr rtlCol="false"/>
        <a:lstStyle/>
        <a:p>
          <a:pPr algn="ctr" rtl="false"/>
          <a:r>
            <a:rPr lang="cy" b="0" i="0" u="none"/>
            <a:t>Tocio</a:t>
          </a:r>
        </a:p>
        <a:p>
          <a:pPr algn="ctr" rtl="false"/>
          <a:endParaRPr lang="en-GB" b="0" dirty="0"/>
        </a:p>
      </dgm:t>
    </dgm:pt>
    <dgm:pt modelId="{D78371C4-D333-4A94-9C92-16317024BD3A}" type="parTrans" cxnId="{8AE7B087-2F7F-43B8-A2D7-190BE2B79B82}">
      <dgm:prSet/>
      <dgm:spPr/>
      <dgm:t>
        <a:bodyPr rtlCol="false"/>
        <a:lstStyle/>
        <a:p>
          <a:pPr algn="ctr" rtl="false"/>
          <a:endParaRPr lang="en-GB"/>
        </a:p>
      </dgm:t>
    </dgm:pt>
    <dgm:pt modelId="{78247D2E-3BC6-42CA-A156-4F60EA1EB8E0}" type="sibTrans" cxnId="{8AE7B087-2F7F-43B8-A2D7-190BE2B79B82}">
      <dgm:prSet/>
      <dgm:spPr/>
      <dgm:t>
        <a:bodyPr rtlCol="false"/>
        <a:lstStyle/>
        <a:p>
          <a:pPr algn="ctr" rtl="false"/>
          <a:endParaRPr lang="en-GB"/>
        </a:p>
      </dgm:t>
    </dgm:pt>
    <dgm:pt modelId="{F80A60B5-7D0C-43F4-8B81-BC5059DE5BC4}">
      <dgm:prSet/>
      <dgm:spPr/>
      <dgm:t>
        <a:bodyPr rtlCol="false"/>
        <a:lstStyle/>
        <a:p>
          <a:pPr algn="ctr" rtl="false"/>
          <a:r>
            <a:rPr lang="cy" b="0" i="0" u="none"/>
            <a:t>Yn aml, wrth fewnbynnu llinynnau, gellir gadael bylchau gwyn yn anfwriadol ar ddechrau neu ddiwedd y llinyn hwnnw. Gellir defnyddio’r dechneg tocio er mwyn dileu’r bylchau gwyn hyn i sicrhau nad ydynt yn defnyddio gofod storio yn ddiangen nac yn achosi problemau wrth gyflawni technegau trin llinynnau eraill fel cydgadwyno llinynnau.</a:t>
          </a:r>
          <a:endParaRPr lang="en-GB" b="0" dirty="0"/>
        </a:p>
      </dgm:t>
    </dgm:pt>
    <dgm:pt modelId="{2FBF4A70-C40B-461F-8F71-405E4A6110A1}" type="parTrans" cxnId="{D6112EE7-1C70-4DCE-BD59-7B693F5C2534}">
      <dgm:prSet/>
      <dgm:spPr/>
      <dgm:t>
        <a:bodyPr rtlCol="false"/>
        <a:lstStyle/>
        <a:p>
          <a:pPr algn="ctr" rtl="false"/>
          <a:endParaRPr lang="en-GB"/>
        </a:p>
      </dgm:t>
    </dgm:pt>
    <dgm:pt modelId="{291B3F02-527E-4E8B-A5EF-97FA40A610FE}" type="sibTrans" cxnId="{D6112EE7-1C70-4DCE-BD59-7B693F5C2534}">
      <dgm:prSet/>
      <dgm:spPr/>
      <dgm:t>
        <a:bodyPr rtlCol="false"/>
        <a:lstStyle/>
        <a:p>
          <a:pPr algn="ctr" rtl="false"/>
          <a:endParaRPr lang="en-GB"/>
        </a:p>
      </dgm:t>
    </dgm:pt>
    <dgm:pt modelId="{3CD2E7AB-EB25-4B68-8ACD-8466840E72AB}">
      <dgm:prSet/>
      <dgm:spPr/>
      <dgm:t>
        <a:bodyPr rtlCol="false"/>
        <a:lstStyle/>
        <a:p>
          <a:pPr algn="ctr" rtl="false"/>
          <a:r>
            <a:rPr lang="cy" b="0" i="0" u="none"/>
            <a:t>&gt; </a:t>
          </a:r>
        </a:p>
        <a:p>
          <a:pPr algn="ctr" rtl="false"/>
          <a:endParaRPr lang="en-GB" b="0" dirty="0"/>
        </a:p>
      </dgm:t>
    </dgm:pt>
    <dgm:pt modelId="{4466D808-ABBA-48BB-A711-F07368303A2B}" type="parTrans" cxnId="{5564C0CB-0CDA-435C-96D4-0ECAEE911C62}">
      <dgm:prSet/>
      <dgm:spPr/>
      <dgm:t>
        <a:bodyPr rtlCol="false"/>
        <a:lstStyle/>
        <a:p>
          <a:pPr algn="ctr" rtl="false"/>
          <a:endParaRPr lang="en-GB"/>
        </a:p>
      </dgm:t>
    </dgm:pt>
    <dgm:pt modelId="{B57B3453-0102-40A4-ACDD-975ED4558A29}" type="sibTrans" cxnId="{5564C0CB-0CDA-435C-96D4-0ECAEE911C62}">
      <dgm:prSet/>
      <dgm:spPr/>
      <dgm:t>
        <a:bodyPr rtlCol="false"/>
        <a:lstStyle/>
        <a:p>
          <a:pPr algn="ctr" rtl="false"/>
          <a:endParaRPr lang="en-GB"/>
        </a:p>
      </dgm:t>
    </dgm:pt>
    <dgm:pt modelId="{D9AD9F79-8DBB-4B98-8EED-CD686E39D00B}">
      <dgm:prSet/>
      <dgm:spPr/>
      <dgm:t>
        <a:bodyPr rtlCol="false"/>
        <a:lstStyle/>
        <a:p>
          <a:pPr algn="ctr" rtl="false"/>
          <a:r>
            <a:rPr lang="cy" b="0" i="0" u="none"/>
            <a:t>Yn fwy na </a:t>
          </a:r>
          <a:endParaRPr lang="en-GB" b="0" dirty="0"/>
        </a:p>
      </dgm:t>
    </dgm:pt>
    <dgm:pt modelId="{28B2FD15-31DA-4701-954F-1083EC4CC8B6}" type="parTrans" cxnId="{CC89693D-F013-4CB7-9E45-6779199DD081}">
      <dgm:prSet/>
      <dgm:spPr/>
      <dgm:t>
        <a:bodyPr rtlCol="false"/>
        <a:lstStyle/>
        <a:p>
          <a:pPr algn="ctr" rtl="false"/>
          <a:endParaRPr lang="en-GB"/>
        </a:p>
      </dgm:t>
    </dgm:pt>
    <dgm:pt modelId="{23ED56FA-CD2F-49BE-AD8D-75BBB4A6B099}" type="sibTrans" cxnId="{CC89693D-F013-4CB7-9E45-6779199DD081}">
      <dgm:prSet/>
      <dgm:spPr/>
      <dgm:t>
        <a:bodyPr rtlCol="false"/>
        <a:lstStyle/>
        <a:p>
          <a:pPr algn="ctr" rtl="false"/>
          <a:endParaRPr lang="en-GB"/>
        </a:p>
      </dgm:t>
    </dgm:pt>
    <dgm:pt modelId="{7048191D-2BC4-4D16-9DA0-135AB080A429}">
      <dgm:prSet/>
      <dgm:spPr/>
      <dgm:t>
        <a:bodyPr rtlCol="false"/>
        <a:lstStyle/>
        <a:p>
          <a:pPr algn="ctr" rtl="false"/>
          <a:r>
            <a:rPr lang="cy" b="0" i="0" u="none"/>
            <a:t>&lt;</a:t>
          </a:r>
        </a:p>
        <a:p>
          <a:pPr algn="ctr" rtl="false"/>
          <a:r>
            <a:rPr lang="cy" b="0" i="0" u="none"/>
            <a:t> </a:t>
          </a:r>
          <a:endParaRPr lang="en-GB" b="0" dirty="0"/>
        </a:p>
      </dgm:t>
    </dgm:pt>
    <dgm:pt modelId="{CD72FDAA-21DC-42DD-99F9-77F344F93A5B}" type="parTrans" cxnId="{B3AE70E8-831A-42F4-A7A3-A3A2405576FD}">
      <dgm:prSet/>
      <dgm:spPr/>
      <dgm:t>
        <a:bodyPr rtlCol="false"/>
        <a:lstStyle/>
        <a:p>
          <a:pPr algn="ctr" rtl="false"/>
          <a:endParaRPr lang="en-GB"/>
        </a:p>
      </dgm:t>
    </dgm:pt>
    <dgm:pt modelId="{54C7FA73-616C-4E92-BE4F-92D548B0184B}" type="sibTrans" cxnId="{B3AE70E8-831A-42F4-A7A3-A3A2405576FD}">
      <dgm:prSet/>
      <dgm:spPr/>
      <dgm:t>
        <a:bodyPr rtlCol="false"/>
        <a:lstStyle/>
        <a:p>
          <a:pPr algn="ctr" rtl="false"/>
          <a:endParaRPr lang="en-GB"/>
        </a:p>
      </dgm:t>
    </dgm:pt>
    <dgm:pt modelId="{82F61D4F-8CB7-462E-B4D2-51EE238600DF}">
      <dgm:prSet/>
      <dgm:spPr/>
      <dgm:t>
        <a:bodyPr rtlCol="false"/>
        <a:lstStyle/>
        <a:p>
          <a:pPr algn="ctr" rtl="false"/>
          <a:r>
            <a:rPr lang="cy" b="0" i="0" u="none"/>
            <a:t>Yn llai na </a:t>
          </a:r>
          <a:endParaRPr lang="en-GB" b="0" dirty="0"/>
        </a:p>
      </dgm:t>
    </dgm:pt>
    <dgm:pt modelId="{FDF2AB38-4E0D-43EB-9B1A-314E91CB970B}" type="parTrans" cxnId="{B1CC770A-3E4A-40C3-B063-1A3EF2349C67}">
      <dgm:prSet/>
      <dgm:spPr/>
      <dgm:t>
        <a:bodyPr rtlCol="false"/>
        <a:lstStyle/>
        <a:p>
          <a:pPr algn="ctr" rtl="false"/>
          <a:endParaRPr lang="en-GB"/>
        </a:p>
      </dgm:t>
    </dgm:pt>
    <dgm:pt modelId="{497BCBC9-1E38-430B-8008-D0400A99A60D}" type="sibTrans" cxnId="{B1CC770A-3E4A-40C3-B063-1A3EF2349C67}">
      <dgm:prSet/>
      <dgm:spPr/>
      <dgm:t>
        <a:bodyPr rtlCol="false"/>
        <a:lstStyle/>
        <a:p>
          <a:pPr algn="ctr" rtl="false"/>
          <a:endParaRPr lang="en-GB"/>
        </a:p>
      </dgm:t>
    </dgm:pt>
    <dgm:pt modelId="{63D57273-CC1D-477D-AFA5-4E4B629FF805}">
      <dgm:prSet/>
      <dgm:spPr/>
      <dgm:t>
        <a:bodyPr rtlCol="false"/>
        <a:lstStyle/>
        <a:p>
          <a:pPr algn="ctr" rtl="false"/>
          <a:r>
            <a:rPr lang="cy" b="0" i="0" u="none"/>
            <a:t>&lt;= </a:t>
          </a:r>
        </a:p>
        <a:p>
          <a:pPr algn="ctr" rtl="false"/>
          <a:endParaRPr lang="en-GB" b="0" dirty="0"/>
        </a:p>
      </dgm:t>
    </dgm:pt>
    <dgm:pt modelId="{C817CBED-924B-430D-A0ED-C09091BCE3AA}" type="parTrans" cxnId="{E19AF4F8-2053-4910-A2FC-F075760D8B99}">
      <dgm:prSet/>
      <dgm:spPr/>
      <dgm:t>
        <a:bodyPr rtlCol="false"/>
        <a:lstStyle/>
        <a:p>
          <a:pPr algn="ctr" rtl="false"/>
          <a:endParaRPr lang="en-GB"/>
        </a:p>
      </dgm:t>
    </dgm:pt>
    <dgm:pt modelId="{459B7BD2-3857-4E2C-9939-4A44B785144C}" type="sibTrans" cxnId="{E19AF4F8-2053-4910-A2FC-F075760D8B99}">
      <dgm:prSet/>
      <dgm:spPr/>
      <dgm:t>
        <a:bodyPr rtlCol="false"/>
        <a:lstStyle/>
        <a:p>
          <a:pPr algn="ctr" rtl="false"/>
          <a:endParaRPr lang="en-GB"/>
        </a:p>
      </dgm:t>
    </dgm:pt>
    <dgm:pt modelId="{9507AFAA-CE9C-4934-A3B6-38C169507FAD}">
      <dgm:prSet/>
      <dgm:spPr/>
      <dgm:t>
        <a:bodyPr rtlCol="false"/>
        <a:lstStyle/>
        <a:p>
          <a:pPr algn="ctr" rtl="false"/>
          <a:r>
            <a:rPr lang="cy" b="0" i="0" u="none"/>
            <a:t>Yn llai na neu yn hafal i </a:t>
          </a:r>
          <a:endParaRPr lang="en-GB" b="0" dirty="0"/>
        </a:p>
      </dgm:t>
    </dgm:pt>
    <dgm:pt modelId="{45E4598A-AE0F-4528-B0B1-009360546B93}" type="parTrans" cxnId="{BFC24DAA-7F4C-43D7-AE75-052AFB2139C6}">
      <dgm:prSet/>
      <dgm:spPr/>
      <dgm:t>
        <a:bodyPr rtlCol="false"/>
        <a:lstStyle/>
        <a:p>
          <a:pPr algn="ctr" rtl="false"/>
          <a:endParaRPr lang="en-GB"/>
        </a:p>
      </dgm:t>
    </dgm:pt>
    <dgm:pt modelId="{2E3CAEDE-E874-457F-8AEF-E48445A9AC43}" type="sibTrans" cxnId="{BFC24DAA-7F4C-43D7-AE75-052AFB2139C6}">
      <dgm:prSet/>
      <dgm:spPr/>
      <dgm:t>
        <a:bodyPr rtlCol="false"/>
        <a:lstStyle/>
        <a:p>
          <a:pPr algn="ctr" rtl="false"/>
          <a:endParaRPr lang="en-GB"/>
        </a:p>
      </dgm:t>
    </dgm:pt>
    <dgm:pt modelId="{55FEAF9F-75D1-4664-80FD-48FD4BE5D96B}">
      <dgm:prSet/>
      <dgm:spPr/>
      <dgm:t>
        <a:bodyPr rtlCol="false"/>
        <a:lstStyle/>
        <a:p>
          <a:pPr algn="ctr" rtl="false"/>
          <a:r>
            <a:rPr lang="cy" b="0" i="0" u="none"/>
            <a:t>&gt;= </a:t>
          </a:r>
        </a:p>
        <a:p>
          <a:pPr algn="ctr" rtl="false"/>
          <a:endParaRPr lang="en-GB" b="0" dirty="0"/>
        </a:p>
      </dgm:t>
    </dgm:pt>
    <dgm:pt modelId="{1E3C255C-7E83-49C3-AE99-DE1A01474D51}" type="parTrans" cxnId="{96204828-4C08-4CC1-95E0-FFB59CC2CC92}">
      <dgm:prSet/>
      <dgm:spPr/>
      <dgm:t>
        <a:bodyPr rtlCol="false"/>
        <a:lstStyle/>
        <a:p>
          <a:pPr algn="ctr" rtl="false"/>
          <a:endParaRPr lang="en-GB"/>
        </a:p>
      </dgm:t>
    </dgm:pt>
    <dgm:pt modelId="{682FCAF6-471E-4C83-AB7A-59EE435CC031}" type="sibTrans" cxnId="{96204828-4C08-4CC1-95E0-FFB59CC2CC92}">
      <dgm:prSet/>
      <dgm:spPr/>
      <dgm:t>
        <a:bodyPr rtlCol="false"/>
        <a:lstStyle/>
        <a:p>
          <a:pPr algn="ctr" rtl="false"/>
          <a:endParaRPr lang="en-GB"/>
        </a:p>
      </dgm:t>
    </dgm:pt>
    <dgm:pt modelId="{25DE3618-EE11-4824-A0C9-D51B1CCA9451}">
      <dgm:prSet/>
      <dgm:spPr/>
      <dgm:t>
        <a:bodyPr rtlCol="false"/>
        <a:lstStyle/>
        <a:p>
          <a:pPr algn="ctr" rtl="false"/>
          <a:r>
            <a:rPr lang="cy" b="0" i="0" u="none"/>
            <a:t>Yn fwy na neu yn hafal i </a:t>
          </a:r>
          <a:endParaRPr lang="en-GB" b="0" dirty="0"/>
        </a:p>
      </dgm:t>
    </dgm:pt>
    <dgm:pt modelId="{A4EF4DBA-3F93-4B0A-BE6B-A9194F721216}" type="parTrans" cxnId="{ACAC211E-6290-41FA-BE04-984CB3F0062F}">
      <dgm:prSet/>
      <dgm:spPr/>
      <dgm:t>
        <a:bodyPr rtlCol="false"/>
        <a:lstStyle/>
        <a:p>
          <a:pPr algn="ctr" rtl="false"/>
          <a:endParaRPr lang="en-GB"/>
        </a:p>
      </dgm:t>
    </dgm:pt>
    <dgm:pt modelId="{4904DAE4-0FC4-4159-8504-5EE9A89A1689}" type="sibTrans" cxnId="{ACAC211E-6290-41FA-BE04-984CB3F0062F}">
      <dgm:prSet/>
      <dgm:spPr/>
      <dgm:t>
        <a:bodyPr rtlCol="false"/>
        <a:lstStyle/>
        <a:p>
          <a:pPr algn="ctr" rtl="false"/>
          <a:endParaRPr lang="en-GB"/>
        </a:p>
      </dgm:t>
    </dgm:pt>
    <dgm:pt modelId="{8E982D3C-BB54-42AE-BBA8-5F082B19E1E3}">
      <dgm:prSet/>
      <dgm:spPr/>
      <dgm:t>
        <a:bodyPr rtlCol="false"/>
        <a:lstStyle/>
        <a:p>
          <a:pPr algn="ctr" rtl="false"/>
          <a:r>
            <a:rPr lang="cy" b="0" i="0" u="none"/>
            <a:t>&lt;&gt; </a:t>
          </a:r>
        </a:p>
        <a:p>
          <a:pPr algn="ctr" rtl="false"/>
          <a:endParaRPr lang="en-GB" b="0" dirty="0"/>
        </a:p>
      </dgm:t>
    </dgm:pt>
    <dgm:pt modelId="{DFB903FC-9C2E-4C3E-AAEB-9DEAE884448E}" type="parTrans" cxnId="{5AE74F0C-A61C-44E1-A0A8-4D70BB9B45BB}">
      <dgm:prSet/>
      <dgm:spPr/>
      <dgm:t>
        <a:bodyPr rtlCol="false"/>
        <a:lstStyle/>
        <a:p>
          <a:pPr algn="ctr" rtl="false"/>
          <a:endParaRPr lang="en-GB"/>
        </a:p>
      </dgm:t>
    </dgm:pt>
    <dgm:pt modelId="{83363277-7253-444E-A47B-2A01DCB73338}" type="sibTrans" cxnId="{5AE74F0C-A61C-44E1-A0A8-4D70BB9B45BB}">
      <dgm:prSet/>
      <dgm:spPr/>
      <dgm:t>
        <a:bodyPr rtlCol="false"/>
        <a:lstStyle/>
        <a:p>
          <a:pPr algn="ctr" rtl="false"/>
          <a:endParaRPr lang="en-GB"/>
        </a:p>
      </dgm:t>
    </dgm:pt>
    <dgm:pt modelId="{3C2465FA-DD44-4B4D-8D94-BC4326A02DFC}">
      <dgm:prSet/>
      <dgm:spPr/>
      <dgm:t>
        <a:bodyPr rtlCol="false"/>
        <a:lstStyle/>
        <a:p>
          <a:pPr algn="ctr" rtl="false"/>
          <a:r>
            <a:rPr lang="cy" b="0" i="0" u="none"/>
            <a:t>Ddim yn hafal i </a:t>
          </a:r>
          <a:endParaRPr lang="en-GB" b="0" dirty="0"/>
        </a:p>
      </dgm:t>
    </dgm:pt>
    <dgm:pt modelId="{1C244AAF-62B9-4FA0-9884-3A1FA10FF34F}" type="parTrans" cxnId="{8D3E8473-3FD0-4E71-9CB0-78EB2E7B64B4}">
      <dgm:prSet/>
      <dgm:spPr/>
      <dgm:t>
        <a:bodyPr rtlCol="false"/>
        <a:lstStyle/>
        <a:p>
          <a:pPr algn="ctr" rtl="false"/>
          <a:endParaRPr lang="en-GB"/>
        </a:p>
      </dgm:t>
    </dgm:pt>
    <dgm:pt modelId="{6C3C6096-5196-47CA-8F64-45B420EC79A5}" type="sibTrans" cxnId="{8D3E8473-3FD0-4E71-9CB0-78EB2E7B64B4}">
      <dgm:prSet/>
      <dgm:spPr/>
      <dgm:t>
        <a:bodyPr rtlCol="false"/>
        <a:lstStyle/>
        <a:p>
          <a:pPr algn="ctr" rtl="false"/>
          <a:endParaRPr lang="en-GB"/>
        </a:p>
      </dgm:t>
    </dgm:pt>
    <dgm:pt modelId="{9954E820-50C4-46E9-9C65-C68FA4B30C84}">
      <dgm:prSet/>
      <dgm:spPr/>
      <dgm:t>
        <a:bodyPr rtlCol="false"/>
        <a:lstStyle/>
        <a:p>
          <a:pPr algn="ctr" rtl="false"/>
          <a:r>
            <a:rPr lang="cy" b="0" i="0" u="none"/>
            <a:t>== </a:t>
          </a:r>
        </a:p>
        <a:p>
          <a:pPr algn="ctr" rtl="false"/>
          <a:endParaRPr lang="en-GB" b="0" dirty="0"/>
        </a:p>
      </dgm:t>
    </dgm:pt>
    <dgm:pt modelId="{92AD9875-CD37-4FFB-B7DB-333491A39776}" type="parTrans" cxnId="{819C3A49-CE71-4BD3-8802-BCB3316F5D0A}">
      <dgm:prSet/>
      <dgm:spPr/>
      <dgm:t>
        <a:bodyPr rtlCol="false"/>
        <a:lstStyle/>
        <a:p>
          <a:pPr algn="ctr" rtl="false"/>
          <a:endParaRPr lang="en-GB"/>
        </a:p>
      </dgm:t>
    </dgm:pt>
    <dgm:pt modelId="{BCC13E5A-0B60-4EDD-8DF1-4B5B3985084C}" type="sibTrans" cxnId="{819C3A49-CE71-4BD3-8802-BCB3316F5D0A}">
      <dgm:prSet/>
      <dgm:spPr/>
      <dgm:t>
        <a:bodyPr rtlCol="false"/>
        <a:lstStyle/>
        <a:p>
          <a:pPr algn="ctr" rtl="false"/>
          <a:endParaRPr lang="en-GB"/>
        </a:p>
      </dgm:t>
    </dgm:pt>
    <dgm:pt modelId="{05EEBDBF-D788-4B32-B00E-D5335F45B8CD}">
      <dgm:prSet/>
      <dgm:spPr/>
      <dgm:t>
        <a:bodyPr rtlCol="false"/>
        <a:lstStyle/>
        <a:p>
          <a:pPr algn="ctr" rtl="false"/>
          <a:r>
            <a:rPr lang="cy" b="0" i="0" u="none"/>
            <a:t>Yr un peth â </a:t>
          </a:r>
          <a:endParaRPr lang="en-GB" b="0" dirty="0"/>
        </a:p>
      </dgm:t>
    </dgm:pt>
    <dgm:pt modelId="{CA52D6E0-35DD-4501-A4A1-984CD838C634}" type="parTrans" cxnId="{E83AEF58-4503-4D22-A8E6-6BF5B06179E9}">
      <dgm:prSet/>
      <dgm:spPr/>
      <dgm:t>
        <a:bodyPr rtlCol="false"/>
        <a:lstStyle/>
        <a:p>
          <a:pPr algn="ctr" rtl="false"/>
          <a:endParaRPr lang="en-GB"/>
        </a:p>
      </dgm:t>
    </dgm:pt>
    <dgm:pt modelId="{503E99EF-A14C-4D62-8FC3-6885860FE247}" type="sibTrans" cxnId="{E83AEF58-4503-4D22-A8E6-6BF5B06179E9}">
      <dgm:prSet/>
      <dgm:spPr/>
      <dgm:t>
        <a:bodyPr rtlCol="false"/>
        <a:lstStyle/>
        <a:p>
          <a:pPr algn="ctr" rtl="false"/>
          <a:endParaRPr lang="en-GB"/>
        </a:p>
      </dgm:t>
    </dgm:pt>
    <dgm:pt modelId="{C261A7F9-221A-4E95-947A-2ECB935CDFC9}" type="pres">
      <dgm:prSet presAssocID="{697467BF-CAD0-47AF-9F27-0818DC7C6ABE}" presName="diagram" presStyleCnt="0">
        <dgm:presLayoutVars>
          <dgm:dir/>
          <dgm:resizeHandles val="exact"/>
        </dgm:presLayoutVars>
      </dgm:prSet>
      <dgm:spPr/>
    </dgm:pt>
    <dgm:pt modelId="{A200FE29-F8CF-4243-A1F0-246C810EB79E}" type="pres">
      <dgm:prSet presAssocID="{ED5104FF-9BAE-44B9-98BC-E8B61AA91F8C}" presName="node" presStyleLbl="node1" presStyleIdx="0" presStyleCnt="17">
        <dgm:presLayoutVars>
          <dgm:bulletEnabled val="1"/>
        </dgm:presLayoutVars>
      </dgm:prSet>
      <dgm:spPr/>
    </dgm:pt>
    <dgm:pt modelId="{87AD910B-792D-41CD-9A40-337088926521}" type="pres">
      <dgm:prSet presAssocID="{280CEDC5-2491-48CF-804E-D78EEAE4727F}" presName="sibTrans" presStyleCnt="0"/>
      <dgm:spPr/>
    </dgm:pt>
    <dgm:pt modelId="{B353979B-CE51-417E-AA91-B89AE13020BD}" type="pres">
      <dgm:prSet presAssocID="{09EF1A0E-4197-48DA-95E1-CABCB71D41AE}" presName="node" presStyleLbl="node1" presStyleIdx="1" presStyleCnt="17">
        <dgm:presLayoutVars>
          <dgm:bulletEnabled val="1"/>
        </dgm:presLayoutVars>
      </dgm:prSet>
      <dgm:spPr/>
    </dgm:pt>
    <dgm:pt modelId="{E3FE01FA-4A6C-426D-82F3-AA24DF82B306}" type="pres">
      <dgm:prSet presAssocID="{A2F57E58-B4B0-4899-AA2A-D03A09D61530}" presName="sibTrans" presStyleCnt="0"/>
      <dgm:spPr/>
    </dgm:pt>
    <dgm:pt modelId="{45347DA2-6433-407B-93F6-D16806670525}" type="pres">
      <dgm:prSet presAssocID="{082F1826-43BF-493D-89F1-6C9C71ED008D}" presName="node" presStyleLbl="node1" presStyleIdx="2" presStyleCnt="17">
        <dgm:presLayoutVars>
          <dgm:bulletEnabled val="1"/>
        </dgm:presLayoutVars>
      </dgm:prSet>
      <dgm:spPr/>
    </dgm:pt>
    <dgm:pt modelId="{D2C9B0D1-E6BE-4C3C-BCDE-08158583AA61}" type="pres">
      <dgm:prSet presAssocID="{A36E31C5-EAC7-4F76-A887-871569BB00EC}" presName="sibTrans" presStyleCnt="0"/>
      <dgm:spPr/>
    </dgm:pt>
    <dgm:pt modelId="{A556290C-3CF5-47C4-8553-C8D7406A75B4}" type="pres">
      <dgm:prSet presAssocID="{57EEBAAE-1315-44E1-97C6-B1CD1FED7D1C}" presName="node" presStyleLbl="node1" presStyleIdx="3" presStyleCnt="17">
        <dgm:presLayoutVars>
          <dgm:bulletEnabled val="1"/>
        </dgm:presLayoutVars>
      </dgm:prSet>
      <dgm:spPr/>
    </dgm:pt>
    <dgm:pt modelId="{6A9FE3E9-CC6A-417E-A5A3-55009446FEC0}" type="pres">
      <dgm:prSet presAssocID="{D73D7419-DCA6-438A-BCA0-7D9EE0055618}" presName="sibTrans" presStyleCnt="0"/>
      <dgm:spPr/>
    </dgm:pt>
    <dgm:pt modelId="{C2948183-BD7B-48C6-8054-FEE1A1D64B7B}" type="pres">
      <dgm:prSet presAssocID="{EB16E964-24A3-4EF5-BA66-2C5FB3E644B0}" presName="node" presStyleLbl="node1" presStyleIdx="4" presStyleCnt="17">
        <dgm:presLayoutVars>
          <dgm:bulletEnabled val="1"/>
        </dgm:presLayoutVars>
      </dgm:prSet>
      <dgm:spPr/>
    </dgm:pt>
    <dgm:pt modelId="{F5537AF2-8C4F-4AAC-AACC-35E33F110019}" type="pres">
      <dgm:prSet presAssocID="{3EE1BF85-9DD9-49C1-94C8-2511119E099A}" presName="sibTrans" presStyleCnt="0"/>
      <dgm:spPr/>
    </dgm:pt>
    <dgm:pt modelId="{8AEB5819-D756-4AF2-8069-7DA5C0F1D834}" type="pres">
      <dgm:prSet presAssocID="{5748D159-2D36-41F3-A527-82DAD5B39CBC}" presName="node" presStyleLbl="node1" presStyleIdx="5" presStyleCnt="17">
        <dgm:presLayoutVars>
          <dgm:bulletEnabled val="1"/>
        </dgm:presLayoutVars>
      </dgm:prSet>
      <dgm:spPr/>
    </dgm:pt>
    <dgm:pt modelId="{94259123-96B3-499C-8D53-FABE4904F5B6}" type="pres">
      <dgm:prSet presAssocID="{B6475DF1-BF32-43EE-BBF2-E0FB1A7D84EF}" presName="sibTrans" presStyleCnt="0"/>
      <dgm:spPr/>
    </dgm:pt>
    <dgm:pt modelId="{9E839768-6731-4C3A-BCB8-C9E471B01FC3}" type="pres">
      <dgm:prSet presAssocID="{06400BF2-3E75-4FE7-8F40-BE58FF9467D9}" presName="node" presStyleLbl="node1" presStyleIdx="6" presStyleCnt="17">
        <dgm:presLayoutVars>
          <dgm:bulletEnabled val="1"/>
        </dgm:presLayoutVars>
      </dgm:prSet>
      <dgm:spPr/>
    </dgm:pt>
    <dgm:pt modelId="{D7C0E69A-D001-4CCB-9657-BD949B66EB46}" type="pres">
      <dgm:prSet presAssocID="{6394DB03-333F-4E98-807F-4BBCAFF35656}" presName="sibTrans" presStyleCnt="0"/>
      <dgm:spPr/>
    </dgm:pt>
    <dgm:pt modelId="{1C0080F6-A690-4F0F-BE25-CE73A88D6BCB}" type="pres">
      <dgm:prSet presAssocID="{839CA619-3B8E-4D11-9279-267C46331A98}" presName="node" presStyleLbl="node1" presStyleIdx="7" presStyleCnt="17">
        <dgm:presLayoutVars>
          <dgm:bulletEnabled val="1"/>
        </dgm:presLayoutVars>
      </dgm:prSet>
      <dgm:spPr/>
    </dgm:pt>
    <dgm:pt modelId="{C9885A04-44CD-4CD0-97F5-927359E5F9A2}" type="pres">
      <dgm:prSet presAssocID="{D27CE4F9-EE54-4261-B1D3-810A0AA9FE67}" presName="sibTrans" presStyleCnt="0"/>
      <dgm:spPr/>
    </dgm:pt>
    <dgm:pt modelId="{328F15A0-757F-426B-9E77-6BA39520B7BA}" type="pres">
      <dgm:prSet presAssocID="{10B67069-240A-477F-B23B-BC61304F74FF}" presName="node" presStyleLbl="node1" presStyleIdx="8" presStyleCnt="17">
        <dgm:presLayoutVars>
          <dgm:bulletEnabled val="1"/>
        </dgm:presLayoutVars>
      </dgm:prSet>
      <dgm:spPr/>
    </dgm:pt>
    <dgm:pt modelId="{D804F1A2-CB74-4553-8B6D-E3D6924A3BDE}" type="pres">
      <dgm:prSet presAssocID="{E3352C93-36FD-49E1-9CEA-9C628EBA937F}" presName="sibTrans" presStyleCnt="0"/>
      <dgm:spPr/>
    </dgm:pt>
    <dgm:pt modelId="{96761210-6349-42FD-8EBF-9E2EC6159DF2}" type="pres">
      <dgm:prSet presAssocID="{50817FA4-5C48-4632-BF97-B3F5B939E60E}" presName="node" presStyleLbl="node1" presStyleIdx="9" presStyleCnt="17">
        <dgm:presLayoutVars>
          <dgm:bulletEnabled val="1"/>
        </dgm:presLayoutVars>
      </dgm:prSet>
      <dgm:spPr/>
    </dgm:pt>
    <dgm:pt modelId="{9DCDA29A-6DF5-47AD-A542-BBE70F95E54C}" type="pres">
      <dgm:prSet presAssocID="{C370D767-6AF4-4985-8DF7-345BBD1C5FDB}" presName="sibTrans" presStyleCnt="0"/>
      <dgm:spPr/>
    </dgm:pt>
    <dgm:pt modelId="{A14B98B6-91D4-4A5F-A50E-2C4C50891441}" type="pres">
      <dgm:prSet presAssocID="{0F7F624A-8839-423F-B0A6-1A95FF9AC807}" presName="node" presStyleLbl="node1" presStyleIdx="10" presStyleCnt="17">
        <dgm:presLayoutVars>
          <dgm:bulletEnabled val="1"/>
        </dgm:presLayoutVars>
      </dgm:prSet>
      <dgm:spPr/>
    </dgm:pt>
    <dgm:pt modelId="{5F12A262-D630-4BDD-8E52-CB8E3D3125B2}" type="pres">
      <dgm:prSet presAssocID="{78247D2E-3BC6-42CA-A156-4F60EA1EB8E0}" presName="sibTrans" presStyleCnt="0"/>
      <dgm:spPr/>
    </dgm:pt>
    <dgm:pt modelId="{6E4DDB1C-EE07-4AF0-98DB-4C3921CE61B3}" type="pres">
      <dgm:prSet presAssocID="{3CD2E7AB-EB25-4B68-8ACD-8466840E72AB}" presName="node" presStyleLbl="node1" presStyleIdx="11" presStyleCnt="17">
        <dgm:presLayoutVars>
          <dgm:bulletEnabled val="1"/>
        </dgm:presLayoutVars>
      </dgm:prSet>
      <dgm:spPr/>
    </dgm:pt>
    <dgm:pt modelId="{310FF3DC-FFE5-49E1-B869-DC273C872D22}" type="pres">
      <dgm:prSet presAssocID="{B57B3453-0102-40A4-ACDD-975ED4558A29}" presName="sibTrans" presStyleCnt="0"/>
      <dgm:spPr/>
    </dgm:pt>
    <dgm:pt modelId="{441561DC-0C84-4AC9-A1F9-DFA7F70A2164}" type="pres">
      <dgm:prSet presAssocID="{7048191D-2BC4-4D16-9DA0-135AB080A429}" presName="node" presStyleLbl="node1" presStyleIdx="12" presStyleCnt="17">
        <dgm:presLayoutVars>
          <dgm:bulletEnabled val="1"/>
        </dgm:presLayoutVars>
      </dgm:prSet>
      <dgm:spPr/>
    </dgm:pt>
    <dgm:pt modelId="{B3F6D485-B4AA-4BBF-A525-52B2ACF2F8D6}" type="pres">
      <dgm:prSet presAssocID="{54C7FA73-616C-4E92-BE4F-92D548B0184B}" presName="sibTrans" presStyleCnt="0"/>
      <dgm:spPr/>
    </dgm:pt>
    <dgm:pt modelId="{1C3952D3-95AE-4927-BD11-5D29633BCE8D}" type="pres">
      <dgm:prSet presAssocID="{63D57273-CC1D-477D-AFA5-4E4B629FF805}" presName="node" presStyleLbl="node1" presStyleIdx="13" presStyleCnt="17">
        <dgm:presLayoutVars>
          <dgm:bulletEnabled val="1"/>
        </dgm:presLayoutVars>
      </dgm:prSet>
      <dgm:spPr/>
    </dgm:pt>
    <dgm:pt modelId="{3010E863-A291-42C2-A0BA-976C30DA4C79}" type="pres">
      <dgm:prSet presAssocID="{459B7BD2-3857-4E2C-9939-4A44B785144C}" presName="sibTrans" presStyleCnt="0"/>
      <dgm:spPr/>
    </dgm:pt>
    <dgm:pt modelId="{775189F3-A290-452B-8028-A690BD877695}" type="pres">
      <dgm:prSet presAssocID="{55FEAF9F-75D1-4664-80FD-48FD4BE5D96B}" presName="node" presStyleLbl="node1" presStyleIdx="14" presStyleCnt="17">
        <dgm:presLayoutVars>
          <dgm:bulletEnabled val="1"/>
        </dgm:presLayoutVars>
      </dgm:prSet>
      <dgm:spPr/>
    </dgm:pt>
    <dgm:pt modelId="{5EC598BD-65DE-4191-9A90-B2C2FB4B295E}" type="pres">
      <dgm:prSet presAssocID="{682FCAF6-471E-4C83-AB7A-59EE435CC031}" presName="sibTrans" presStyleCnt="0"/>
      <dgm:spPr/>
    </dgm:pt>
    <dgm:pt modelId="{AF75580F-625B-4F82-94C8-920A2E4DF2BD}" type="pres">
      <dgm:prSet presAssocID="{8E982D3C-BB54-42AE-BBA8-5F082B19E1E3}" presName="node" presStyleLbl="node1" presStyleIdx="15" presStyleCnt="17">
        <dgm:presLayoutVars>
          <dgm:bulletEnabled val="1"/>
        </dgm:presLayoutVars>
      </dgm:prSet>
      <dgm:spPr/>
    </dgm:pt>
    <dgm:pt modelId="{299CB482-8267-42DF-9740-19A3579E2296}" type="pres">
      <dgm:prSet presAssocID="{83363277-7253-444E-A47B-2A01DCB73338}" presName="sibTrans" presStyleCnt="0"/>
      <dgm:spPr/>
    </dgm:pt>
    <dgm:pt modelId="{E597B257-54E0-4E68-9409-FFB1A56CCDD8}" type="pres">
      <dgm:prSet presAssocID="{9954E820-50C4-46E9-9C65-C68FA4B30C84}" presName="node" presStyleLbl="node1" presStyleIdx="16" presStyleCnt="17">
        <dgm:presLayoutVars>
          <dgm:bulletEnabled val="1"/>
        </dgm:presLayoutVars>
      </dgm:prSet>
      <dgm:spPr/>
    </dgm:pt>
  </dgm:ptLst>
  <dgm:cxnLst>
    <dgm:cxn modelId="{50504706-EE2D-43F0-8274-E1FB713D0B06}" srcId="{697467BF-CAD0-47AF-9F27-0818DC7C6ABE}" destId="{EB16E964-24A3-4EF5-BA66-2C5FB3E644B0}" srcOrd="4" destOrd="0" parTransId="{344E566D-A2C4-427C-A9AC-E304ED10D10C}" sibTransId="{3EE1BF85-9DD9-49C1-94C8-2511119E099A}"/>
    <dgm:cxn modelId="{76A93F08-E868-4185-8E72-0F05BD6C1BB2}" srcId="{697467BF-CAD0-47AF-9F27-0818DC7C6ABE}" destId="{5748D159-2D36-41F3-A527-82DAD5B39CBC}" srcOrd="5" destOrd="0" parTransId="{5ECCCEED-B786-43D9-BD50-3FCFEE5C2381}" sibTransId="{B6475DF1-BF32-43EE-BBF2-E0FB1A7D84EF}"/>
    <dgm:cxn modelId="{8EB4B008-E4D2-4CF6-8CAB-11631798D564}" type="presOf" srcId="{90965C80-31E8-4CFC-985E-9F4068EA15BB}" destId="{328F15A0-757F-426B-9E77-6BA39520B7BA}" srcOrd="0" destOrd="1" presId="urn:microsoft.com/office/officeart/2005/8/layout/default"/>
    <dgm:cxn modelId="{B1CC770A-3E4A-40C3-B063-1A3EF2349C67}" srcId="{7048191D-2BC4-4D16-9DA0-135AB080A429}" destId="{82F61D4F-8CB7-462E-B4D2-51EE238600DF}" srcOrd="0" destOrd="0" parTransId="{FDF2AB38-4E0D-43EB-9B1A-314E91CB970B}" sibTransId="{497BCBC9-1E38-430B-8008-D0400A99A60D}"/>
    <dgm:cxn modelId="{5AE74F0C-A61C-44E1-A0A8-4D70BB9B45BB}" srcId="{697467BF-CAD0-47AF-9F27-0818DC7C6ABE}" destId="{8E982D3C-BB54-42AE-BBA8-5F082B19E1E3}" srcOrd="15" destOrd="0" parTransId="{DFB903FC-9C2E-4C3E-AAEB-9DEAE884448E}" sibTransId="{83363277-7253-444E-A47B-2A01DCB73338}"/>
    <dgm:cxn modelId="{A6BB240E-18A8-4B3A-A4AE-4E25031C4CFF}" type="presOf" srcId="{391B5B95-D8EE-4E21-9637-BEE69636E11E}" destId="{A200FE29-F8CF-4243-A1F0-246C810EB79E}" srcOrd="0" destOrd="1" presId="urn:microsoft.com/office/officeart/2005/8/layout/default"/>
    <dgm:cxn modelId="{9DD3C915-8ABA-428B-A809-484A5BC855A8}" type="presOf" srcId="{D9AD9F79-8DBB-4B98-8EED-CD686E39D00B}" destId="{6E4DDB1C-EE07-4AF0-98DB-4C3921CE61B3}" srcOrd="0" destOrd="1" presId="urn:microsoft.com/office/officeart/2005/8/layout/default"/>
    <dgm:cxn modelId="{8A157816-9B85-4BCF-A8C5-FB3F32A890F7}" srcId="{082F1826-43BF-493D-89F1-6C9C71ED008D}" destId="{48D128BC-5D16-42FE-8CB4-55CB96BA3C6C}" srcOrd="0" destOrd="0" parTransId="{D6DB0CAF-0F1A-40D0-AB5A-A70B32F1091F}" sibTransId="{0E5BDDEA-9EFA-438B-BC00-0D6960F97E09}"/>
    <dgm:cxn modelId="{113D2818-9BE5-478C-9135-6C81E9A45D1D}" srcId="{697467BF-CAD0-47AF-9F27-0818DC7C6ABE}" destId="{50817FA4-5C48-4632-BF97-B3F5B939E60E}" srcOrd="9" destOrd="0" parTransId="{EEA8ADEB-F0CF-44F9-B8AC-E99A79BD4252}" sibTransId="{C370D767-6AF4-4985-8DF7-345BBD1C5FDB}"/>
    <dgm:cxn modelId="{ACAC211E-6290-41FA-BE04-984CB3F0062F}" srcId="{55FEAF9F-75D1-4664-80FD-48FD4BE5D96B}" destId="{25DE3618-EE11-4824-A0C9-D51B1CCA9451}" srcOrd="0" destOrd="0" parTransId="{A4EF4DBA-3F93-4B0A-BE6B-A9194F721216}" sibTransId="{4904DAE4-0FC4-4159-8504-5EE9A89A1689}"/>
    <dgm:cxn modelId="{3828621E-EFCF-41B9-A27D-EB126F438870}" type="presOf" srcId="{AA177867-A190-46E7-BFCB-174E7FEC7E74}" destId="{A556290C-3CF5-47C4-8553-C8D7406A75B4}" srcOrd="0" destOrd="1" presId="urn:microsoft.com/office/officeart/2005/8/layout/default"/>
    <dgm:cxn modelId="{6902E81E-3886-4806-B5A2-D865C5E83FDC}" type="presOf" srcId="{6A520EB6-82BA-468B-BA9F-54ECC307636A}" destId="{1C0080F6-A690-4F0F-BE25-CE73A88D6BCB}" srcOrd="0" destOrd="1" presId="urn:microsoft.com/office/officeart/2005/8/layout/default"/>
    <dgm:cxn modelId="{37059D24-DBBA-475B-8B19-3735195C5DFE}" type="presOf" srcId="{F80A60B5-7D0C-43F4-8B81-BC5059DE5BC4}" destId="{A14B98B6-91D4-4A5F-A50E-2C4C50891441}" srcOrd="0" destOrd="1" presId="urn:microsoft.com/office/officeart/2005/8/layout/default"/>
    <dgm:cxn modelId="{96204828-4C08-4CC1-95E0-FFB59CC2CC92}" srcId="{697467BF-CAD0-47AF-9F27-0818DC7C6ABE}" destId="{55FEAF9F-75D1-4664-80FD-48FD4BE5D96B}" srcOrd="14" destOrd="0" parTransId="{1E3C255C-7E83-49C3-AE99-DE1A01474D51}" sibTransId="{682FCAF6-471E-4C83-AB7A-59EE435CC031}"/>
    <dgm:cxn modelId="{E847062B-C6B9-404E-B091-8E89E041C06C}" type="presOf" srcId="{05EEBDBF-D788-4B32-B00E-D5335F45B8CD}" destId="{E597B257-54E0-4E68-9409-FFB1A56CCDD8}" srcOrd="0" destOrd="1" presId="urn:microsoft.com/office/officeart/2005/8/layout/default"/>
    <dgm:cxn modelId="{2B61072B-E402-4B5A-A13F-CFACDE8AF1C1}" type="presOf" srcId="{9954E820-50C4-46E9-9C65-C68FA4B30C84}" destId="{E597B257-54E0-4E68-9409-FFB1A56CCDD8}" srcOrd="0" destOrd="0" presId="urn:microsoft.com/office/officeart/2005/8/layout/default"/>
    <dgm:cxn modelId="{09B9E42F-6CAF-4305-BDA4-C68526FBAD51}" type="presOf" srcId="{55FEAF9F-75D1-4664-80FD-48FD4BE5D96B}" destId="{775189F3-A290-452B-8028-A690BD877695}" srcOrd="0" destOrd="0" presId="urn:microsoft.com/office/officeart/2005/8/layout/default"/>
    <dgm:cxn modelId="{3F87B130-F643-450C-A2ED-BBA6EBE2D283}" srcId="{697467BF-CAD0-47AF-9F27-0818DC7C6ABE}" destId="{57EEBAAE-1315-44E1-97C6-B1CD1FED7D1C}" srcOrd="3" destOrd="0" parTransId="{C0F1864A-62C1-4C54-8E3D-F48B6BD0FCB7}" sibTransId="{D73D7419-DCA6-438A-BCA0-7D9EE0055618}"/>
    <dgm:cxn modelId="{8FA80335-B460-4601-89AA-904A4C007D30}" srcId="{5748D159-2D36-41F3-A527-82DAD5B39CBC}" destId="{7E332337-5066-404B-9A98-862FC1AAAFC1}" srcOrd="0" destOrd="0" parTransId="{6E9BD430-1458-49C0-9CCD-F2566B475B5A}" sibTransId="{A645FB40-48B3-4065-81B5-6B53A515C893}"/>
    <dgm:cxn modelId="{CC89693D-F013-4CB7-9E45-6779199DD081}" srcId="{3CD2E7AB-EB25-4B68-8ACD-8466840E72AB}" destId="{D9AD9F79-8DBB-4B98-8EED-CD686E39D00B}" srcOrd="0" destOrd="0" parTransId="{28B2FD15-31DA-4701-954F-1083EC4CC8B6}" sibTransId="{23ED56FA-CD2F-49BE-AD8D-75BBB4A6B099}"/>
    <dgm:cxn modelId="{CAA8285D-7896-43B2-9E6B-84C4D74DBC02}" type="presOf" srcId="{9507AFAA-CE9C-4934-A3B6-38C169507FAD}" destId="{1C3952D3-95AE-4927-BD11-5D29633BCE8D}" srcOrd="0" destOrd="1" presId="urn:microsoft.com/office/officeart/2005/8/layout/default"/>
    <dgm:cxn modelId="{4D8D025E-527F-4A71-9F4C-DA3EDF7793DD}" srcId="{839CA619-3B8E-4D11-9279-267C46331A98}" destId="{6A520EB6-82BA-468B-BA9F-54ECC307636A}" srcOrd="0" destOrd="0" parTransId="{CD83CADE-60DB-42BB-A64E-8F60FB6F0637}" sibTransId="{AC01CEAD-6C1B-4D02-AF26-3FF96B26C3E4}"/>
    <dgm:cxn modelId="{4326195F-6260-4B16-B2EF-86036E5BCCEB}" srcId="{10B67069-240A-477F-B23B-BC61304F74FF}" destId="{90965C80-31E8-4CFC-985E-9F4068EA15BB}" srcOrd="0" destOrd="0" parTransId="{9EFE9586-3D44-4AD4-A56A-F6EDCFDA9D42}" sibTransId="{13D7AA07-DA61-44FB-B2B6-7F88CBD26DAD}"/>
    <dgm:cxn modelId="{2FFF4F41-34AE-469E-A2C1-4ACBD92F245D}" type="presOf" srcId="{09EF1A0E-4197-48DA-95E1-CABCB71D41AE}" destId="{B353979B-CE51-417E-AA91-B89AE13020BD}" srcOrd="0" destOrd="0" presId="urn:microsoft.com/office/officeart/2005/8/layout/default"/>
    <dgm:cxn modelId="{9CA6A461-E275-4E12-B3E4-88041F37204F}" type="presOf" srcId="{49918C27-2B8E-4883-ADD8-D776C061B226}" destId="{B353979B-CE51-417E-AA91-B89AE13020BD}" srcOrd="0" destOrd="1" presId="urn:microsoft.com/office/officeart/2005/8/layout/default"/>
    <dgm:cxn modelId="{B6FF9963-64C9-4053-B7E4-B0EE87BAC96A}" srcId="{06400BF2-3E75-4FE7-8F40-BE58FF9467D9}" destId="{27C40C3A-5913-4B3C-9168-F76FF24C25F6}" srcOrd="0" destOrd="0" parTransId="{6A0E6141-1FE3-4121-93DA-8E2BA08A4344}" sibTransId="{C28E6C5E-197D-4A11-A60F-AF11CD494671}"/>
    <dgm:cxn modelId="{E0BF3548-854E-484D-B4A3-D549E1E4B17F}" srcId="{09EF1A0E-4197-48DA-95E1-CABCB71D41AE}" destId="{49918C27-2B8E-4883-ADD8-D776C061B226}" srcOrd="0" destOrd="0" parTransId="{F2CC9CA2-F8F0-43C6-8F67-15B358E57584}" sibTransId="{7C64E4E7-70C0-4535-AD0B-9A850189068A}"/>
    <dgm:cxn modelId="{A5328468-E72B-47EB-9B58-BB7548651B1A}" srcId="{ED5104FF-9BAE-44B9-98BC-E8B61AA91F8C}" destId="{391B5B95-D8EE-4E21-9637-BEE69636E11E}" srcOrd="0" destOrd="0" parTransId="{CF6D5CAE-535B-4B49-9CEE-6CC0B73A6136}" sibTransId="{6CA17167-66D6-4481-B662-16707AA7C852}"/>
    <dgm:cxn modelId="{819C3A49-CE71-4BD3-8802-BCB3316F5D0A}" srcId="{697467BF-CAD0-47AF-9F27-0818DC7C6ABE}" destId="{9954E820-50C4-46E9-9C65-C68FA4B30C84}" srcOrd="16" destOrd="0" parTransId="{92AD9875-CD37-4FFB-B7DB-333491A39776}" sibTransId="{BCC13E5A-0B60-4EDD-8DF1-4B5B3985084C}"/>
    <dgm:cxn modelId="{EFF42E6A-92AC-497F-A1E6-CFF879CADEC1}" type="presOf" srcId="{3CD2E7AB-EB25-4B68-8ACD-8466840E72AB}" destId="{6E4DDB1C-EE07-4AF0-98DB-4C3921CE61B3}" srcOrd="0" destOrd="0" presId="urn:microsoft.com/office/officeart/2005/8/layout/default"/>
    <dgm:cxn modelId="{58414D6D-1B17-44B1-AF2B-F75EC447C090}" srcId="{EB16E964-24A3-4EF5-BA66-2C5FB3E644B0}" destId="{91E7658A-D9B4-4650-9A12-37DB67B58607}" srcOrd="0" destOrd="0" parTransId="{939A2489-4099-487F-B57F-26115F84A8CA}" sibTransId="{8B313E43-DD79-4E59-A8F8-21E4375FDC72}"/>
    <dgm:cxn modelId="{50601D50-8733-4C12-9920-6780C24293E7}" type="presOf" srcId="{48D128BC-5D16-42FE-8CB4-55CB96BA3C6C}" destId="{45347DA2-6433-407B-93F6-D16806670525}" srcOrd="0" destOrd="1" presId="urn:microsoft.com/office/officeart/2005/8/layout/default"/>
    <dgm:cxn modelId="{77C0C672-8766-41C4-8D40-7FCA4CC74139}" srcId="{697467BF-CAD0-47AF-9F27-0818DC7C6ABE}" destId="{09EF1A0E-4197-48DA-95E1-CABCB71D41AE}" srcOrd="1" destOrd="0" parTransId="{64AD48E4-559A-4463-9837-4D9609BB9923}" sibTransId="{A2F57E58-B4B0-4899-AA2A-D03A09D61530}"/>
    <dgm:cxn modelId="{A9913C53-E7C0-4226-9143-D6B1B61F6A29}" type="presOf" srcId="{EB16E964-24A3-4EF5-BA66-2C5FB3E644B0}" destId="{C2948183-BD7B-48C6-8054-FEE1A1D64B7B}" srcOrd="0" destOrd="0" presId="urn:microsoft.com/office/officeart/2005/8/layout/default"/>
    <dgm:cxn modelId="{F2EE5D53-26EF-4D99-9D8D-B0ECE0C0B417}" type="presOf" srcId="{7048191D-2BC4-4D16-9DA0-135AB080A429}" destId="{441561DC-0C84-4AC9-A1F9-DFA7F70A2164}" srcOrd="0" destOrd="0" presId="urn:microsoft.com/office/officeart/2005/8/layout/default"/>
    <dgm:cxn modelId="{8D3E8473-3FD0-4E71-9CB0-78EB2E7B64B4}" srcId="{8E982D3C-BB54-42AE-BBA8-5F082B19E1E3}" destId="{3C2465FA-DD44-4B4D-8D94-BC4326A02DFC}" srcOrd="0" destOrd="0" parTransId="{1C244AAF-62B9-4FA0-9884-3A1FA10FF34F}" sibTransId="{6C3C6096-5196-47CA-8F64-45B420EC79A5}"/>
    <dgm:cxn modelId="{4E87F255-6829-447D-A730-84ED95291809}" srcId="{697467BF-CAD0-47AF-9F27-0818DC7C6ABE}" destId="{082F1826-43BF-493D-89F1-6C9C71ED008D}" srcOrd="2" destOrd="0" parTransId="{5A9B3A34-6C94-4C25-B85E-FC0FD28F15E3}" sibTransId="{A36E31C5-EAC7-4F76-A887-871569BB00EC}"/>
    <dgm:cxn modelId="{E83AEF58-4503-4D22-A8E6-6BF5B06179E9}" srcId="{9954E820-50C4-46E9-9C65-C68FA4B30C84}" destId="{05EEBDBF-D788-4B32-B00E-D5335F45B8CD}" srcOrd="0" destOrd="0" parTransId="{CA52D6E0-35DD-4501-A4A1-984CD838C634}" sibTransId="{503E99EF-A14C-4D62-8FC3-6885860FE247}"/>
    <dgm:cxn modelId="{6BEE5A7A-491C-417D-8865-FB00863781F1}" type="presOf" srcId="{3C2465FA-DD44-4B4D-8D94-BC4326A02DFC}" destId="{AF75580F-625B-4F82-94C8-920A2E4DF2BD}" srcOrd="0" destOrd="1" presId="urn:microsoft.com/office/officeart/2005/8/layout/default"/>
    <dgm:cxn modelId="{3CB7127B-2AA3-412F-AD9E-95065C691987}" type="presOf" srcId="{ED5104FF-9BAE-44B9-98BC-E8B61AA91F8C}" destId="{A200FE29-F8CF-4243-A1F0-246C810EB79E}" srcOrd="0" destOrd="0" presId="urn:microsoft.com/office/officeart/2005/8/layout/default"/>
    <dgm:cxn modelId="{216DAD82-D871-480E-B94D-1192ED4357FC}" type="presOf" srcId="{839CA619-3B8E-4D11-9279-267C46331A98}" destId="{1C0080F6-A690-4F0F-BE25-CE73A88D6BCB}" srcOrd="0" destOrd="0" presId="urn:microsoft.com/office/officeart/2005/8/layout/default"/>
    <dgm:cxn modelId="{382CD083-2CAA-426A-845E-7CC20FA49F2E}" type="presOf" srcId="{0F7F624A-8839-423F-B0A6-1A95FF9AC807}" destId="{A14B98B6-91D4-4A5F-A50E-2C4C50891441}" srcOrd="0" destOrd="0" presId="urn:microsoft.com/office/officeart/2005/8/layout/default"/>
    <dgm:cxn modelId="{8AE7B087-2F7F-43B8-A2D7-190BE2B79B82}" srcId="{697467BF-CAD0-47AF-9F27-0818DC7C6ABE}" destId="{0F7F624A-8839-423F-B0A6-1A95FF9AC807}" srcOrd="10" destOrd="0" parTransId="{D78371C4-D333-4A94-9C92-16317024BD3A}" sibTransId="{78247D2E-3BC6-42CA-A156-4F60EA1EB8E0}"/>
    <dgm:cxn modelId="{E7348588-9FD0-4F20-A59E-DD32589C989F}" type="presOf" srcId="{63D57273-CC1D-477D-AFA5-4E4B629FF805}" destId="{1C3952D3-95AE-4927-BD11-5D29633BCE8D}" srcOrd="0" destOrd="0" presId="urn:microsoft.com/office/officeart/2005/8/layout/default"/>
    <dgm:cxn modelId="{4FF96C8C-8C03-4BD8-8CB1-ABFD1D46283F}" type="presOf" srcId="{82F61D4F-8CB7-462E-B4D2-51EE238600DF}" destId="{441561DC-0C84-4AC9-A1F9-DFA7F70A2164}" srcOrd="0" destOrd="1" presId="urn:microsoft.com/office/officeart/2005/8/layout/default"/>
    <dgm:cxn modelId="{D2CA9E9C-6288-47D2-978C-FE0792B8DD34}" type="presOf" srcId="{57EEBAAE-1315-44E1-97C6-B1CD1FED7D1C}" destId="{A556290C-3CF5-47C4-8553-C8D7406A75B4}" srcOrd="0" destOrd="0" presId="urn:microsoft.com/office/officeart/2005/8/layout/default"/>
    <dgm:cxn modelId="{7F9460A0-C306-40A6-AF34-CD2319EB4F83}" srcId="{697467BF-CAD0-47AF-9F27-0818DC7C6ABE}" destId="{06400BF2-3E75-4FE7-8F40-BE58FF9467D9}" srcOrd="6" destOrd="0" parTransId="{AD38DA35-DABE-41E7-850A-1844ECF1FE03}" sibTransId="{6394DB03-333F-4E98-807F-4BBCAFF35656}"/>
    <dgm:cxn modelId="{BFC24DAA-7F4C-43D7-AE75-052AFB2139C6}" srcId="{63D57273-CC1D-477D-AFA5-4E4B629FF805}" destId="{9507AFAA-CE9C-4934-A3B6-38C169507FAD}" srcOrd="0" destOrd="0" parTransId="{45E4598A-AE0F-4528-B0B1-009360546B93}" sibTransId="{2E3CAEDE-E874-457F-8AEF-E48445A9AC43}"/>
    <dgm:cxn modelId="{521AF2B1-55BC-474D-8D12-5692E1C0A291}" type="presOf" srcId="{10B67069-240A-477F-B23B-BC61304F74FF}" destId="{328F15A0-757F-426B-9E77-6BA39520B7BA}" srcOrd="0" destOrd="0" presId="urn:microsoft.com/office/officeart/2005/8/layout/default"/>
    <dgm:cxn modelId="{53FF6CB7-F3FE-40E4-90D7-E5CF32F039B7}" srcId="{57EEBAAE-1315-44E1-97C6-B1CD1FED7D1C}" destId="{AA177867-A190-46E7-BFCB-174E7FEC7E74}" srcOrd="0" destOrd="0" parTransId="{00E8457A-9E3E-4F41-BCAF-7DF19DACC1E9}" sibTransId="{38A88C3D-86CB-433B-97EC-D37003D43FC9}"/>
    <dgm:cxn modelId="{729ACDB7-7A3C-4DD3-9590-5B2A1A4A377D}" type="presOf" srcId="{50817FA4-5C48-4632-BF97-B3F5B939E60E}" destId="{96761210-6349-42FD-8EBF-9E2EC6159DF2}" srcOrd="0" destOrd="0" presId="urn:microsoft.com/office/officeart/2005/8/layout/default"/>
    <dgm:cxn modelId="{3D9807B9-88CB-4EF9-8F19-ACCB3D59ED75}" type="presOf" srcId="{25DE3618-EE11-4824-A0C9-D51B1CCA9451}" destId="{775189F3-A290-452B-8028-A690BD877695}" srcOrd="0" destOrd="1" presId="urn:microsoft.com/office/officeart/2005/8/layout/default"/>
    <dgm:cxn modelId="{75F9C6B9-D6C1-4BC7-A8E9-89ACEE0A2DE2}" type="presOf" srcId="{082F1826-43BF-493D-89F1-6C9C71ED008D}" destId="{45347DA2-6433-407B-93F6-D16806670525}" srcOrd="0" destOrd="0" presId="urn:microsoft.com/office/officeart/2005/8/layout/default"/>
    <dgm:cxn modelId="{84C5F5C0-97F9-471D-BB1B-40A69F341D7D}" srcId="{697467BF-CAD0-47AF-9F27-0818DC7C6ABE}" destId="{839CA619-3B8E-4D11-9279-267C46331A98}" srcOrd="7" destOrd="0" parTransId="{B87E3760-1C17-4DC6-9FCB-AB4E639CC171}" sibTransId="{D27CE4F9-EE54-4261-B1D3-810A0AA9FE67}"/>
    <dgm:cxn modelId="{712A1DC5-E013-4EDE-8838-8F865BA18B33}" type="presOf" srcId="{7E332337-5066-404B-9A98-862FC1AAAFC1}" destId="{8AEB5819-D756-4AF2-8069-7DA5C0F1D834}" srcOrd="0" destOrd="1" presId="urn:microsoft.com/office/officeart/2005/8/layout/default"/>
    <dgm:cxn modelId="{5564C0CB-0CDA-435C-96D4-0ECAEE911C62}" srcId="{697467BF-CAD0-47AF-9F27-0818DC7C6ABE}" destId="{3CD2E7AB-EB25-4B68-8ACD-8466840E72AB}" srcOrd="11" destOrd="0" parTransId="{4466D808-ABBA-48BB-A711-F07368303A2B}" sibTransId="{B57B3453-0102-40A4-ACDD-975ED4558A29}"/>
    <dgm:cxn modelId="{CACFC6D6-1DBF-439C-ADD1-275188FBEBE3}" type="presOf" srcId="{8E982D3C-BB54-42AE-BBA8-5F082B19E1E3}" destId="{AF75580F-625B-4F82-94C8-920A2E4DF2BD}" srcOrd="0" destOrd="0" presId="urn:microsoft.com/office/officeart/2005/8/layout/default"/>
    <dgm:cxn modelId="{94EE70DA-AB7A-4A8A-AE1A-B0D938CE8A72}" type="presOf" srcId="{697467BF-CAD0-47AF-9F27-0818DC7C6ABE}" destId="{C261A7F9-221A-4E95-947A-2ECB935CDFC9}" srcOrd="0" destOrd="0" presId="urn:microsoft.com/office/officeart/2005/8/layout/default"/>
    <dgm:cxn modelId="{1FDA37DE-45AF-4B3F-90FF-8E203044A4D9}" srcId="{50817FA4-5C48-4632-BF97-B3F5B939E60E}" destId="{21C3AC30-C26C-4B91-8822-3E522529A608}" srcOrd="0" destOrd="0" parTransId="{16390A3E-FF19-459D-AE91-DDC75446A92F}" sibTransId="{ABA0D34E-D93A-42EC-85B4-C6A8AFDE3A2E}"/>
    <dgm:cxn modelId="{891255DF-F4D0-4542-B7B3-0A10214C5993}" type="presOf" srcId="{5748D159-2D36-41F3-A527-82DAD5B39CBC}" destId="{8AEB5819-D756-4AF2-8069-7DA5C0F1D834}" srcOrd="0" destOrd="0" presId="urn:microsoft.com/office/officeart/2005/8/layout/default"/>
    <dgm:cxn modelId="{A53138E2-D289-40CB-A7D6-2FFDCB9212B8}" srcId="{697467BF-CAD0-47AF-9F27-0818DC7C6ABE}" destId="{10B67069-240A-477F-B23B-BC61304F74FF}" srcOrd="8" destOrd="0" parTransId="{5B25362F-4879-4D47-97B4-E8C8527848EF}" sibTransId="{E3352C93-36FD-49E1-9CEA-9C628EBA937F}"/>
    <dgm:cxn modelId="{D6112EE7-1C70-4DCE-BD59-7B693F5C2534}" srcId="{0F7F624A-8839-423F-B0A6-1A95FF9AC807}" destId="{F80A60B5-7D0C-43F4-8B81-BC5059DE5BC4}" srcOrd="0" destOrd="0" parTransId="{2FBF4A70-C40B-461F-8F71-405E4A6110A1}" sibTransId="{291B3F02-527E-4E8B-A5EF-97FA40A610FE}"/>
    <dgm:cxn modelId="{B3AE70E8-831A-42F4-A7A3-A3A2405576FD}" srcId="{697467BF-CAD0-47AF-9F27-0818DC7C6ABE}" destId="{7048191D-2BC4-4D16-9DA0-135AB080A429}" srcOrd="12" destOrd="0" parTransId="{CD72FDAA-21DC-42DD-99F9-77F344F93A5B}" sibTransId="{54C7FA73-616C-4E92-BE4F-92D548B0184B}"/>
    <dgm:cxn modelId="{84088EEC-0A5D-4D56-88BE-DAB319085DD0}" type="presOf" srcId="{06400BF2-3E75-4FE7-8F40-BE58FF9467D9}" destId="{9E839768-6731-4C3A-BCB8-C9E471B01FC3}" srcOrd="0" destOrd="0" presId="urn:microsoft.com/office/officeart/2005/8/layout/default"/>
    <dgm:cxn modelId="{0CFA62ED-9EF0-4697-9527-FE7DA50EE9A8}" type="presOf" srcId="{21C3AC30-C26C-4B91-8822-3E522529A608}" destId="{96761210-6349-42FD-8EBF-9E2EC6159DF2}" srcOrd="0" destOrd="1" presId="urn:microsoft.com/office/officeart/2005/8/layout/default"/>
    <dgm:cxn modelId="{B8CBACF3-31BE-4710-9D3D-D8C54B8185AE}" type="presOf" srcId="{27C40C3A-5913-4B3C-9168-F76FF24C25F6}" destId="{9E839768-6731-4C3A-BCB8-C9E471B01FC3}" srcOrd="0" destOrd="1" presId="urn:microsoft.com/office/officeart/2005/8/layout/default"/>
    <dgm:cxn modelId="{79AB74F5-BFDF-43EA-B7EC-F99070AA2BE0}" type="presOf" srcId="{91E7658A-D9B4-4650-9A12-37DB67B58607}" destId="{C2948183-BD7B-48C6-8054-FEE1A1D64B7B}" srcOrd="0" destOrd="1" presId="urn:microsoft.com/office/officeart/2005/8/layout/default"/>
    <dgm:cxn modelId="{E19AF4F8-2053-4910-A2FC-F075760D8B99}" srcId="{697467BF-CAD0-47AF-9F27-0818DC7C6ABE}" destId="{63D57273-CC1D-477D-AFA5-4E4B629FF805}" srcOrd="13" destOrd="0" parTransId="{C817CBED-924B-430D-A0ED-C09091BCE3AA}" sibTransId="{459B7BD2-3857-4E2C-9939-4A44B785144C}"/>
    <dgm:cxn modelId="{DF3C36FE-345E-472E-BFC5-BD6F71D97C42}" srcId="{697467BF-CAD0-47AF-9F27-0818DC7C6ABE}" destId="{ED5104FF-9BAE-44B9-98BC-E8B61AA91F8C}" srcOrd="0" destOrd="0" parTransId="{66F2FFDF-CA7C-4064-A60E-8C6A91F73533}" sibTransId="{280CEDC5-2491-48CF-804E-D78EEAE4727F}"/>
    <dgm:cxn modelId="{FCACFD7E-F3B1-457C-BB10-E7FA9F02AE6E}" type="presParOf" srcId="{C261A7F9-221A-4E95-947A-2ECB935CDFC9}" destId="{A200FE29-F8CF-4243-A1F0-246C810EB79E}" srcOrd="0" destOrd="0" presId="urn:microsoft.com/office/officeart/2005/8/layout/default"/>
    <dgm:cxn modelId="{E2ACCFEA-D2A9-4125-BEF9-EDF64AF16025}" type="presParOf" srcId="{C261A7F9-221A-4E95-947A-2ECB935CDFC9}" destId="{87AD910B-792D-41CD-9A40-337088926521}" srcOrd="1" destOrd="0" presId="urn:microsoft.com/office/officeart/2005/8/layout/default"/>
    <dgm:cxn modelId="{657EF2D5-9D08-49F2-B41D-279104174E8F}" type="presParOf" srcId="{C261A7F9-221A-4E95-947A-2ECB935CDFC9}" destId="{B353979B-CE51-417E-AA91-B89AE13020BD}" srcOrd="2" destOrd="0" presId="urn:microsoft.com/office/officeart/2005/8/layout/default"/>
    <dgm:cxn modelId="{FB62ADFF-9974-4E0F-8321-7BCC6DC0AB81}" type="presParOf" srcId="{C261A7F9-221A-4E95-947A-2ECB935CDFC9}" destId="{E3FE01FA-4A6C-426D-82F3-AA24DF82B306}" srcOrd="3" destOrd="0" presId="urn:microsoft.com/office/officeart/2005/8/layout/default"/>
    <dgm:cxn modelId="{07452214-448E-4601-9676-9503D2F6A739}" type="presParOf" srcId="{C261A7F9-221A-4E95-947A-2ECB935CDFC9}" destId="{45347DA2-6433-407B-93F6-D16806670525}" srcOrd="4" destOrd="0" presId="urn:microsoft.com/office/officeart/2005/8/layout/default"/>
    <dgm:cxn modelId="{7B60E6A0-37A8-493B-8DC2-2737547FEC5C}" type="presParOf" srcId="{C261A7F9-221A-4E95-947A-2ECB935CDFC9}" destId="{D2C9B0D1-E6BE-4C3C-BCDE-08158583AA61}" srcOrd="5" destOrd="0" presId="urn:microsoft.com/office/officeart/2005/8/layout/default"/>
    <dgm:cxn modelId="{0CF11C43-6856-4EB2-9736-33DDAE62EC96}" type="presParOf" srcId="{C261A7F9-221A-4E95-947A-2ECB935CDFC9}" destId="{A556290C-3CF5-47C4-8553-C8D7406A75B4}" srcOrd="6" destOrd="0" presId="urn:microsoft.com/office/officeart/2005/8/layout/default"/>
    <dgm:cxn modelId="{935E71B5-2572-4F36-BFD1-C577980EC2CB}" type="presParOf" srcId="{C261A7F9-221A-4E95-947A-2ECB935CDFC9}" destId="{6A9FE3E9-CC6A-417E-A5A3-55009446FEC0}" srcOrd="7" destOrd="0" presId="urn:microsoft.com/office/officeart/2005/8/layout/default"/>
    <dgm:cxn modelId="{E8590921-0C81-4517-9BEF-D1481D1D57C5}" type="presParOf" srcId="{C261A7F9-221A-4E95-947A-2ECB935CDFC9}" destId="{C2948183-BD7B-48C6-8054-FEE1A1D64B7B}" srcOrd="8" destOrd="0" presId="urn:microsoft.com/office/officeart/2005/8/layout/default"/>
    <dgm:cxn modelId="{FF3BD86F-EFFE-4926-A09B-D4C2B73C95BB}" type="presParOf" srcId="{C261A7F9-221A-4E95-947A-2ECB935CDFC9}" destId="{F5537AF2-8C4F-4AAC-AACC-35E33F110019}" srcOrd="9" destOrd="0" presId="urn:microsoft.com/office/officeart/2005/8/layout/default"/>
    <dgm:cxn modelId="{F46141C0-1136-4C1D-8B4E-CEF7CC503EA0}" type="presParOf" srcId="{C261A7F9-221A-4E95-947A-2ECB935CDFC9}" destId="{8AEB5819-D756-4AF2-8069-7DA5C0F1D834}" srcOrd="10" destOrd="0" presId="urn:microsoft.com/office/officeart/2005/8/layout/default"/>
    <dgm:cxn modelId="{B051AF54-4BB1-4449-B277-248FB324A945}" type="presParOf" srcId="{C261A7F9-221A-4E95-947A-2ECB935CDFC9}" destId="{94259123-96B3-499C-8D53-FABE4904F5B6}" srcOrd="11" destOrd="0" presId="urn:microsoft.com/office/officeart/2005/8/layout/default"/>
    <dgm:cxn modelId="{DA2C5243-44BB-4BAA-8CEE-DE90BA8FC11F}" type="presParOf" srcId="{C261A7F9-221A-4E95-947A-2ECB935CDFC9}" destId="{9E839768-6731-4C3A-BCB8-C9E471B01FC3}" srcOrd="12" destOrd="0" presId="urn:microsoft.com/office/officeart/2005/8/layout/default"/>
    <dgm:cxn modelId="{89125CD8-1194-4823-8A7F-D46642BB2937}" type="presParOf" srcId="{C261A7F9-221A-4E95-947A-2ECB935CDFC9}" destId="{D7C0E69A-D001-4CCB-9657-BD949B66EB46}" srcOrd="13" destOrd="0" presId="urn:microsoft.com/office/officeart/2005/8/layout/default"/>
    <dgm:cxn modelId="{B5C9FFB1-61DD-453E-979B-F74B8DAD225B}" type="presParOf" srcId="{C261A7F9-221A-4E95-947A-2ECB935CDFC9}" destId="{1C0080F6-A690-4F0F-BE25-CE73A88D6BCB}" srcOrd="14" destOrd="0" presId="urn:microsoft.com/office/officeart/2005/8/layout/default"/>
    <dgm:cxn modelId="{0E03F5F8-8534-4793-808A-1C17538B970B}" type="presParOf" srcId="{C261A7F9-221A-4E95-947A-2ECB935CDFC9}" destId="{C9885A04-44CD-4CD0-97F5-927359E5F9A2}" srcOrd="15" destOrd="0" presId="urn:microsoft.com/office/officeart/2005/8/layout/default"/>
    <dgm:cxn modelId="{0AAC3BDA-5902-48DC-AA38-09F5BE21F692}" type="presParOf" srcId="{C261A7F9-221A-4E95-947A-2ECB935CDFC9}" destId="{328F15A0-757F-426B-9E77-6BA39520B7BA}" srcOrd="16" destOrd="0" presId="urn:microsoft.com/office/officeart/2005/8/layout/default"/>
    <dgm:cxn modelId="{BF203F02-2579-47C7-BAA0-C5DB6E8F10F3}" type="presParOf" srcId="{C261A7F9-221A-4E95-947A-2ECB935CDFC9}" destId="{D804F1A2-CB74-4553-8B6D-E3D6924A3BDE}" srcOrd="17" destOrd="0" presId="urn:microsoft.com/office/officeart/2005/8/layout/default"/>
    <dgm:cxn modelId="{F71D772C-8739-4172-89B8-84B5464070AB}" type="presParOf" srcId="{C261A7F9-221A-4E95-947A-2ECB935CDFC9}" destId="{96761210-6349-42FD-8EBF-9E2EC6159DF2}" srcOrd="18" destOrd="0" presId="urn:microsoft.com/office/officeart/2005/8/layout/default"/>
    <dgm:cxn modelId="{13E58261-695B-4A63-AEAB-C8A9E73395C9}" type="presParOf" srcId="{C261A7F9-221A-4E95-947A-2ECB935CDFC9}" destId="{9DCDA29A-6DF5-47AD-A542-BBE70F95E54C}" srcOrd="19" destOrd="0" presId="urn:microsoft.com/office/officeart/2005/8/layout/default"/>
    <dgm:cxn modelId="{0EF2BB72-A885-40B5-A008-6FF07354DD3F}" type="presParOf" srcId="{C261A7F9-221A-4E95-947A-2ECB935CDFC9}" destId="{A14B98B6-91D4-4A5F-A50E-2C4C50891441}" srcOrd="20" destOrd="0" presId="urn:microsoft.com/office/officeart/2005/8/layout/default"/>
    <dgm:cxn modelId="{2B5F2FE9-D561-4B19-8AB4-7BD6267C3488}" type="presParOf" srcId="{C261A7F9-221A-4E95-947A-2ECB935CDFC9}" destId="{5F12A262-D630-4BDD-8E52-CB8E3D3125B2}" srcOrd="21" destOrd="0" presId="urn:microsoft.com/office/officeart/2005/8/layout/default"/>
    <dgm:cxn modelId="{1B131242-1C6A-4123-BCF3-8A77E852DECA}" type="presParOf" srcId="{C261A7F9-221A-4E95-947A-2ECB935CDFC9}" destId="{6E4DDB1C-EE07-4AF0-98DB-4C3921CE61B3}" srcOrd="22" destOrd="0" presId="urn:microsoft.com/office/officeart/2005/8/layout/default"/>
    <dgm:cxn modelId="{E7197461-3B58-447B-828D-C544F5BAAEE7}" type="presParOf" srcId="{C261A7F9-221A-4E95-947A-2ECB935CDFC9}" destId="{310FF3DC-FFE5-49E1-B869-DC273C872D22}" srcOrd="23" destOrd="0" presId="urn:microsoft.com/office/officeart/2005/8/layout/default"/>
    <dgm:cxn modelId="{EDC41BE8-372B-4591-A38F-A3F7A8EAB0A7}" type="presParOf" srcId="{C261A7F9-221A-4E95-947A-2ECB935CDFC9}" destId="{441561DC-0C84-4AC9-A1F9-DFA7F70A2164}" srcOrd="24" destOrd="0" presId="urn:microsoft.com/office/officeart/2005/8/layout/default"/>
    <dgm:cxn modelId="{6C8FCC9E-84DE-4174-8D59-B55C98EC8DC2}" type="presParOf" srcId="{C261A7F9-221A-4E95-947A-2ECB935CDFC9}" destId="{B3F6D485-B4AA-4BBF-A525-52B2ACF2F8D6}" srcOrd="25" destOrd="0" presId="urn:microsoft.com/office/officeart/2005/8/layout/default"/>
    <dgm:cxn modelId="{1014188B-FA60-44EC-BBBA-B9F327FC95D6}" type="presParOf" srcId="{C261A7F9-221A-4E95-947A-2ECB935CDFC9}" destId="{1C3952D3-95AE-4927-BD11-5D29633BCE8D}" srcOrd="26" destOrd="0" presId="urn:microsoft.com/office/officeart/2005/8/layout/default"/>
    <dgm:cxn modelId="{F5CAC6FD-C05A-4920-9520-0CD737075F2C}" type="presParOf" srcId="{C261A7F9-221A-4E95-947A-2ECB935CDFC9}" destId="{3010E863-A291-42C2-A0BA-976C30DA4C79}" srcOrd="27" destOrd="0" presId="urn:microsoft.com/office/officeart/2005/8/layout/default"/>
    <dgm:cxn modelId="{AA5F86C9-03A5-4ACE-A387-D5DE88B865DA}" type="presParOf" srcId="{C261A7F9-221A-4E95-947A-2ECB935CDFC9}" destId="{775189F3-A290-452B-8028-A690BD877695}" srcOrd="28" destOrd="0" presId="urn:microsoft.com/office/officeart/2005/8/layout/default"/>
    <dgm:cxn modelId="{0EFB92B1-AD54-4E7D-B793-F92431A2C1F7}" type="presParOf" srcId="{C261A7F9-221A-4E95-947A-2ECB935CDFC9}" destId="{5EC598BD-65DE-4191-9A90-B2C2FB4B295E}" srcOrd="29" destOrd="0" presId="urn:microsoft.com/office/officeart/2005/8/layout/default"/>
    <dgm:cxn modelId="{733BB011-B59A-4904-94DE-370D389EE5AB}" type="presParOf" srcId="{C261A7F9-221A-4E95-947A-2ECB935CDFC9}" destId="{AF75580F-625B-4F82-94C8-920A2E4DF2BD}" srcOrd="30" destOrd="0" presId="urn:microsoft.com/office/officeart/2005/8/layout/default"/>
    <dgm:cxn modelId="{F2516CA4-38F7-4488-A64F-5D430CACF68A}" type="presParOf" srcId="{C261A7F9-221A-4E95-947A-2ECB935CDFC9}" destId="{299CB482-8267-42DF-9740-19A3579E2296}" srcOrd="31" destOrd="0" presId="urn:microsoft.com/office/officeart/2005/8/layout/default"/>
    <dgm:cxn modelId="{C2AA9C03-28DB-4EFC-94C7-85CFFA9C5749}" type="presParOf" srcId="{C261A7F9-221A-4E95-947A-2ECB935CDFC9}" destId="{E597B257-54E0-4E68-9409-FFB1A56CCDD8}" srcOrd="3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sp="http://schemas.microsoft.com/office/drawing/2008/diagram" xmlns:a="http://schemas.openxmlformats.org/drawingml/2006/main" xmlns:dgm="http://schemas.openxmlformats.org/drawingml/2006/diagram">
  <dsp:spTree>
    <dsp:nvGrpSpPr>
      <dsp:cNvPr id="0" name=""/>
      <dsp:cNvGrpSpPr/>
    </dsp:nvGrpSpPr>
    <dsp:grpSpPr/>
    <dsp:sp modelId="{7781F19B-A111-4975-8E22-B80AFA5BC409}">
      <dsp:nvSpPr>
        <dsp:cNvPr id="0" name=""/>
        <dsp:cNvSpPr/>
      </dsp:nvSpPr>
      <dsp:spPr>
        <a:xfrm>
          <a:off x="0" y="2977562"/>
          <a:ext cx="11537303" cy="129277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rtlCol="false">
          <a:noAutofit/>
        </a:bodyPr>
        <a:lstStyle/>
        <a:p>
          <a:pPr marL="0" lvl="0" indent="0" algn="ctr" defTabSz="177800" rtl="false">
            <a:lnSpc>
              <a:spcPct val="90000"/>
            </a:lnSpc>
            <a:spcBef>
              <a:spcPct val="0"/>
            </a:spcBef>
            <a:spcAft>
              <a:spcPct val="35000"/>
            </a:spcAft>
            <a:buNone/>
          </a:pPr>
          <a:endParaRPr lang="en-GB" sz="400" kern="1200" dirty="0"/>
        </a:p>
        <a:p>
          <a:pPr marL="0" lvl="0" indent="0" algn="ctr" defTabSz="177800" rtl="false">
            <a:lnSpc>
              <a:spcPct val="90000"/>
            </a:lnSpc>
            <a:spcBef>
              <a:spcPct val="0"/>
            </a:spcBef>
            <a:spcAft>
              <a:spcPct val="35000"/>
            </a:spcAft>
            <a:buNone/>
          </a:pPr>
          <a:r>
            <a:rPr lang="cy" sz="1800" kern="1200"/>
            <a:t>Code within a computer program is structured in a very similar manner to a book. </a:t>
          </a:r>
          <a:r>
            <a:rPr lang="cy" sz="1800" kern="1200">
              <a:solidFill>
                <a:schemeClr val="bg1"/>
              </a:solidFill>
            </a:rPr>
            <a:t>This is because code can be read in order, just like a book can be read cover-to-cover. Some books however, don’t require you to read every section in order and therefore a particular chapter might be selected to be read. A section of a book might also be read multiple times, meaning the process of reading is iterated.</a:t>
          </a:r>
          <a:endParaRPr lang="en-GB" sz="1600" kern="1200" dirty="0">
            <a:solidFill>
              <a:schemeClr val="bg1"/>
            </a:solidFill>
          </a:endParaRPr>
        </a:p>
      </dsp:txBody>
      <dsp:txXfrm>
        <a:off x="37864" y="3015426"/>
        <a:ext cx="11461575" cy="1217051"/>
      </dsp:txXfrm>
    </dsp:sp>
    <dsp:sp modelId="{37E6AEA7-6E15-490D-91D0-E6B37566D030}">
      <dsp:nvSpPr>
        <dsp:cNvPr id="0" name=""/>
        <dsp:cNvSpPr/>
      </dsp:nvSpPr>
      <dsp:spPr>
        <a:xfrm>
          <a:off x="552" y="1488781"/>
          <a:ext cx="2784114"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solidFill>
                <a:schemeClr val="bg1"/>
              </a:solidFill>
            </a:rPr>
            <a:t>Forms of Cyberattack</a:t>
          </a:r>
        </a:p>
        <a:p>
          <a:pPr marL="0" lvl="0" indent="0" algn="ctr" defTabSz="288925" rtl="false">
            <a:lnSpc>
              <a:spcPct val="90000"/>
            </a:lnSpc>
            <a:spcBef>
              <a:spcPct val="0"/>
            </a:spcBef>
            <a:spcAft>
              <a:spcPct val="35000"/>
            </a:spcAft>
            <a:buNone/>
          </a:pPr>
          <a:endParaRPr lang="en-GB" sz="650" kern="1200" dirty="0">
            <a:solidFill>
              <a:schemeClr val="bg1"/>
            </a:solidFill>
          </a:endParaRPr>
        </a:p>
        <a:p>
          <a:pPr marL="0" lvl="0" indent="0" algn="ctr" defTabSz="288925" rtl="false">
            <a:lnSpc>
              <a:spcPct val="90000"/>
            </a:lnSpc>
            <a:spcBef>
              <a:spcPct val="0"/>
            </a:spcBef>
            <a:spcAft>
              <a:spcPct val="35000"/>
            </a:spcAft>
            <a:buNone/>
          </a:pPr>
          <a:r>
            <a:rPr lang="cy" sz="650" kern="1200">
              <a:solidFill>
                <a:schemeClr val="bg1"/>
              </a:solidFill>
            </a:rPr>
            <a:t>In Mathematics 4 x 2 is the. </a:t>
          </a:r>
        </a:p>
      </dsp:txBody>
      <dsp:txXfrm>
        <a:off x="38416" y="1526645"/>
        <a:ext cx="2708386" cy="1217051"/>
      </dsp:txXfrm>
    </dsp:sp>
    <dsp:sp modelId="{B4AE5CB3-B9AD-44D2-9C76-B0E7C0EF4524}">
      <dsp:nvSpPr>
        <dsp:cNvPr id="0" name=""/>
        <dsp:cNvSpPr/>
      </dsp:nvSpPr>
      <dsp:spPr>
        <a:xfrm>
          <a:off x="552"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solidFill>
                <a:schemeClr val="bg1"/>
              </a:solidFill>
            </a:rPr>
            <a:t>Subroutine</a:t>
          </a:r>
        </a:p>
        <a:p>
          <a:pPr marL="0" lvl="0" indent="0" algn="ctr" defTabSz="288925" rtl="false">
            <a:lnSpc>
              <a:spcPct val="90000"/>
            </a:lnSpc>
            <a:spcBef>
              <a:spcPct val="0"/>
            </a:spcBef>
            <a:spcAft>
              <a:spcPct val="35000"/>
            </a:spcAft>
            <a:buNone/>
          </a:pPr>
          <a:endParaRPr lang="en-GB" sz="400" kern="1200" dirty="0">
            <a:solidFill>
              <a:schemeClr val="bg1"/>
            </a:solidFill>
          </a:endParaRPr>
        </a:p>
        <a:p>
          <a:pPr marL="0" lvl="0" indent="0" algn="ctr" defTabSz="288925" rtl="false">
            <a:lnSpc>
              <a:spcPct val="90000"/>
            </a:lnSpc>
            <a:spcBef>
              <a:spcPct val="0"/>
            </a:spcBef>
            <a:spcAft>
              <a:spcPct val="35000"/>
            </a:spcAft>
            <a:buNone/>
          </a:pPr>
          <a:r>
            <a:rPr lang="cy" sz="650" kern="1200">
              <a:solidFill>
                <a:schemeClr val="bg1"/>
              </a:solidFill>
            </a:rPr>
            <a:t>- Subroutines are similar to how a contents page works in a book.</a:t>
          </a:r>
        </a:p>
        <a:p>
          <a:pPr marL="0" lvl="0" indent="0" algn="ctr" defTabSz="288925" rtl="false">
            <a:lnSpc>
              <a:spcPct val="90000"/>
            </a:lnSpc>
            <a:spcBef>
              <a:spcPct val="0"/>
            </a:spcBef>
            <a:spcAft>
              <a:spcPct val="35000"/>
            </a:spcAft>
            <a:buNone/>
          </a:pPr>
          <a:endParaRPr lang="en-GB" sz="650" kern="1200" dirty="0">
            <a:solidFill>
              <a:schemeClr val="bg1"/>
            </a:solidFill>
          </a:endParaRPr>
        </a:p>
        <a:p>
          <a:pPr marL="0" lvl="0" indent="0" algn="ctr" defTabSz="288925" rtl="false">
            <a:lnSpc>
              <a:spcPct val="90000"/>
            </a:lnSpc>
            <a:spcBef>
              <a:spcPct val="0"/>
            </a:spcBef>
            <a:spcAft>
              <a:spcPct val="35000"/>
            </a:spcAft>
            <a:buNone/>
          </a:pPr>
          <a:r>
            <a:rPr lang="cy" sz="650" kern="1200">
              <a:solidFill>
                <a:schemeClr val="bg1"/>
              </a:solidFill>
            </a:rPr>
            <a:t>- A subroutine is a set of instructions that are designed to perform a frequently used operation within a program.</a:t>
          </a:r>
        </a:p>
      </dsp:txBody>
      <dsp:txXfrm>
        <a:off x="38416" y="38253"/>
        <a:ext cx="1287697" cy="1217051"/>
      </dsp:txXfrm>
    </dsp:sp>
    <dsp:sp modelId="{A5B61B0C-A66D-4730-9B48-46ECC78759BF}">
      <dsp:nvSpPr>
        <dsp:cNvPr id="0" name=""/>
        <dsp:cNvSpPr/>
      </dsp:nvSpPr>
      <dsp:spPr>
        <a:xfrm>
          <a:off x="1421241"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t>Variable</a:t>
          </a:r>
        </a:p>
        <a:p>
          <a:pPr marL="0" lvl="0" indent="0" algn="ctr" defTabSz="288925" rtl="false">
            <a:lnSpc>
              <a:spcPct val="90000"/>
            </a:lnSpc>
            <a:spcBef>
              <a:spcPct val="0"/>
            </a:spcBef>
            <a:spcAft>
              <a:spcPct val="35000"/>
            </a:spcAft>
            <a:buNone/>
          </a:pPr>
          <a:endParaRPr lang="en-GB" sz="400" b="0" kern="1200" dirty="0"/>
        </a:p>
        <a:p>
          <a:pPr marL="0" lvl="0" indent="0" algn="ctr" defTabSz="288925" rtl="false">
            <a:lnSpc>
              <a:spcPct val="90000"/>
            </a:lnSpc>
            <a:spcBef>
              <a:spcPct val="0"/>
            </a:spcBef>
            <a:spcAft>
              <a:spcPct val="35000"/>
            </a:spcAft>
            <a:buFont typeface="Arial" panose="020B0604020202020204" pitchFamily="34" charset="0"/>
            <a:buNone/>
          </a:pPr>
          <a:r>
            <a:rPr lang="cy" sz="650" b="0" i="0" u="none" kern="1200">
              <a:solidFill>
                <a:schemeClr val="bg1"/>
              </a:solidFill>
            </a:rPr>
            <a:t>- </a:t>
          </a:r>
          <a:r>
            <a:rPr lang="cy" sz="650" kern="1200">
              <a:solidFill>
                <a:schemeClr val="bg1"/>
              </a:solidFill>
            </a:rPr>
            <a:t>A variable is a memory location. </a:t>
          </a:r>
        </a:p>
        <a:p>
          <a:pPr marL="0" lvl="0" indent="0" algn="ctr" defTabSz="288925" rtl="false">
            <a:lnSpc>
              <a:spcPct val="90000"/>
            </a:lnSpc>
            <a:spcBef>
              <a:spcPct val="0"/>
            </a:spcBef>
            <a:spcAft>
              <a:spcPct val="35000"/>
            </a:spcAft>
            <a:buNone/>
          </a:pPr>
          <a:endParaRPr lang="en-GB" sz="650" kern="1200" dirty="0">
            <a:solidFill>
              <a:schemeClr val="bg1"/>
            </a:solidFill>
          </a:endParaRPr>
        </a:p>
        <a:p>
          <a:pPr marL="0" lvl="0" indent="0" algn="ctr" defTabSz="288925" rtl="false">
            <a:lnSpc>
              <a:spcPct val="90000"/>
            </a:lnSpc>
            <a:spcBef>
              <a:spcPct val="0"/>
            </a:spcBef>
            <a:spcAft>
              <a:spcPct val="35000"/>
            </a:spcAft>
            <a:buNone/>
          </a:pPr>
          <a:r>
            <a:rPr lang="cy" sz="650" kern="1200">
              <a:solidFill>
                <a:schemeClr val="bg1"/>
              </a:solidFill>
            </a:rPr>
            <a:t>- Computer programs use variables to store information which can change. </a:t>
          </a:r>
        </a:p>
      </dsp:txBody>
      <dsp:txXfrm>
        <a:off x="1459105" y="38253"/>
        <a:ext cx="1287697" cy="1217051"/>
      </dsp:txXfrm>
    </dsp:sp>
    <dsp:sp modelId="{6B431D45-C91A-4383-9A0E-6899F47AF112}">
      <dsp:nvSpPr>
        <dsp:cNvPr id="0" name=""/>
        <dsp:cNvSpPr/>
      </dsp:nvSpPr>
      <dsp:spPr>
        <a:xfrm>
          <a:off x="2899194" y="1488781"/>
          <a:ext cx="1363425" cy="129277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t>Types of Malware</a:t>
          </a:r>
        </a:p>
        <a:p>
          <a:pPr marL="0" lvl="0" indent="0" algn="ctr" defTabSz="288925" rtl="false">
            <a:lnSpc>
              <a:spcPct val="90000"/>
            </a:lnSpc>
            <a:spcBef>
              <a:spcPct val="0"/>
            </a:spcBef>
            <a:spcAft>
              <a:spcPct val="35000"/>
            </a:spcAft>
            <a:buNone/>
          </a:pPr>
          <a:endParaRPr lang="en-GB" sz="650" kern="1200" dirty="0"/>
        </a:p>
        <a:p>
          <a:pPr marL="0" lvl="0" indent="0" algn="ctr" defTabSz="288925" rtl="false">
            <a:lnSpc>
              <a:spcPct val="90000"/>
            </a:lnSpc>
            <a:spcBef>
              <a:spcPct val="0"/>
            </a:spcBef>
            <a:spcAft>
              <a:spcPct val="35000"/>
            </a:spcAft>
            <a:buFontTx/>
            <a:buNone/>
          </a:pPr>
          <a:r>
            <a:rPr lang="cy" sz="650" kern="1200"/>
            <a:t>Virus</a:t>
          </a:r>
        </a:p>
        <a:p>
          <a:pPr marL="0" lvl="0" indent="0" algn="ctr" defTabSz="288925" rtl="false">
            <a:lnSpc>
              <a:spcPct val="90000"/>
            </a:lnSpc>
            <a:spcBef>
              <a:spcPct val="0"/>
            </a:spcBef>
            <a:spcAft>
              <a:spcPct val="35000"/>
            </a:spcAft>
            <a:buFontTx/>
            <a:buNone/>
          </a:pPr>
          <a:r>
            <a:rPr lang="cy" sz="650" kern="1200"/>
            <a:t>Worm</a:t>
          </a:r>
        </a:p>
        <a:p>
          <a:pPr marL="0" lvl="0" indent="0" algn="ctr" defTabSz="288925" rtl="false">
            <a:lnSpc>
              <a:spcPct val="90000"/>
            </a:lnSpc>
            <a:spcBef>
              <a:spcPct val="0"/>
            </a:spcBef>
            <a:spcAft>
              <a:spcPct val="35000"/>
            </a:spcAft>
            <a:buFontTx/>
            <a:buNone/>
          </a:pPr>
          <a:r>
            <a:rPr lang="cy" sz="650" kern="1200"/>
            <a:t>Trojan</a:t>
          </a:r>
        </a:p>
        <a:p>
          <a:pPr marL="0" lvl="0" indent="0" algn="ctr" defTabSz="288925" rtl="false">
            <a:lnSpc>
              <a:spcPct val="90000"/>
            </a:lnSpc>
            <a:spcBef>
              <a:spcPct val="0"/>
            </a:spcBef>
            <a:spcAft>
              <a:spcPct val="35000"/>
            </a:spcAft>
            <a:buFontTx/>
            <a:buNone/>
          </a:pPr>
          <a:r>
            <a:rPr lang="cy" sz="650" kern="1200"/>
            <a:t>Keylogger</a:t>
          </a:r>
        </a:p>
        <a:p>
          <a:pPr marL="0" lvl="0" indent="0" algn="ctr" defTabSz="288925" rtl="false">
            <a:lnSpc>
              <a:spcPct val="90000"/>
            </a:lnSpc>
            <a:spcBef>
              <a:spcPct val="0"/>
            </a:spcBef>
            <a:spcAft>
              <a:spcPct val="35000"/>
            </a:spcAft>
            <a:buFontTx/>
            <a:buNone/>
          </a:pPr>
          <a:r>
            <a:rPr lang="cy" sz="650" kern="1200"/>
            <a:t>Adware</a:t>
          </a:r>
        </a:p>
        <a:p>
          <a:pPr marL="0" lvl="0" indent="0" algn="ctr" defTabSz="288925" rtl="false">
            <a:lnSpc>
              <a:spcPct val="90000"/>
            </a:lnSpc>
            <a:spcBef>
              <a:spcPct val="0"/>
            </a:spcBef>
            <a:spcAft>
              <a:spcPct val="35000"/>
            </a:spcAft>
            <a:buFontTx/>
            <a:buNone/>
          </a:pPr>
          <a:r>
            <a:rPr lang="cy" sz="650" kern="1200"/>
            <a:t>Spyware</a:t>
          </a:r>
        </a:p>
      </dsp:txBody>
      <dsp:txXfrm>
        <a:off x="2937058" y="1526645"/>
        <a:ext cx="1287697" cy="1217051"/>
      </dsp:txXfrm>
    </dsp:sp>
    <dsp:sp modelId="{2946DA6D-8BE3-4DDD-8A2E-CF3DE82F6992}">
      <dsp:nvSpPr>
        <dsp:cNvPr id="0" name=""/>
        <dsp:cNvSpPr/>
      </dsp:nvSpPr>
      <dsp:spPr>
        <a:xfrm>
          <a:off x="2899194"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t>Names</a:t>
          </a:r>
        </a:p>
        <a:p>
          <a:pPr marL="0" lvl="0" indent="0" algn="ctr" defTabSz="288925" rtl="false">
            <a:lnSpc>
              <a:spcPct val="90000"/>
            </a:lnSpc>
            <a:spcBef>
              <a:spcPct val="0"/>
            </a:spcBef>
            <a:spcAft>
              <a:spcPct val="35000"/>
            </a:spcAft>
            <a:buFontTx/>
            <a:buNone/>
          </a:pPr>
          <a:endParaRPr lang="en-GB" sz="400" b="0" kern="1200" dirty="0"/>
        </a:p>
        <a:p>
          <a:pPr marL="0" lvl="0" indent="0" algn="ctr" defTabSz="288925" rtl="false">
            <a:lnSpc>
              <a:spcPct val="90000"/>
            </a:lnSpc>
            <a:spcBef>
              <a:spcPct val="0"/>
            </a:spcBef>
            <a:spcAft>
              <a:spcPct val="35000"/>
            </a:spcAft>
            <a:buFont typeface="Arial" panose="020B0604020202020204" pitchFamily="34" charset="0"/>
            <a:buNone/>
          </a:pPr>
          <a:r>
            <a:rPr lang="cy" sz="650" b="0" i="0" u="none" kern="1200"/>
            <a:t>- </a:t>
          </a:r>
          <a:r>
            <a:rPr lang="cy" sz="650" kern="1200">
              <a:solidFill>
                <a:schemeClr val="bg1"/>
              </a:solidFill>
            </a:rPr>
            <a:t>Code needs to be written so that it can be understood by someone else looking at it. </a:t>
          </a:r>
        </a:p>
        <a:p>
          <a:pPr marL="0" lvl="0" indent="0" algn="ctr" defTabSz="288925" rtl="false">
            <a:lnSpc>
              <a:spcPct val="90000"/>
            </a:lnSpc>
            <a:spcBef>
              <a:spcPct val="0"/>
            </a:spcBef>
            <a:spcAft>
              <a:spcPct val="35000"/>
            </a:spcAft>
            <a:buNone/>
          </a:pPr>
          <a:endParaRPr lang="en-GB" sz="650" kern="1200" dirty="0">
            <a:solidFill>
              <a:schemeClr val="bg1"/>
            </a:solidFill>
          </a:endParaRPr>
        </a:p>
        <a:p>
          <a:pPr marL="0" lvl="0" indent="0" algn="ctr" defTabSz="288925" rtl="false">
            <a:lnSpc>
              <a:spcPct val="90000"/>
            </a:lnSpc>
            <a:spcBef>
              <a:spcPct val="0"/>
            </a:spcBef>
            <a:spcAft>
              <a:spcPct val="35000"/>
            </a:spcAft>
            <a:buNone/>
          </a:pPr>
          <a:r>
            <a:rPr lang="cy" sz="650" kern="1200">
              <a:solidFill>
                <a:schemeClr val="bg1"/>
              </a:solidFill>
            </a:rPr>
            <a:t>- One of the easiest ways in which this can be done is to ensure computer programs and the identifiers encompassed within them are named sensibly.</a:t>
          </a:r>
        </a:p>
      </dsp:txBody>
      <dsp:txXfrm>
        <a:off x="2937058" y="38253"/>
        <a:ext cx="1287697" cy="1217051"/>
      </dsp:txXfrm>
    </dsp:sp>
    <dsp:sp modelId="{705646FF-361F-42C3-9306-3F62AA3624BE}">
      <dsp:nvSpPr>
        <dsp:cNvPr id="0" name=""/>
        <dsp:cNvSpPr/>
      </dsp:nvSpPr>
      <dsp:spPr>
        <a:xfrm>
          <a:off x="4377146" y="1488781"/>
          <a:ext cx="1363425"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b="0" i="0" u="none" kern="1200"/>
            <a:t>Methods of Identifying Vulnerabilities in Computer Systems</a:t>
          </a:r>
          <a:endParaRPr lang="en-GB" sz="650" b="0" i="0" u="none" kern="1200" dirty="0">
            <a:solidFill>
              <a:schemeClr val="bg1"/>
            </a:solidFill>
          </a:endParaRPr>
        </a:p>
      </dsp:txBody>
      <dsp:txXfrm>
        <a:off x="4415010" y="1526645"/>
        <a:ext cx="1287697" cy="1217051"/>
      </dsp:txXfrm>
    </dsp:sp>
    <dsp:sp modelId="{0F1BE728-1DAD-4D96-A71D-41426952DA66}">
      <dsp:nvSpPr>
        <dsp:cNvPr id="0" name=""/>
        <dsp:cNvSpPr/>
      </dsp:nvSpPr>
      <dsp:spPr>
        <a:xfrm>
          <a:off x="5855099" y="1488781"/>
          <a:ext cx="1363425"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endParaRPr lang="en-GB" sz="650" b="0" i="0" u="none" kern="1200" dirty="0">
            <a:solidFill>
              <a:schemeClr val="bg1"/>
            </a:solidFill>
          </a:endParaRPr>
        </a:p>
      </dsp:txBody>
      <dsp:txXfrm>
        <a:off x="5892963" y="1526645"/>
        <a:ext cx="1287697" cy="1217051"/>
      </dsp:txXfrm>
    </dsp:sp>
    <dsp:sp modelId="{BE9912A9-B66F-43FE-BDAD-616CCE1C8F1B}">
      <dsp:nvSpPr>
        <dsp:cNvPr id="0" name=""/>
        <dsp:cNvSpPr/>
      </dsp:nvSpPr>
      <dsp:spPr>
        <a:xfrm>
          <a:off x="7333052" y="1488781"/>
          <a:ext cx="4204803"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endParaRPr lang="en-GB" sz="650" b="0" i="0" u="none" kern="1200" dirty="0"/>
        </a:p>
        <a:p>
          <a:pPr marL="0" lvl="0" indent="0" algn="ctr" defTabSz="288925" rtl="false">
            <a:lnSpc>
              <a:spcPct val="90000"/>
            </a:lnSpc>
            <a:spcBef>
              <a:spcPct val="0"/>
            </a:spcBef>
            <a:spcAft>
              <a:spcPct val="35000"/>
            </a:spcAft>
            <a:buNone/>
          </a:pPr>
          <a:endParaRPr lang="en-GB" sz="650" b="0" i="0" u="none" kern="1200" dirty="0">
            <a:solidFill>
              <a:schemeClr val="bg1"/>
            </a:solidFill>
          </a:endParaRPr>
        </a:p>
        <a:p>
          <a:pPr marL="0" lvl="0" indent="0" algn="ctr" defTabSz="288925" rtl="false">
            <a:lnSpc>
              <a:spcPct val="90000"/>
            </a:lnSpc>
            <a:spcBef>
              <a:spcPct val="0"/>
            </a:spcBef>
            <a:spcAft>
              <a:spcPct val="35000"/>
            </a:spcAft>
            <a:buNone/>
          </a:pPr>
          <a:endParaRPr lang="en-GB" sz="650" b="0" i="0" u="none" kern="1200" dirty="0">
            <a:solidFill>
              <a:schemeClr val="bg1"/>
            </a:solidFill>
          </a:endParaRPr>
        </a:p>
      </dsp:txBody>
      <dsp:txXfrm>
        <a:off x="7370916" y="1526645"/>
        <a:ext cx="4129075" cy="1217051"/>
      </dsp:txXfrm>
    </dsp:sp>
    <dsp:sp modelId="{0AB27938-C374-46F7-8DCB-2185475A17B2}">
      <dsp:nvSpPr>
        <dsp:cNvPr id="0" name=""/>
        <dsp:cNvSpPr/>
      </dsp:nvSpPr>
      <dsp:spPr>
        <a:xfrm>
          <a:off x="7333052"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t>Password-based</a:t>
          </a:r>
        </a:p>
        <a:p>
          <a:pPr marL="0" lvl="0" indent="0" algn="ctr" defTabSz="288925" rtl="false">
            <a:lnSpc>
              <a:spcPct val="90000"/>
            </a:lnSpc>
            <a:spcBef>
              <a:spcPct val="0"/>
            </a:spcBef>
            <a:spcAft>
              <a:spcPct val="35000"/>
            </a:spcAft>
            <a:buNone/>
          </a:pPr>
          <a:endParaRPr lang="en-GB" sz="400" b="0" kern="1200" dirty="0"/>
        </a:p>
        <a:p>
          <a:pPr marL="0" lvl="0" indent="0" algn="ctr" defTabSz="288925" rtl="false">
            <a:lnSpc>
              <a:spcPct val="90000"/>
            </a:lnSpc>
            <a:spcBef>
              <a:spcPct val="0"/>
            </a:spcBef>
            <a:spcAft>
              <a:spcPct val="35000"/>
            </a:spcAft>
            <a:buFont typeface="Arial" panose="020B0604020202020204" pitchFamily="34" charset="0"/>
            <a:buNone/>
          </a:pPr>
          <a:r>
            <a:rPr lang="cy" sz="650" kern="1200"/>
            <a:t>- A well-written piece of code should be annotated. </a:t>
          </a:r>
        </a:p>
        <a:p>
          <a:pPr marL="0" lvl="0" indent="0" algn="ctr" defTabSz="288925" rtl="false">
            <a:lnSpc>
              <a:spcPct val="90000"/>
            </a:lnSpc>
            <a:spcBef>
              <a:spcPct val="0"/>
            </a:spcBef>
            <a:spcAft>
              <a:spcPct val="35000"/>
            </a:spcAft>
            <a:buFont typeface="Arial" panose="020B0604020202020204" pitchFamily="34" charset="0"/>
            <a:buNone/>
          </a:pPr>
          <a:endParaRPr lang="en-GB" sz="650" kern="1200" dirty="0">
            <a:solidFill>
              <a:schemeClr val="bg1"/>
            </a:solidFill>
          </a:endParaRPr>
        </a:p>
        <a:p>
          <a:pPr marL="0" lvl="0" indent="0" algn="ctr" defTabSz="288925" rtl="false">
            <a:lnSpc>
              <a:spcPct val="90000"/>
            </a:lnSpc>
            <a:spcBef>
              <a:spcPct val="0"/>
            </a:spcBef>
            <a:spcAft>
              <a:spcPct val="35000"/>
            </a:spcAft>
            <a:buNone/>
          </a:pPr>
          <a:r>
            <a:rPr lang="cy" sz="650" kern="1200">
              <a:solidFill>
                <a:schemeClr val="bg1"/>
              </a:solidFill>
            </a:rPr>
            <a:t>- These comments can be used to add descriptions, notes or explanations which can then be read by anyone who has access to the source code.</a:t>
          </a:r>
        </a:p>
      </dsp:txBody>
      <dsp:txXfrm>
        <a:off x="7370916" y="38253"/>
        <a:ext cx="1287697" cy="1217051"/>
      </dsp:txXfrm>
    </dsp:sp>
    <dsp:sp modelId="{E9599776-5EA9-4501-BF4F-2F51FDF5D885}">
      <dsp:nvSpPr>
        <dsp:cNvPr id="0" name=""/>
        <dsp:cNvSpPr/>
      </dsp:nvSpPr>
      <dsp:spPr>
        <a:xfrm>
          <a:off x="8753741"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t>Indentation</a:t>
          </a:r>
        </a:p>
        <a:p>
          <a:pPr marL="0" lvl="0" indent="0" algn="ctr" defTabSz="288925" rtl="false">
            <a:lnSpc>
              <a:spcPct val="90000"/>
            </a:lnSpc>
            <a:spcBef>
              <a:spcPct val="0"/>
            </a:spcBef>
            <a:spcAft>
              <a:spcPct val="35000"/>
            </a:spcAft>
            <a:buNone/>
          </a:pPr>
          <a:endParaRPr lang="en-GB" sz="400" b="0" kern="1200" dirty="0"/>
        </a:p>
        <a:p>
          <a:pPr marL="0" lvl="0" indent="0" algn="ctr" defTabSz="288925" rtl="false">
            <a:lnSpc>
              <a:spcPct val="90000"/>
            </a:lnSpc>
            <a:spcBef>
              <a:spcPct val="0"/>
            </a:spcBef>
            <a:spcAft>
              <a:spcPct val="35000"/>
            </a:spcAft>
            <a:buFont typeface="Arial" panose="020B0604020202020204" pitchFamily="34" charset="0"/>
            <a:buNone/>
          </a:pPr>
          <a:r>
            <a:rPr lang="cy" sz="650" b="0" i="0" u="none" kern="1200"/>
            <a:t>- Code which is indented typically involves constructs such as loops, if statements, selection etc. all of which require additional tasks to be performed it they’re called upon.</a:t>
          </a:r>
        </a:p>
        <a:p>
          <a:pPr marL="0" lvl="0" indent="0" algn="ctr" defTabSz="288925" rtl="false">
            <a:lnSpc>
              <a:spcPct val="90000"/>
            </a:lnSpc>
            <a:spcBef>
              <a:spcPct val="0"/>
            </a:spcBef>
            <a:spcAft>
              <a:spcPct val="35000"/>
            </a:spcAft>
            <a:buFont typeface="Arial" panose="020B0604020202020204" pitchFamily="34" charset="0"/>
            <a:buNone/>
          </a:pPr>
          <a:endParaRPr lang="en-GB" sz="650" b="0" i="0" u="none" kern="1200" dirty="0"/>
        </a:p>
        <a:p>
          <a:pPr marL="0" lvl="0" indent="0" algn="ctr" defTabSz="288925" rtl="false">
            <a:lnSpc>
              <a:spcPct val="90000"/>
            </a:lnSpc>
            <a:spcBef>
              <a:spcPct val="0"/>
            </a:spcBef>
            <a:spcAft>
              <a:spcPct val="35000"/>
            </a:spcAft>
            <a:buFont typeface="Arial" panose="020B0604020202020204" pitchFamily="34" charset="0"/>
            <a:buNone/>
          </a:pPr>
          <a:r>
            <a:rPr lang="cy" sz="650" kern="1200"/>
            <a:t>-  This type of identifier involves moving parts of your code to the right so it's easier to see and read the overall structure of your code. </a:t>
          </a:r>
        </a:p>
      </dsp:txBody>
      <dsp:txXfrm>
        <a:off x="8791605" y="38253"/>
        <a:ext cx="1287697" cy="1217051"/>
      </dsp:txXfrm>
    </dsp:sp>
    <dsp:sp modelId="{9C0E30B2-0376-4EB3-86A2-C4313E97D0F4}">
      <dsp:nvSpPr>
        <dsp:cNvPr id="0" name=""/>
        <dsp:cNvSpPr/>
      </dsp:nvSpPr>
      <dsp:spPr>
        <a:xfrm>
          <a:off x="10174430"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t>White Space</a:t>
          </a:r>
        </a:p>
        <a:p>
          <a:pPr marL="0" lvl="0" indent="0" algn="ctr" defTabSz="288925" rtl="false">
            <a:lnSpc>
              <a:spcPct val="90000"/>
            </a:lnSpc>
            <a:spcBef>
              <a:spcPct val="0"/>
            </a:spcBef>
            <a:spcAft>
              <a:spcPct val="35000"/>
            </a:spcAft>
            <a:buNone/>
          </a:pPr>
          <a:endParaRPr lang="en-GB" sz="400" b="0" kern="1200" dirty="0"/>
        </a:p>
        <a:p>
          <a:pPr marL="0" lvl="0" indent="0" algn="ctr" defTabSz="288925" rtl="false">
            <a:lnSpc>
              <a:spcPct val="90000"/>
            </a:lnSpc>
            <a:spcBef>
              <a:spcPct val="0"/>
            </a:spcBef>
            <a:spcAft>
              <a:spcPct val="35000"/>
            </a:spcAft>
            <a:buFont typeface="Arial" panose="020B0604020202020204" pitchFamily="34" charset="0"/>
            <a:buNone/>
          </a:pPr>
          <a:r>
            <a:rPr lang="cy" sz="650" kern="1200">
              <a:solidFill>
                <a:schemeClr val="bg1"/>
              </a:solidFill>
            </a:rPr>
            <a:t>- White space can be used in a piece of code to separate different subprograms and functions from each other.</a:t>
          </a:r>
        </a:p>
        <a:p>
          <a:pPr marL="0" lvl="0" indent="0" algn="ctr" defTabSz="288925" rtl="false">
            <a:lnSpc>
              <a:spcPct val="90000"/>
            </a:lnSpc>
            <a:spcBef>
              <a:spcPct val="0"/>
            </a:spcBef>
            <a:spcAft>
              <a:spcPct val="35000"/>
            </a:spcAft>
            <a:buNone/>
          </a:pPr>
          <a:endParaRPr lang="en-GB" sz="650" kern="1200" dirty="0">
            <a:solidFill>
              <a:schemeClr val="bg1"/>
            </a:solidFill>
          </a:endParaRPr>
        </a:p>
        <a:p>
          <a:pPr marL="0" lvl="0" indent="0" algn="ctr" defTabSz="288925" rtl="false">
            <a:lnSpc>
              <a:spcPct val="90000"/>
            </a:lnSpc>
            <a:spcBef>
              <a:spcPct val="0"/>
            </a:spcBef>
            <a:spcAft>
              <a:spcPct val="35000"/>
            </a:spcAft>
            <a:buNone/>
          </a:pPr>
          <a:r>
            <a:rPr lang="cy" sz="650" kern="1200">
              <a:solidFill>
                <a:schemeClr val="bg1"/>
              </a:solidFill>
            </a:rPr>
            <a:t>- By using white space it enables code to be read more easily as it shows clearly where subprograms and functions start and finish.</a:t>
          </a:r>
          <a:r>
            <a:rPr lang="cy" sz="650" b="0" i="0" u="none" kern="1200">
              <a:solidFill>
                <a:schemeClr val="bg1"/>
              </a:solidFill>
            </a:rPr>
            <a:t>.</a:t>
          </a:r>
          <a:endParaRPr lang="en-GB" sz="650" kern="1200" dirty="0">
            <a:solidFill>
              <a:schemeClr val="bg1"/>
            </a:solidFill>
          </a:endParaRPr>
        </a:p>
      </dsp:txBody>
      <dsp:txXfrm>
        <a:off x="10212294" y="38253"/>
        <a:ext cx="1287697" cy="1217051"/>
      </dsp:txXfrm>
    </dsp:sp>
  </dsp:spTree>
</dsp:drawing>
</file>

<file path=ppt/diagrams/drawing2.xml><?xml version="1.0" encoding="utf-8"?>
<dsp:drawing xmlns:dsp="http://schemas.microsoft.com/office/drawing/2008/diagram" xmlns:a="http://schemas.openxmlformats.org/drawingml/2006/main" xmlns:dgm="http://schemas.openxmlformats.org/drawingml/2006/diagram">
  <dsp:spTree>
    <dsp:nvGrpSpPr>
      <dsp:cNvPr id="0" name=""/>
      <dsp:cNvGrpSpPr/>
    </dsp:nvGrpSpPr>
    <dsp:grpSpPr/>
    <dsp:sp modelId="{7C7102B2-B9F8-4132-A89A-0244E9FD6546}">
      <dsp:nvSpPr>
        <dsp:cNvPr id="0" name=""/>
        <dsp:cNvSpPr/>
      </dsp:nvSpPr>
      <dsp:spPr>
        <a:xfrm>
          <a:off x="975959" y="307"/>
          <a:ext cx="1000466" cy="1000466"/>
        </a:xfrm>
        <a:prstGeom prst="upArrow">
          <a:avLst>
            <a:gd name="adj1" fmla="val 50000"/>
            <a:gd name="adj2" fmla="val 3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rtlCol="false">
          <a:noAutofit/>
        </a:bodyPr>
        <a:lstStyle/>
        <a:p>
          <a:pPr marL="0" lvl="0" indent="0" algn="ctr" defTabSz="266700" rtl="false">
            <a:lnSpc>
              <a:spcPct val="90000"/>
            </a:lnSpc>
            <a:spcBef>
              <a:spcPct val="0"/>
            </a:spcBef>
            <a:spcAft>
              <a:spcPct val="35000"/>
            </a:spcAft>
            <a:buNone/>
          </a:pPr>
          <a:r>
            <a:rPr lang="cy" sz="600" b="0" i="0" u="none" kern="1200"/>
            <a:t>Passing</a:t>
          </a:r>
          <a:endParaRPr lang="en-GB" sz="600" b="0" kern="1200" dirty="0"/>
        </a:p>
      </dsp:txBody>
      <dsp:txXfrm>
        <a:off x="1226076" y="175389"/>
        <a:ext cx="500233" cy="825384"/>
      </dsp:txXfrm>
    </dsp:sp>
    <dsp:sp modelId="{1CCCD12C-0851-46B1-9D0A-D7AF272066C5}">
      <dsp:nvSpPr>
        <dsp:cNvPr id="0" name=""/>
        <dsp:cNvSpPr/>
      </dsp:nvSpPr>
      <dsp:spPr>
        <a:xfrm rot="3600000">
          <a:off x="1803793" y="478257"/>
          <a:ext cx="1000466" cy="1000466"/>
        </a:xfrm>
        <a:prstGeom prst="upArrow">
          <a:avLst>
            <a:gd name="adj1" fmla="val 50000"/>
            <a:gd name="adj2" fmla="val 35000"/>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rtlCol="false">
          <a:noAutofit/>
        </a:bodyPr>
        <a:lstStyle/>
        <a:p>
          <a:pPr marL="0" lvl="0" indent="0" algn="ctr" defTabSz="266700" rtl="false">
            <a:lnSpc>
              <a:spcPct val="90000"/>
            </a:lnSpc>
            <a:spcBef>
              <a:spcPct val="0"/>
            </a:spcBef>
            <a:spcAft>
              <a:spcPct val="35000"/>
            </a:spcAft>
            <a:buNone/>
          </a:pPr>
          <a:r>
            <a:rPr lang="cy" sz="600" b="0" i="0" u="none" kern="1200"/>
            <a:t>Concatenation</a:t>
          </a:r>
        </a:p>
      </dsp:txBody>
      <dsp:txXfrm rot="-5400000">
        <a:off x="1815522" y="772144"/>
        <a:ext cx="825384" cy="500233"/>
      </dsp:txXfrm>
    </dsp:sp>
    <dsp:sp modelId="{9B7E229A-750A-49B2-BB85-19BAFAC7A523}">
      <dsp:nvSpPr>
        <dsp:cNvPr id="0" name=""/>
        <dsp:cNvSpPr/>
      </dsp:nvSpPr>
      <dsp:spPr>
        <a:xfrm rot="7200000">
          <a:off x="1803793" y="1434158"/>
          <a:ext cx="1000466" cy="1000466"/>
        </a:xfrm>
        <a:prstGeom prst="upArrow">
          <a:avLst>
            <a:gd name="adj1" fmla="val 50000"/>
            <a:gd name="adj2" fmla="val 35000"/>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rtlCol="false">
          <a:noAutofit/>
        </a:bodyPr>
        <a:lstStyle/>
        <a:p>
          <a:pPr marL="0" lvl="0" indent="0" algn="ctr" defTabSz="266700" rtl="false">
            <a:lnSpc>
              <a:spcPct val="90000"/>
            </a:lnSpc>
            <a:spcBef>
              <a:spcPct val="0"/>
            </a:spcBef>
            <a:spcAft>
              <a:spcPct val="35000"/>
            </a:spcAft>
            <a:buNone/>
          </a:pPr>
          <a:r>
            <a:rPr lang="cy" sz="600" b="0" i="0" u="none" kern="1200"/>
            <a:t>Comparison</a:t>
          </a:r>
        </a:p>
      </dsp:txBody>
      <dsp:txXfrm rot="-5400000">
        <a:off x="1815522" y="1640504"/>
        <a:ext cx="825384" cy="500233"/>
      </dsp:txXfrm>
    </dsp:sp>
    <dsp:sp modelId="{8FAF959B-E6DC-49B6-97AE-3CDEC89968DC}">
      <dsp:nvSpPr>
        <dsp:cNvPr id="0" name=""/>
        <dsp:cNvSpPr/>
      </dsp:nvSpPr>
      <dsp:spPr>
        <a:xfrm rot="10800000">
          <a:off x="975959" y="1912108"/>
          <a:ext cx="1000466" cy="1000466"/>
        </a:xfrm>
        <a:prstGeom prst="upArrow">
          <a:avLst>
            <a:gd name="adj1" fmla="val 50000"/>
            <a:gd name="adj2" fmla="val 35000"/>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rtlCol="false">
          <a:noAutofit/>
        </a:bodyPr>
        <a:lstStyle/>
        <a:p>
          <a:pPr marL="0" lvl="0" indent="0" algn="ctr" defTabSz="266700" rtl="false">
            <a:lnSpc>
              <a:spcPct val="90000"/>
            </a:lnSpc>
            <a:spcBef>
              <a:spcPct val="0"/>
            </a:spcBef>
            <a:spcAft>
              <a:spcPct val="35000"/>
            </a:spcAft>
            <a:buNone/>
          </a:pPr>
          <a:r>
            <a:rPr lang="cy" sz="600" b="0" i="0" u="none" kern="1200"/>
            <a:t>Substitution</a:t>
          </a:r>
        </a:p>
      </dsp:txBody>
      <dsp:txXfrm rot="10800000">
        <a:off x="1226075" y="1912108"/>
        <a:ext cx="500233" cy="825384"/>
      </dsp:txXfrm>
    </dsp:sp>
    <dsp:sp modelId="{C7AC32CB-F2F7-49FA-9145-0777175B1995}">
      <dsp:nvSpPr>
        <dsp:cNvPr id="0" name=""/>
        <dsp:cNvSpPr/>
      </dsp:nvSpPr>
      <dsp:spPr>
        <a:xfrm rot="14400000">
          <a:off x="148125" y="1434158"/>
          <a:ext cx="1000466" cy="1000466"/>
        </a:xfrm>
        <a:prstGeom prst="upArrow">
          <a:avLst>
            <a:gd name="adj1" fmla="val 50000"/>
            <a:gd name="adj2" fmla="val 35000"/>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rtlCol="false">
          <a:noAutofit/>
        </a:bodyPr>
        <a:lstStyle/>
        <a:p>
          <a:pPr marL="0" lvl="0" indent="0" algn="ctr" defTabSz="266700" rtl="false">
            <a:lnSpc>
              <a:spcPct val="90000"/>
            </a:lnSpc>
            <a:spcBef>
              <a:spcPct val="0"/>
            </a:spcBef>
            <a:spcAft>
              <a:spcPct val="35000"/>
            </a:spcAft>
            <a:buNone/>
          </a:pPr>
          <a:r>
            <a:rPr lang="cy" sz="600" b="0" i="0" u="none" kern="1200"/>
            <a:t>Measuring Length</a:t>
          </a:r>
        </a:p>
      </dsp:txBody>
      <dsp:txXfrm rot="5400000">
        <a:off x="311479" y="1640503"/>
        <a:ext cx="825384" cy="500233"/>
      </dsp:txXfrm>
    </dsp:sp>
    <dsp:sp modelId="{6C727D34-86E0-4206-92C2-C2E7821FC106}">
      <dsp:nvSpPr>
        <dsp:cNvPr id="0" name=""/>
        <dsp:cNvSpPr/>
      </dsp:nvSpPr>
      <dsp:spPr>
        <a:xfrm rot="18000000">
          <a:off x="148125" y="478257"/>
          <a:ext cx="1000466" cy="1000466"/>
        </a:xfrm>
        <a:prstGeom prst="upArrow">
          <a:avLst>
            <a:gd name="adj1" fmla="val 50000"/>
            <a:gd name="adj2" fmla="val 35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rtlCol="false">
          <a:noAutofit/>
        </a:bodyPr>
        <a:lstStyle/>
        <a:p>
          <a:pPr marL="0" lvl="0" indent="0" algn="ctr" defTabSz="266700" rtl="false">
            <a:lnSpc>
              <a:spcPct val="90000"/>
            </a:lnSpc>
            <a:spcBef>
              <a:spcPct val="0"/>
            </a:spcBef>
            <a:spcAft>
              <a:spcPct val="35000"/>
            </a:spcAft>
            <a:buNone/>
          </a:pPr>
          <a:r>
            <a:rPr lang="cy" sz="600" b="0" i="0" u="none" kern="1200"/>
            <a:t>Trimming</a:t>
          </a:r>
        </a:p>
      </dsp:txBody>
      <dsp:txXfrm rot="5400000">
        <a:off x="311479" y="772143"/>
        <a:ext cx="825384" cy="500233"/>
      </dsp:txXfrm>
    </dsp:sp>
  </dsp:spTree>
</dsp:drawing>
</file>

<file path=ppt/diagrams/drawing3.xml><?xml version="1.0" encoding="utf-8"?>
<dsp:drawing xmlns:dsp="http://schemas.microsoft.com/office/drawing/2008/diagram" xmlns:a="http://schemas.openxmlformats.org/drawingml/2006/main" xmlns:dgm="http://schemas.openxmlformats.org/drawingml/2006/diagram">
  <dsp:spTree>
    <dsp:nvGrpSpPr>
      <dsp:cNvPr id="0" name=""/>
      <dsp:cNvGrpSpPr/>
    </dsp:nvGrpSpPr>
    <dsp:grpSpPr/>
    <dsp:sp modelId="{A200FE29-F8CF-4243-A1F0-246C810EB79E}">
      <dsp:nvSpPr>
        <dsp:cNvPr id="0" name=""/>
        <dsp:cNvSpPr/>
      </dsp:nvSpPr>
      <dsp:spPr>
        <a:xfrm>
          <a:off x="1408" y="346324"/>
          <a:ext cx="1774706" cy="106482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t>Subroutine</a:t>
          </a:r>
        </a:p>
        <a:p>
          <a:pPr marL="0" lvl="0" indent="0" algn="ctr" defTabSz="400050" rtl="false">
            <a:lnSpc>
              <a:spcPct val="90000"/>
            </a:lnSpc>
            <a:spcBef>
              <a:spcPct val="0"/>
            </a:spcBef>
            <a:spcAft>
              <a:spcPct val="35000"/>
            </a:spcAft>
            <a:buNone/>
          </a:pPr>
          <a:endParaRPr lang="en-GB" sz="900" b="0" i="0" u="none" kern="1200" dirty="0"/>
        </a:p>
        <a:p>
          <a:pPr marL="57150" lvl="1" indent="-57150" algn="ctr" defTabSz="311150" rtl="false">
            <a:lnSpc>
              <a:spcPct val="90000"/>
            </a:lnSpc>
            <a:spcBef>
              <a:spcPct val="0"/>
            </a:spcBef>
            <a:spcAft>
              <a:spcPct val="15000"/>
            </a:spcAft>
            <a:buChar char="•"/>
          </a:pPr>
          <a:r>
            <a:rPr lang="cy" sz="700" b="0" i="0" u="none" kern="1200"/>
            <a:t>A subroutine is therefore a set of instructions that are designed to perform a frequently used operation within a program.</a:t>
          </a:r>
          <a:endParaRPr lang="en-GB" sz="700" b="0" kern="1200" dirty="0"/>
        </a:p>
      </dsp:txBody>
      <dsp:txXfrm>
        <a:off x="1408" y="346324"/>
        <a:ext cx="1774706" cy="1064823"/>
      </dsp:txXfrm>
    </dsp:sp>
    <dsp:sp modelId="{B353979B-CE51-417E-AA91-B89AE13020BD}">
      <dsp:nvSpPr>
        <dsp:cNvPr id="0" name=""/>
        <dsp:cNvSpPr/>
      </dsp:nvSpPr>
      <dsp:spPr>
        <a:xfrm>
          <a:off x="1953585" y="346324"/>
          <a:ext cx="1774706" cy="1064823"/>
        </a:xfrm>
        <a:prstGeom prst="rect">
          <a:avLst/>
        </a:prstGeom>
        <a:solidFill>
          <a:schemeClr val="accent4">
            <a:hueOff val="612556"/>
            <a:satOff val="-2549"/>
            <a:lumOff val="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rtlCol="false">
          <a:noAutofit/>
        </a:bodyPr>
        <a:lstStyle/>
        <a:p>
          <a:pPr marL="0" lvl="0" indent="0" algn="ctr" defTabSz="355600" rtl="false">
            <a:lnSpc>
              <a:spcPct val="90000"/>
            </a:lnSpc>
            <a:spcBef>
              <a:spcPct val="0"/>
            </a:spcBef>
            <a:spcAft>
              <a:spcPct val="35000"/>
            </a:spcAft>
            <a:buNone/>
          </a:pPr>
          <a:r>
            <a:rPr lang="cy" sz="800" b="0" i="0" u="none" kern="1200"/>
            <a:t>Variable</a:t>
          </a:r>
        </a:p>
        <a:p>
          <a:pPr marL="0" lvl="0" indent="0" algn="ctr" defTabSz="355600" rtl="false">
            <a:lnSpc>
              <a:spcPct val="90000"/>
            </a:lnSpc>
            <a:spcBef>
              <a:spcPct val="0"/>
            </a:spcBef>
            <a:spcAft>
              <a:spcPct val="35000"/>
            </a:spcAft>
            <a:buNone/>
          </a:pPr>
          <a:endParaRPr lang="en-GB" sz="800" b="0" kern="1200" dirty="0"/>
        </a:p>
        <a:p>
          <a:pPr marL="57150" lvl="1" indent="-57150" algn="ctr" defTabSz="266700" rtl="false">
            <a:lnSpc>
              <a:spcPct val="90000"/>
            </a:lnSpc>
            <a:spcBef>
              <a:spcPct val="0"/>
            </a:spcBef>
            <a:spcAft>
              <a:spcPct val="15000"/>
            </a:spcAft>
            <a:buChar char="•"/>
          </a:pPr>
          <a:r>
            <a:rPr lang="cy" sz="600" b="0" i="0" u="none" kern="1200"/>
            <a:t>A variable is a memory location. Computer programs use variables to store information which can change. </a:t>
          </a:r>
          <a:endParaRPr lang="en-GB" sz="600" b="0" kern="1200" dirty="0"/>
        </a:p>
      </dsp:txBody>
      <dsp:txXfrm>
        <a:off x="1953585" y="346324"/>
        <a:ext cx="1774706" cy="1064823"/>
      </dsp:txXfrm>
    </dsp:sp>
    <dsp:sp modelId="{45347DA2-6433-407B-93F6-D16806670525}">
      <dsp:nvSpPr>
        <dsp:cNvPr id="0" name=""/>
        <dsp:cNvSpPr/>
      </dsp:nvSpPr>
      <dsp:spPr>
        <a:xfrm>
          <a:off x="3905762" y="346324"/>
          <a:ext cx="1774706" cy="1064823"/>
        </a:xfrm>
        <a:prstGeom prst="rect">
          <a:avLst/>
        </a:prstGeom>
        <a:solidFill>
          <a:schemeClr val="accent4">
            <a:hueOff val="1225111"/>
            <a:satOff val="-5097"/>
            <a:lumOff val="12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rtlCol="false">
          <a:noAutofit/>
        </a:bodyPr>
        <a:lstStyle/>
        <a:p>
          <a:pPr marL="0" lvl="0" indent="0" algn="ctr" defTabSz="355600" rtl="false">
            <a:lnSpc>
              <a:spcPct val="90000"/>
            </a:lnSpc>
            <a:spcBef>
              <a:spcPct val="0"/>
            </a:spcBef>
            <a:spcAft>
              <a:spcPct val="35000"/>
            </a:spcAft>
            <a:buNone/>
          </a:pPr>
          <a:r>
            <a:rPr lang="cy" sz="800" b="0" i="0" u="none" kern="1200"/>
            <a:t>Annotation</a:t>
          </a:r>
        </a:p>
        <a:p>
          <a:pPr marL="0" lvl="0" indent="0" algn="ctr" defTabSz="355600" rtl="false">
            <a:lnSpc>
              <a:spcPct val="90000"/>
            </a:lnSpc>
            <a:spcBef>
              <a:spcPct val="0"/>
            </a:spcBef>
            <a:spcAft>
              <a:spcPct val="35000"/>
            </a:spcAft>
            <a:buNone/>
          </a:pPr>
          <a:endParaRPr lang="en-GB" sz="800" b="0" kern="1200" dirty="0"/>
        </a:p>
        <a:p>
          <a:pPr marL="57150" lvl="1" indent="-57150" algn="ctr" defTabSz="266700" rtl="false">
            <a:lnSpc>
              <a:spcPct val="90000"/>
            </a:lnSpc>
            <a:spcBef>
              <a:spcPct val="0"/>
            </a:spcBef>
            <a:spcAft>
              <a:spcPct val="15000"/>
            </a:spcAft>
            <a:buChar char="•"/>
          </a:pPr>
          <a:r>
            <a:rPr lang="cy" sz="600" b="0" i="0" u="none" kern="1200"/>
            <a:t>Comments which can be used to add descriptions, notes or explanations to a piece of code which can then be read by anyone who has access to that piece of code.</a:t>
          </a:r>
          <a:endParaRPr lang="en-GB" sz="600" b="0" kern="1200" dirty="0"/>
        </a:p>
      </dsp:txBody>
      <dsp:txXfrm>
        <a:off x="3905762" y="346324"/>
        <a:ext cx="1774706" cy="1064823"/>
      </dsp:txXfrm>
    </dsp:sp>
    <dsp:sp modelId="{A556290C-3CF5-47C4-8553-C8D7406A75B4}">
      <dsp:nvSpPr>
        <dsp:cNvPr id="0" name=""/>
        <dsp:cNvSpPr/>
      </dsp:nvSpPr>
      <dsp:spPr>
        <a:xfrm>
          <a:off x="5857939" y="346324"/>
          <a:ext cx="1774706" cy="1064823"/>
        </a:xfrm>
        <a:prstGeom prst="rect">
          <a:avLst/>
        </a:prstGeom>
        <a:solidFill>
          <a:schemeClr val="accent4">
            <a:hueOff val="1837667"/>
            <a:satOff val="-7646"/>
            <a:lumOff val="18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rtlCol="false">
          <a:noAutofit/>
        </a:bodyPr>
        <a:lstStyle/>
        <a:p>
          <a:pPr marL="0" lvl="0" indent="0" algn="ctr" defTabSz="355600" rtl="false">
            <a:lnSpc>
              <a:spcPct val="90000"/>
            </a:lnSpc>
            <a:spcBef>
              <a:spcPct val="0"/>
            </a:spcBef>
            <a:spcAft>
              <a:spcPct val="35000"/>
            </a:spcAft>
            <a:buNone/>
          </a:pPr>
          <a:r>
            <a:rPr lang="cy" sz="800" b="0" i="0" u="none" kern="1200"/>
            <a:t>Indentation</a:t>
          </a:r>
        </a:p>
        <a:p>
          <a:pPr marL="0" lvl="0" indent="0" algn="ctr" defTabSz="355600" rtl="false">
            <a:lnSpc>
              <a:spcPct val="90000"/>
            </a:lnSpc>
            <a:spcBef>
              <a:spcPct val="0"/>
            </a:spcBef>
            <a:spcAft>
              <a:spcPct val="35000"/>
            </a:spcAft>
            <a:buNone/>
          </a:pPr>
          <a:endParaRPr lang="en-GB" sz="800" b="0" kern="1200" dirty="0"/>
        </a:p>
        <a:p>
          <a:pPr marL="57150" lvl="1" indent="-57150" algn="ctr" defTabSz="266700" rtl="false">
            <a:lnSpc>
              <a:spcPct val="90000"/>
            </a:lnSpc>
            <a:spcBef>
              <a:spcPct val="0"/>
            </a:spcBef>
            <a:spcAft>
              <a:spcPct val="15000"/>
            </a:spcAft>
            <a:buChar char="•"/>
          </a:pPr>
          <a:r>
            <a:rPr lang="cy" sz="600" b="0" i="0" u="none" kern="1200"/>
            <a:t>A programming identifier which involves moving parts of a piece of code to the right so it's easier to see and read.</a:t>
          </a:r>
          <a:endParaRPr lang="en-GB" sz="600" b="0" kern="1200" dirty="0"/>
        </a:p>
      </dsp:txBody>
      <dsp:txXfrm>
        <a:off x="5857939" y="346324"/>
        <a:ext cx="1774706" cy="1064823"/>
      </dsp:txXfrm>
    </dsp:sp>
    <dsp:sp modelId="{C2948183-BD7B-48C6-8054-FEE1A1D64B7B}">
      <dsp:nvSpPr>
        <dsp:cNvPr id="0" name=""/>
        <dsp:cNvSpPr/>
      </dsp:nvSpPr>
      <dsp:spPr>
        <a:xfrm>
          <a:off x="7810116" y="346324"/>
          <a:ext cx="1774706" cy="1064823"/>
        </a:xfrm>
        <a:prstGeom prst="rect">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rtlCol="false">
          <a:noAutofit/>
        </a:bodyPr>
        <a:lstStyle/>
        <a:p>
          <a:pPr marL="0" lvl="0" indent="0" algn="ctr" defTabSz="355600" rtl="false">
            <a:lnSpc>
              <a:spcPct val="90000"/>
            </a:lnSpc>
            <a:spcBef>
              <a:spcPct val="0"/>
            </a:spcBef>
            <a:spcAft>
              <a:spcPct val="35000"/>
            </a:spcAft>
            <a:buNone/>
          </a:pPr>
          <a:r>
            <a:rPr lang="cy" sz="800" b="0" i="0" u="none" kern="1200"/>
            <a:t>White space</a:t>
          </a:r>
        </a:p>
        <a:p>
          <a:pPr marL="0" lvl="0" indent="0" algn="ctr" defTabSz="355600" rtl="false">
            <a:lnSpc>
              <a:spcPct val="90000"/>
            </a:lnSpc>
            <a:spcBef>
              <a:spcPct val="0"/>
            </a:spcBef>
            <a:spcAft>
              <a:spcPct val="35000"/>
            </a:spcAft>
            <a:buNone/>
          </a:pPr>
          <a:endParaRPr lang="en-GB" sz="800" b="0" kern="1200" dirty="0"/>
        </a:p>
        <a:p>
          <a:pPr marL="57150" lvl="1" indent="-57150" algn="ctr" defTabSz="266700" rtl="false">
            <a:lnSpc>
              <a:spcPct val="90000"/>
            </a:lnSpc>
            <a:spcBef>
              <a:spcPct val="0"/>
            </a:spcBef>
            <a:spcAft>
              <a:spcPct val="15000"/>
            </a:spcAft>
            <a:buChar char="•"/>
          </a:pPr>
          <a:r>
            <a:rPr lang="cy" sz="600" b="0" i="0" u="none" kern="1200"/>
            <a:t>White space can be used in a piece of code to separate different subprograms and functions from each other.</a:t>
          </a:r>
          <a:endParaRPr lang="en-GB" sz="600" b="0" kern="1200" dirty="0"/>
        </a:p>
      </dsp:txBody>
      <dsp:txXfrm>
        <a:off x="7810116" y="346324"/>
        <a:ext cx="1774706" cy="1064823"/>
      </dsp:txXfrm>
    </dsp:sp>
    <dsp:sp modelId="{8AEB5819-D756-4AF2-8069-7DA5C0F1D834}">
      <dsp:nvSpPr>
        <dsp:cNvPr id="0" name=""/>
        <dsp:cNvSpPr/>
      </dsp:nvSpPr>
      <dsp:spPr>
        <a:xfrm>
          <a:off x="9762293" y="346324"/>
          <a:ext cx="1774706" cy="1064823"/>
        </a:xfrm>
        <a:prstGeom prst="rect">
          <a:avLst/>
        </a:prstGeom>
        <a:solidFill>
          <a:schemeClr val="accent4">
            <a:hueOff val="3062778"/>
            <a:satOff val="-12743"/>
            <a:lumOff val="30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rtlCol="false">
          <a:noAutofit/>
        </a:bodyPr>
        <a:lstStyle/>
        <a:p>
          <a:pPr marL="0" lvl="0" indent="0" algn="ctr" defTabSz="355600" rtl="false">
            <a:lnSpc>
              <a:spcPct val="90000"/>
            </a:lnSpc>
            <a:spcBef>
              <a:spcPct val="0"/>
            </a:spcBef>
            <a:spcAft>
              <a:spcPct val="35000"/>
            </a:spcAft>
            <a:buNone/>
          </a:pPr>
          <a:r>
            <a:rPr lang="cy" sz="800" b="0" i="0" u="none" kern="1200"/>
            <a:t>Passing</a:t>
          </a:r>
        </a:p>
        <a:p>
          <a:pPr marL="0" lvl="0" indent="0" algn="ctr" defTabSz="355600" rtl="false">
            <a:lnSpc>
              <a:spcPct val="90000"/>
            </a:lnSpc>
            <a:spcBef>
              <a:spcPct val="0"/>
            </a:spcBef>
            <a:spcAft>
              <a:spcPct val="35000"/>
            </a:spcAft>
            <a:buNone/>
          </a:pPr>
          <a:endParaRPr lang="en-GB" sz="800" b="0" kern="1200" dirty="0"/>
        </a:p>
        <a:p>
          <a:pPr marL="57150" lvl="1" indent="-57150" algn="ctr" defTabSz="266700" rtl="false">
            <a:lnSpc>
              <a:spcPct val="90000"/>
            </a:lnSpc>
            <a:spcBef>
              <a:spcPct val="0"/>
            </a:spcBef>
            <a:spcAft>
              <a:spcPct val="15000"/>
            </a:spcAft>
            <a:buChar char="•"/>
          </a:pPr>
          <a:r>
            <a:rPr lang="cy" sz="600" b="0" i="0" u="none" kern="1200"/>
            <a:t>When a string is passed through a program you can analyse the contents of all or part of that string.</a:t>
          </a:r>
          <a:endParaRPr lang="en-GB" sz="600" b="0" kern="1200" dirty="0"/>
        </a:p>
      </dsp:txBody>
      <dsp:txXfrm>
        <a:off x="9762293" y="346324"/>
        <a:ext cx="1774706" cy="1064823"/>
      </dsp:txXfrm>
    </dsp:sp>
    <dsp:sp modelId="{9E839768-6731-4C3A-BCB8-C9E471B01FC3}">
      <dsp:nvSpPr>
        <dsp:cNvPr id="0" name=""/>
        <dsp:cNvSpPr/>
      </dsp:nvSpPr>
      <dsp:spPr>
        <a:xfrm>
          <a:off x="1408" y="1588619"/>
          <a:ext cx="1774706" cy="1064823"/>
        </a:xfrm>
        <a:prstGeom prst="rect">
          <a:avLst/>
        </a:prstGeom>
        <a:solidFill>
          <a:schemeClr val="accent4">
            <a:hueOff val="3675334"/>
            <a:satOff val="-15291"/>
            <a:lumOff val="36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rtlCol="false">
          <a:noAutofit/>
        </a:bodyPr>
        <a:lstStyle/>
        <a:p>
          <a:pPr marL="0" lvl="0" indent="0" algn="ctr" defTabSz="355600" rtl="false">
            <a:lnSpc>
              <a:spcPct val="90000"/>
            </a:lnSpc>
            <a:spcBef>
              <a:spcPct val="0"/>
            </a:spcBef>
            <a:spcAft>
              <a:spcPct val="35000"/>
            </a:spcAft>
            <a:buNone/>
          </a:pPr>
          <a:r>
            <a:rPr lang="cy" sz="800" b="0" i="0" u="none" kern="1200"/>
            <a:t>Concatenation</a:t>
          </a:r>
        </a:p>
        <a:p>
          <a:pPr marL="0" lvl="0" indent="0" algn="ctr" defTabSz="355600" rtl="false">
            <a:lnSpc>
              <a:spcPct val="90000"/>
            </a:lnSpc>
            <a:spcBef>
              <a:spcPct val="0"/>
            </a:spcBef>
            <a:spcAft>
              <a:spcPct val="35000"/>
            </a:spcAft>
            <a:buNone/>
          </a:pPr>
          <a:endParaRPr lang="en-GB" sz="800" b="0" kern="1200" dirty="0"/>
        </a:p>
        <a:p>
          <a:pPr marL="57150" lvl="1" indent="-57150" algn="ctr" defTabSz="266700" rtl="false">
            <a:lnSpc>
              <a:spcPct val="90000"/>
            </a:lnSpc>
            <a:spcBef>
              <a:spcPct val="0"/>
            </a:spcBef>
            <a:spcAft>
              <a:spcPct val="15000"/>
            </a:spcAft>
            <a:buChar char="•"/>
          </a:pPr>
          <a:r>
            <a:rPr lang="cy" sz="600" b="0" i="0" u="none" kern="1200"/>
            <a:t>The process of combining two strings together is called concatenation.</a:t>
          </a:r>
          <a:endParaRPr lang="en-GB" sz="600" b="0" kern="1200" dirty="0"/>
        </a:p>
      </dsp:txBody>
      <dsp:txXfrm>
        <a:off x="1408" y="1588619"/>
        <a:ext cx="1774706" cy="1064823"/>
      </dsp:txXfrm>
    </dsp:sp>
    <dsp:sp modelId="{1C0080F6-A690-4F0F-BE25-CE73A88D6BCB}">
      <dsp:nvSpPr>
        <dsp:cNvPr id="0" name=""/>
        <dsp:cNvSpPr/>
      </dsp:nvSpPr>
      <dsp:spPr>
        <a:xfrm>
          <a:off x="1953585" y="1588619"/>
          <a:ext cx="1774706" cy="1064823"/>
        </a:xfrm>
        <a:prstGeom prst="rect">
          <a:avLst/>
        </a:prstGeom>
        <a:solidFill>
          <a:schemeClr val="accent4">
            <a:hueOff val="4287890"/>
            <a:satOff val="-17840"/>
            <a:lumOff val="42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rtlCol="false">
          <a:noAutofit/>
        </a:bodyPr>
        <a:lstStyle/>
        <a:p>
          <a:pPr marL="0" lvl="0" indent="0" algn="ctr" defTabSz="355600" rtl="false">
            <a:lnSpc>
              <a:spcPct val="90000"/>
            </a:lnSpc>
            <a:spcBef>
              <a:spcPct val="0"/>
            </a:spcBef>
            <a:spcAft>
              <a:spcPct val="35000"/>
            </a:spcAft>
            <a:buNone/>
          </a:pPr>
          <a:r>
            <a:rPr lang="cy" sz="800" b="0" i="0" u="none" kern="1200"/>
            <a:t>Comparison</a:t>
          </a:r>
        </a:p>
        <a:p>
          <a:pPr marL="0" lvl="0" indent="0" algn="ctr" defTabSz="355600" rtl="false">
            <a:lnSpc>
              <a:spcPct val="90000"/>
            </a:lnSpc>
            <a:spcBef>
              <a:spcPct val="0"/>
            </a:spcBef>
            <a:spcAft>
              <a:spcPct val="35000"/>
            </a:spcAft>
            <a:buNone/>
          </a:pPr>
          <a:endParaRPr lang="en-GB" sz="800" b="0" kern="1200" dirty="0"/>
        </a:p>
        <a:p>
          <a:pPr marL="57150" lvl="1" indent="-57150" algn="ctr" defTabSz="266700" rtl="false">
            <a:lnSpc>
              <a:spcPct val="90000"/>
            </a:lnSpc>
            <a:spcBef>
              <a:spcPct val="0"/>
            </a:spcBef>
            <a:spcAft>
              <a:spcPct val="15000"/>
            </a:spcAft>
            <a:buChar char="•"/>
          </a:pPr>
          <a:r>
            <a:rPr lang="cy" sz="600" b="0" i="0" u="none" kern="1200"/>
            <a:t>To compare the contents of two strings we can compare them so they will return a value of true or false if they’re the same or not.</a:t>
          </a:r>
          <a:endParaRPr lang="en-GB" sz="600" b="0" kern="1200" dirty="0"/>
        </a:p>
      </dsp:txBody>
      <dsp:txXfrm>
        <a:off x="1953585" y="1588619"/>
        <a:ext cx="1774706" cy="1064823"/>
      </dsp:txXfrm>
    </dsp:sp>
    <dsp:sp modelId="{328F15A0-757F-426B-9E77-6BA39520B7BA}">
      <dsp:nvSpPr>
        <dsp:cNvPr id="0" name=""/>
        <dsp:cNvSpPr/>
      </dsp:nvSpPr>
      <dsp:spPr>
        <a:xfrm>
          <a:off x="3905762" y="1588619"/>
          <a:ext cx="1774706" cy="1064823"/>
        </a:xfrm>
        <a:prstGeom prst="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rtlCol="false">
          <a:noAutofit/>
        </a:bodyPr>
        <a:lstStyle/>
        <a:p>
          <a:pPr marL="0" lvl="0" indent="0" algn="ctr" defTabSz="355600" rtl="false">
            <a:lnSpc>
              <a:spcPct val="90000"/>
            </a:lnSpc>
            <a:spcBef>
              <a:spcPct val="0"/>
            </a:spcBef>
            <a:spcAft>
              <a:spcPct val="35000"/>
            </a:spcAft>
            <a:buNone/>
          </a:pPr>
          <a:r>
            <a:rPr lang="cy" sz="800" b="0" i="0" u="none" kern="1200"/>
            <a:t>Substitution</a:t>
          </a:r>
        </a:p>
        <a:p>
          <a:pPr marL="0" lvl="0" indent="0" algn="ctr" defTabSz="355600" rtl="false">
            <a:lnSpc>
              <a:spcPct val="90000"/>
            </a:lnSpc>
            <a:spcBef>
              <a:spcPct val="0"/>
            </a:spcBef>
            <a:spcAft>
              <a:spcPct val="35000"/>
            </a:spcAft>
            <a:buNone/>
          </a:pPr>
          <a:endParaRPr lang="en-GB" sz="800" b="0" kern="1200" dirty="0"/>
        </a:p>
        <a:p>
          <a:pPr marL="57150" lvl="1" indent="-57150" algn="ctr" defTabSz="266700" rtl="false">
            <a:lnSpc>
              <a:spcPct val="90000"/>
            </a:lnSpc>
            <a:spcBef>
              <a:spcPct val="0"/>
            </a:spcBef>
            <a:spcAft>
              <a:spcPct val="15000"/>
            </a:spcAft>
            <a:buChar char="•"/>
          </a:pPr>
          <a:r>
            <a:rPr lang="cy" sz="600" b="0" i="0" u="none" kern="1200"/>
            <a:t>The process of replacing part of a string is known as substitution.</a:t>
          </a:r>
          <a:endParaRPr lang="en-GB" sz="600" b="0" kern="1200" dirty="0"/>
        </a:p>
      </dsp:txBody>
      <dsp:txXfrm>
        <a:off x="3905762" y="1588619"/>
        <a:ext cx="1774706" cy="1064823"/>
      </dsp:txXfrm>
    </dsp:sp>
    <dsp:sp modelId="{96761210-6349-42FD-8EBF-9E2EC6159DF2}">
      <dsp:nvSpPr>
        <dsp:cNvPr id="0" name=""/>
        <dsp:cNvSpPr/>
      </dsp:nvSpPr>
      <dsp:spPr>
        <a:xfrm>
          <a:off x="5857939" y="1588619"/>
          <a:ext cx="1774706" cy="1064823"/>
        </a:xfrm>
        <a:prstGeom prst="rect">
          <a:avLst/>
        </a:prstGeom>
        <a:solidFill>
          <a:schemeClr val="accent4">
            <a:hueOff val="5513001"/>
            <a:satOff val="-22937"/>
            <a:lumOff val="5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rtlCol="false">
          <a:noAutofit/>
        </a:bodyPr>
        <a:lstStyle/>
        <a:p>
          <a:pPr marL="0" lvl="0" indent="0" algn="ctr" defTabSz="355600" rtl="false">
            <a:lnSpc>
              <a:spcPct val="90000"/>
            </a:lnSpc>
            <a:spcBef>
              <a:spcPct val="0"/>
            </a:spcBef>
            <a:spcAft>
              <a:spcPct val="35000"/>
            </a:spcAft>
            <a:buNone/>
          </a:pPr>
          <a:r>
            <a:rPr lang="cy" sz="800" b="0" i="0" u="none" kern="1200"/>
            <a:t>Measuring Length</a:t>
          </a:r>
        </a:p>
        <a:p>
          <a:pPr marL="0" lvl="0" indent="0" algn="ctr" defTabSz="355600" rtl="false">
            <a:lnSpc>
              <a:spcPct val="90000"/>
            </a:lnSpc>
            <a:spcBef>
              <a:spcPct val="0"/>
            </a:spcBef>
            <a:spcAft>
              <a:spcPct val="35000"/>
            </a:spcAft>
            <a:buNone/>
          </a:pPr>
          <a:endParaRPr lang="en-GB" sz="800" b="0" kern="1200" dirty="0"/>
        </a:p>
        <a:p>
          <a:pPr marL="57150" lvl="1" indent="-57150" algn="ctr" defTabSz="266700" rtl="false">
            <a:lnSpc>
              <a:spcPct val="90000"/>
            </a:lnSpc>
            <a:spcBef>
              <a:spcPct val="0"/>
            </a:spcBef>
            <a:spcAft>
              <a:spcPct val="15000"/>
            </a:spcAft>
            <a:buChar char="•"/>
          </a:pPr>
          <a:r>
            <a:rPr lang="cy" sz="600" b="0" i="0" u="none" kern="1200"/>
            <a:t>A string can be measured to see how many characters it contains.</a:t>
          </a:r>
          <a:endParaRPr lang="en-GB" sz="600" b="0" kern="1200" dirty="0"/>
        </a:p>
      </dsp:txBody>
      <dsp:txXfrm>
        <a:off x="5857939" y="1588619"/>
        <a:ext cx="1774706" cy="1064823"/>
      </dsp:txXfrm>
    </dsp:sp>
    <dsp:sp modelId="{A14B98B6-91D4-4A5F-A50E-2C4C50891441}">
      <dsp:nvSpPr>
        <dsp:cNvPr id="0" name=""/>
        <dsp:cNvSpPr/>
      </dsp:nvSpPr>
      <dsp:spPr>
        <a:xfrm>
          <a:off x="7810116" y="1588619"/>
          <a:ext cx="1774706" cy="1064823"/>
        </a:xfrm>
        <a:prstGeom prst="rect">
          <a:avLst/>
        </a:prstGeom>
        <a:solidFill>
          <a:schemeClr val="accent4">
            <a:hueOff val="6125556"/>
            <a:satOff val="-25486"/>
            <a:lumOff val="60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rtlCol="false">
          <a:noAutofit/>
        </a:bodyPr>
        <a:lstStyle/>
        <a:p>
          <a:pPr marL="0" lvl="0" indent="0" algn="ctr" defTabSz="355600" rtl="false">
            <a:lnSpc>
              <a:spcPct val="90000"/>
            </a:lnSpc>
            <a:spcBef>
              <a:spcPct val="0"/>
            </a:spcBef>
            <a:spcAft>
              <a:spcPct val="35000"/>
            </a:spcAft>
            <a:buNone/>
          </a:pPr>
          <a:r>
            <a:rPr lang="cy" sz="800" b="0" i="0" u="none" kern="1200"/>
            <a:t>Trimming</a:t>
          </a:r>
        </a:p>
        <a:p>
          <a:pPr marL="0" lvl="0" indent="0" algn="ctr" defTabSz="355600" rtl="false">
            <a:lnSpc>
              <a:spcPct val="90000"/>
            </a:lnSpc>
            <a:spcBef>
              <a:spcPct val="0"/>
            </a:spcBef>
            <a:spcAft>
              <a:spcPct val="35000"/>
            </a:spcAft>
            <a:buNone/>
          </a:pPr>
          <a:endParaRPr lang="en-GB" sz="800" b="0" kern="1200" dirty="0"/>
        </a:p>
        <a:p>
          <a:pPr marL="57150" lvl="1" indent="-57150" algn="ctr" defTabSz="266700" rtl="false">
            <a:lnSpc>
              <a:spcPct val="90000"/>
            </a:lnSpc>
            <a:spcBef>
              <a:spcPct val="0"/>
            </a:spcBef>
            <a:spcAft>
              <a:spcPct val="15000"/>
            </a:spcAft>
            <a:buChar char="•"/>
          </a:pPr>
          <a:r>
            <a:rPr lang="cy" sz="600" b="0" i="0" u="none" kern="1200"/>
            <a:t>Often when entering strings whitespaces can be left unintentionally at the start or at the end of that string. The trimming technique can be used to remove these whitespaces so they don’t take up unnecessary storage space or cause problems when performing other string handling techniques such as string concatenation.</a:t>
          </a:r>
          <a:endParaRPr lang="en-GB" sz="600" b="0" kern="1200" dirty="0"/>
        </a:p>
      </dsp:txBody>
      <dsp:txXfrm>
        <a:off x="7810116" y="1588619"/>
        <a:ext cx="1774706" cy="1064823"/>
      </dsp:txXfrm>
    </dsp:sp>
    <dsp:sp modelId="{6E4DDB1C-EE07-4AF0-98DB-4C3921CE61B3}">
      <dsp:nvSpPr>
        <dsp:cNvPr id="0" name=""/>
        <dsp:cNvSpPr/>
      </dsp:nvSpPr>
      <dsp:spPr>
        <a:xfrm>
          <a:off x="9762293" y="1588619"/>
          <a:ext cx="1774706" cy="1064823"/>
        </a:xfrm>
        <a:prstGeom prst="rect">
          <a:avLst/>
        </a:prstGeom>
        <a:solidFill>
          <a:schemeClr val="accent4">
            <a:hueOff val="6738112"/>
            <a:satOff val="-28034"/>
            <a:lumOff val="66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rtlCol="false">
          <a:noAutofit/>
        </a:bodyPr>
        <a:lstStyle/>
        <a:p>
          <a:pPr marL="0" lvl="0" indent="0" algn="ctr" defTabSz="355600" rtl="false">
            <a:lnSpc>
              <a:spcPct val="90000"/>
            </a:lnSpc>
            <a:spcBef>
              <a:spcPct val="0"/>
            </a:spcBef>
            <a:spcAft>
              <a:spcPct val="35000"/>
            </a:spcAft>
            <a:buNone/>
          </a:pPr>
          <a:r>
            <a:rPr lang="cy" sz="800" b="0" i="0" u="none" kern="1200"/>
            <a:t>&gt; </a:t>
          </a:r>
        </a:p>
        <a:p>
          <a:pPr marL="0" lvl="0" indent="0" algn="ctr" defTabSz="355600" rtl="false">
            <a:lnSpc>
              <a:spcPct val="90000"/>
            </a:lnSpc>
            <a:spcBef>
              <a:spcPct val="0"/>
            </a:spcBef>
            <a:spcAft>
              <a:spcPct val="35000"/>
            </a:spcAft>
            <a:buNone/>
          </a:pPr>
          <a:endParaRPr lang="en-GB" sz="800" b="0" kern="1200" dirty="0"/>
        </a:p>
        <a:p>
          <a:pPr marL="57150" lvl="1" indent="-57150" algn="ctr" defTabSz="266700" rtl="false">
            <a:lnSpc>
              <a:spcPct val="90000"/>
            </a:lnSpc>
            <a:spcBef>
              <a:spcPct val="0"/>
            </a:spcBef>
            <a:spcAft>
              <a:spcPct val="15000"/>
            </a:spcAft>
            <a:buChar char="•"/>
          </a:pPr>
          <a:r>
            <a:rPr lang="cy" sz="600" b="0" i="0" u="none" kern="1200"/>
            <a:t>Greater than </a:t>
          </a:r>
          <a:endParaRPr lang="en-GB" sz="600" b="0" kern="1200" dirty="0"/>
        </a:p>
      </dsp:txBody>
      <dsp:txXfrm>
        <a:off x="9762293" y="1588619"/>
        <a:ext cx="1774706" cy="1064823"/>
      </dsp:txXfrm>
    </dsp:sp>
    <dsp:sp modelId="{441561DC-0C84-4AC9-A1F9-DFA7F70A2164}">
      <dsp:nvSpPr>
        <dsp:cNvPr id="0" name=""/>
        <dsp:cNvSpPr/>
      </dsp:nvSpPr>
      <dsp:spPr>
        <a:xfrm>
          <a:off x="977496" y="2830913"/>
          <a:ext cx="1774706" cy="1064823"/>
        </a:xfrm>
        <a:prstGeom prst="rect">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rtlCol="false">
          <a:noAutofit/>
        </a:bodyPr>
        <a:lstStyle/>
        <a:p>
          <a:pPr marL="0" lvl="0" indent="0" algn="ctr" defTabSz="355600" rtl="false">
            <a:lnSpc>
              <a:spcPct val="90000"/>
            </a:lnSpc>
            <a:spcBef>
              <a:spcPct val="0"/>
            </a:spcBef>
            <a:spcAft>
              <a:spcPct val="35000"/>
            </a:spcAft>
            <a:buNone/>
          </a:pPr>
          <a:r>
            <a:rPr lang="cy" sz="800" b="0" i="0" u="none" kern="1200"/>
            <a:t>&lt;</a:t>
          </a:r>
        </a:p>
        <a:p>
          <a:pPr marL="0" lvl="0" indent="0" algn="ctr" defTabSz="355600" rtl="false">
            <a:lnSpc>
              <a:spcPct val="90000"/>
            </a:lnSpc>
            <a:spcBef>
              <a:spcPct val="0"/>
            </a:spcBef>
            <a:spcAft>
              <a:spcPct val="35000"/>
            </a:spcAft>
            <a:buNone/>
          </a:pPr>
          <a:r>
            <a:rPr lang="cy" sz="800" b="0" i="0" u="none" kern="1200"/>
            <a:t> </a:t>
          </a:r>
          <a:endParaRPr lang="en-GB" sz="800" b="0" kern="1200" dirty="0"/>
        </a:p>
        <a:p>
          <a:pPr marL="57150" lvl="1" indent="-57150" algn="ctr" defTabSz="266700" rtl="false">
            <a:lnSpc>
              <a:spcPct val="90000"/>
            </a:lnSpc>
            <a:spcBef>
              <a:spcPct val="0"/>
            </a:spcBef>
            <a:spcAft>
              <a:spcPct val="15000"/>
            </a:spcAft>
            <a:buChar char="•"/>
          </a:pPr>
          <a:r>
            <a:rPr lang="cy" sz="600" b="0" i="0" u="none" kern="1200"/>
            <a:t>Less than </a:t>
          </a:r>
          <a:endParaRPr lang="en-GB" sz="600" b="0" kern="1200" dirty="0"/>
        </a:p>
      </dsp:txBody>
      <dsp:txXfrm>
        <a:off x="977496" y="2830913"/>
        <a:ext cx="1774706" cy="1064823"/>
      </dsp:txXfrm>
    </dsp:sp>
    <dsp:sp modelId="{1C3952D3-95AE-4927-BD11-5D29633BCE8D}">
      <dsp:nvSpPr>
        <dsp:cNvPr id="0" name=""/>
        <dsp:cNvSpPr/>
      </dsp:nvSpPr>
      <dsp:spPr>
        <a:xfrm>
          <a:off x="2929673" y="2830913"/>
          <a:ext cx="1774706" cy="1064823"/>
        </a:xfrm>
        <a:prstGeom prst="rect">
          <a:avLst/>
        </a:prstGeom>
        <a:solidFill>
          <a:schemeClr val="accent4">
            <a:hueOff val="7963224"/>
            <a:satOff val="-33131"/>
            <a:lumOff val="78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rtlCol="false">
          <a:noAutofit/>
        </a:bodyPr>
        <a:lstStyle/>
        <a:p>
          <a:pPr marL="0" lvl="0" indent="0" algn="ctr" defTabSz="355600" rtl="false">
            <a:lnSpc>
              <a:spcPct val="90000"/>
            </a:lnSpc>
            <a:spcBef>
              <a:spcPct val="0"/>
            </a:spcBef>
            <a:spcAft>
              <a:spcPct val="35000"/>
            </a:spcAft>
            <a:buNone/>
          </a:pPr>
          <a:r>
            <a:rPr lang="cy" sz="800" b="0" i="0" u="none" kern="1200"/>
            <a:t>&lt;= </a:t>
          </a:r>
        </a:p>
        <a:p>
          <a:pPr marL="0" lvl="0" indent="0" algn="ctr" defTabSz="355600" rtl="false">
            <a:lnSpc>
              <a:spcPct val="90000"/>
            </a:lnSpc>
            <a:spcBef>
              <a:spcPct val="0"/>
            </a:spcBef>
            <a:spcAft>
              <a:spcPct val="35000"/>
            </a:spcAft>
            <a:buNone/>
          </a:pPr>
          <a:endParaRPr lang="en-GB" sz="800" b="0" kern="1200" dirty="0"/>
        </a:p>
        <a:p>
          <a:pPr marL="57150" lvl="1" indent="-57150" algn="ctr" defTabSz="266700" rtl="false">
            <a:lnSpc>
              <a:spcPct val="90000"/>
            </a:lnSpc>
            <a:spcBef>
              <a:spcPct val="0"/>
            </a:spcBef>
            <a:spcAft>
              <a:spcPct val="15000"/>
            </a:spcAft>
            <a:buChar char="•"/>
          </a:pPr>
          <a:r>
            <a:rPr lang="cy" sz="600" b="0" i="0" u="none" kern="1200"/>
            <a:t>Less than or equal to </a:t>
          </a:r>
          <a:endParaRPr lang="en-GB" sz="600" b="0" kern="1200" dirty="0"/>
        </a:p>
      </dsp:txBody>
      <dsp:txXfrm>
        <a:off x="2929673" y="2830913"/>
        <a:ext cx="1774706" cy="1064823"/>
      </dsp:txXfrm>
    </dsp:sp>
    <dsp:sp modelId="{775189F3-A290-452B-8028-A690BD877695}">
      <dsp:nvSpPr>
        <dsp:cNvPr id="0" name=""/>
        <dsp:cNvSpPr/>
      </dsp:nvSpPr>
      <dsp:spPr>
        <a:xfrm>
          <a:off x="4881850" y="2830913"/>
          <a:ext cx="1774706" cy="1064823"/>
        </a:xfrm>
        <a:prstGeom prst="rect">
          <a:avLst/>
        </a:prstGeom>
        <a:solidFill>
          <a:schemeClr val="accent4">
            <a:hueOff val="8575779"/>
            <a:satOff val="-35680"/>
            <a:lumOff val="84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rtlCol="false">
          <a:noAutofit/>
        </a:bodyPr>
        <a:lstStyle/>
        <a:p>
          <a:pPr marL="0" lvl="0" indent="0" algn="ctr" defTabSz="355600" rtl="false">
            <a:lnSpc>
              <a:spcPct val="90000"/>
            </a:lnSpc>
            <a:spcBef>
              <a:spcPct val="0"/>
            </a:spcBef>
            <a:spcAft>
              <a:spcPct val="35000"/>
            </a:spcAft>
            <a:buNone/>
          </a:pPr>
          <a:r>
            <a:rPr lang="cy" sz="800" b="0" i="0" u="none" kern="1200"/>
            <a:t>&gt;= </a:t>
          </a:r>
        </a:p>
        <a:p>
          <a:pPr marL="0" lvl="0" indent="0" algn="ctr" defTabSz="355600" rtl="false">
            <a:lnSpc>
              <a:spcPct val="90000"/>
            </a:lnSpc>
            <a:spcBef>
              <a:spcPct val="0"/>
            </a:spcBef>
            <a:spcAft>
              <a:spcPct val="35000"/>
            </a:spcAft>
            <a:buNone/>
          </a:pPr>
          <a:endParaRPr lang="en-GB" sz="800" b="0" kern="1200" dirty="0"/>
        </a:p>
        <a:p>
          <a:pPr marL="57150" lvl="1" indent="-57150" algn="ctr" defTabSz="266700" rtl="false">
            <a:lnSpc>
              <a:spcPct val="90000"/>
            </a:lnSpc>
            <a:spcBef>
              <a:spcPct val="0"/>
            </a:spcBef>
            <a:spcAft>
              <a:spcPct val="15000"/>
            </a:spcAft>
            <a:buChar char="•"/>
          </a:pPr>
          <a:r>
            <a:rPr lang="cy" sz="600" b="0" i="0" u="none" kern="1200"/>
            <a:t>Greater than or equal to </a:t>
          </a:r>
          <a:endParaRPr lang="en-GB" sz="600" b="0" kern="1200" dirty="0"/>
        </a:p>
      </dsp:txBody>
      <dsp:txXfrm>
        <a:off x="4881850" y="2830913"/>
        <a:ext cx="1774706" cy="1064823"/>
      </dsp:txXfrm>
    </dsp:sp>
    <dsp:sp modelId="{AF75580F-625B-4F82-94C8-920A2E4DF2BD}">
      <dsp:nvSpPr>
        <dsp:cNvPr id="0" name=""/>
        <dsp:cNvSpPr/>
      </dsp:nvSpPr>
      <dsp:spPr>
        <a:xfrm>
          <a:off x="6834027" y="2830913"/>
          <a:ext cx="1774706" cy="1064823"/>
        </a:xfrm>
        <a:prstGeom prst="rect">
          <a:avLst/>
        </a:prstGeom>
        <a:solidFill>
          <a:schemeClr val="accent4">
            <a:hueOff val="9188335"/>
            <a:satOff val="-38228"/>
            <a:lumOff val="90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rtlCol="false">
          <a:noAutofit/>
        </a:bodyPr>
        <a:lstStyle/>
        <a:p>
          <a:pPr marL="0" lvl="0" indent="0" algn="ctr" defTabSz="355600" rtl="false">
            <a:lnSpc>
              <a:spcPct val="90000"/>
            </a:lnSpc>
            <a:spcBef>
              <a:spcPct val="0"/>
            </a:spcBef>
            <a:spcAft>
              <a:spcPct val="35000"/>
            </a:spcAft>
            <a:buNone/>
          </a:pPr>
          <a:r>
            <a:rPr lang="cy" sz="800" b="0" i="0" u="none" kern="1200"/>
            <a:t>&lt;&gt; </a:t>
          </a:r>
        </a:p>
        <a:p>
          <a:pPr marL="0" lvl="0" indent="0" algn="ctr" defTabSz="355600" rtl="false">
            <a:lnSpc>
              <a:spcPct val="90000"/>
            </a:lnSpc>
            <a:spcBef>
              <a:spcPct val="0"/>
            </a:spcBef>
            <a:spcAft>
              <a:spcPct val="35000"/>
            </a:spcAft>
            <a:buNone/>
          </a:pPr>
          <a:endParaRPr lang="en-GB" sz="800" b="0" kern="1200" dirty="0"/>
        </a:p>
        <a:p>
          <a:pPr marL="57150" lvl="1" indent="-57150" algn="ctr" defTabSz="266700" rtl="false">
            <a:lnSpc>
              <a:spcPct val="90000"/>
            </a:lnSpc>
            <a:spcBef>
              <a:spcPct val="0"/>
            </a:spcBef>
            <a:spcAft>
              <a:spcPct val="15000"/>
            </a:spcAft>
            <a:buChar char="•"/>
          </a:pPr>
          <a:r>
            <a:rPr lang="cy" sz="600" b="0" i="0" u="none" kern="1200"/>
            <a:t>Not equal to </a:t>
          </a:r>
          <a:endParaRPr lang="en-GB" sz="600" b="0" kern="1200" dirty="0"/>
        </a:p>
      </dsp:txBody>
      <dsp:txXfrm>
        <a:off x="6834027" y="2830913"/>
        <a:ext cx="1774706" cy="1064823"/>
      </dsp:txXfrm>
    </dsp:sp>
    <dsp:sp modelId="{E597B257-54E0-4E68-9409-FFB1A56CCDD8}">
      <dsp:nvSpPr>
        <dsp:cNvPr id="0" name=""/>
        <dsp:cNvSpPr/>
      </dsp:nvSpPr>
      <dsp:spPr>
        <a:xfrm>
          <a:off x="8786204" y="2830913"/>
          <a:ext cx="1774706" cy="1064823"/>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rtlCol="false">
          <a:noAutofit/>
        </a:bodyPr>
        <a:lstStyle/>
        <a:p>
          <a:pPr marL="0" lvl="0" indent="0" algn="ctr" defTabSz="355600" rtl="false">
            <a:lnSpc>
              <a:spcPct val="90000"/>
            </a:lnSpc>
            <a:spcBef>
              <a:spcPct val="0"/>
            </a:spcBef>
            <a:spcAft>
              <a:spcPct val="35000"/>
            </a:spcAft>
            <a:buNone/>
          </a:pPr>
          <a:r>
            <a:rPr lang="cy" sz="800" b="0" i="0" u="none" kern="1200"/>
            <a:t>== </a:t>
          </a:r>
        </a:p>
        <a:p>
          <a:pPr marL="0" lvl="0" indent="0" algn="ctr" defTabSz="355600" rtl="false">
            <a:lnSpc>
              <a:spcPct val="90000"/>
            </a:lnSpc>
            <a:spcBef>
              <a:spcPct val="0"/>
            </a:spcBef>
            <a:spcAft>
              <a:spcPct val="35000"/>
            </a:spcAft>
            <a:buNone/>
          </a:pPr>
          <a:endParaRPr lang="en-GB" sz="800" b="0" kern="1200" dirty="0"/>
        </a:p>
        <a:p>
          <a:pPr marL="57150" lvl="1" indent="-57150" algn="ctr" defTabSz="266700" rtl="false">
            <a:lnSpc>
              <a:spcPct val="90000"/>
            </a:lnSpc>
            <a:spcBef>
              <a:spcPct val="0"/>
            </a:spcBef>
            <a:spcAft>
              <a:spcPct val="15000"/>
            </a:spcAft>
            <a:buChar char="•"/>
          </a:pPr>
          <a:r>
            <a:rPr lang="cy" sz="600" b="0" i="0" u="none" kern="1200"/>
            <a:t>The same as </a:t>
          </a:r>
          <a:endParaRPr lang="en-GB" sz="600" b="0" kern="1200" dirty="0"/>
        </a:p>
      </dsp:txBody>
      <dsp:txXfrm>
        <a:off x="8786204" y="2830913"/>
        <a:ext cx="1774706" cy="1064823"/>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http://schemas.openxmlformats.org/presentationml/2006/main" xmlns:a="http://schemas.openxmlformats.org/drawing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false"/>
          <a:lstStyle>
            <a:lvl1pPr algn="l">
              <a:defRPr sz="1200"/>
            </a:lvl1pPr>
          </a:lstStyle>
          <a:p>
            <a:pPr rtl="false"/>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false"/>
          <a:lstStyle>
            <a:lvl1pPr algn="r">
              <a:defRPr sz="1200"/>
            </a:lvl1pPr>
          </a:lstStyle>
          <a:p>
            <a:pPr rtl="false"/>
            <a:fld id="{D6A108A5-4DDA-422D-83B8-75AC71B91051}">
              <a:rPr lang="en-GB" smtClean="0"/>
              <a:t>29/08/2019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false" anchor="ctr"/>
          <a:lstStyle/>
          <a:p>
            <a:pPr rtl="false"/>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false" anchor="b"/>
          <a:lstStyle>
            <a:lvl1pPr algn="l">
              <a:defRPr sz="1200"/>
            </a:lvl1pPr>
          </a:lstStyle>
          <a:p>
            <a:pPr rtl="false"/>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false" anchor="b"/>
          <a:lstStyle>
            <a:lvl1pPr algn="r">
              <a:defRPr sz="1200"/>
            </a:lvl1pPr>
          </a:lstStyle>
          <a:p>
            <a:pPr rtl="false"/>
            <a:fld id="{55A36E67-31EC-4009-BC15-0068334FA5F5}" type="slidenum">
              <a:rPr lang="en-GB" smtClean="0"/>
              <a:t>‹#›</a:t>
            </a:fld>
            <a:endParaRPr lang="en-GB"/>
          </a:p>
        </p:txBody>
      </p:sp>
    </p:spTree>
    <p:extLst>
      <p:ext uri="{BB962C8B-B14F-4D97-AF65-F5344CB8AC3E}">
        <p14:creationId xmlns:p14="http://schemas.microsoft.com/office/powerpoint/2010/main" val="2199874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3064-70C5-448A-A763-EA33ACF728FA}"/>
              </a:ext>
            </a:extLst>
          </p:cNvPr>
          <p:cNvSpPr>
            <a:spLocks noGrp="1"/>
          </p:cNvSpPr>
          <p:nvPr>
            <p:ph type="ctrTitle"/>
          </p:nvPr>
        </p:nvSpPr>
        <p:spPr>
          <a:xfrm>
            <a:off x="1524000" y="1450838"/>
            <a:ext cx="9144000" cy="1052666"/>
          </a:xfrm>
          <a:prstGeom prst="rect">
            <a:avLst/>
          </a:prstGeom>
          <a:solidFill>
            <a:schemeClr val="tx1"/>
          </a:solidFill>
        </p:spPr>
        <p:txBody>
          <a:bodyPr anchor="ctr" rtlCol="false"/>
          <a:lstStyle>
            <a:lvl1pPr algn="ctr">
              <a:defRPr sz="6000">
                <a:solidFill>
                  <a:schemeClr val="bg1"/>
                </a:solidFill>
              </a:defRPr>
            </a:lvl1pPr>
          </a:lstStyle>
          <a:p>
            <a:pPr rtl="false"/>
            <a:r>
              <a:rPr lang="cy"/>
              <a:t>Click to edit Master title style</a:t>
            </a:r>
            <a:endParaRPr lang="en-GB" dirty="0"/>
          </a:p>
        </p:txBody>
      </p:sp>
      <p:sp>
        <p:nvSpPr>
          <p:cNvPr id="3" name="Subtitle 2">
            <a:extLst>
              <a:ext uri="{FF2B5EF4-FFF2-40B4-BE49-F238E27FC236}">
                <a16:creationId xmlns:a16="http://schemas.microsoft.com/office/drawing/2014/main" id="{F9676E0E-B638-44F4-84BB-D0369F391D3B}"/>
              </a:ext>
            </a:extLst>
          </p:cNvPr>
          <p:cNvSpPr>
            <a:spLocks noGrp="1"/>
          </p:cNvSpPr>
          <p:nvPr>
            <p:ph type="subTitle" idx="1"/>
          </p:nvPr>
        </p:nvSpPr>
        <p:spPr>
          <a:xfrm>
            <a:off x="1524000" y="2894120"/>
            <a:ext cx="9144000" cy="1813263"/>
          </a:xfrm>
        </p:spPr>
        <p:txBody>
          <a:bodyPr rtlCol="false"/>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false"/>
            <a:r>
              <a:rPr lang="cy"/>
              <a:t>Click to edit Master subtitle style</a:t>
            </a:r>
            <a:endParaRPr lang="en-GB" dirty="0"/>
          </a:p>
        </p:txBody>
      </p:sp>
      <p:sp>
        <p:nvSpPr>
          <p:cNvPr id="4" name="Date Placeholder 3">
            <a:extLst>
              <a:ext uri="{FF2B5EF4-FFF2-40B4-BE49-F238E27FC236}">
                <a16:creationId xmlns:a16="http://schemas.microsoft.com/office/drawing/2014/main" id="{06E3278A-EC3B-4518-9238-6485E92C851D}"/>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5" name="Footer Placeholder 4">
            <a:extLst>
              <a:ext uri="{FF2B5EF4-FFF2-40B4-BE49-F238E27FC236}">
                <a16:creationId xmlns:a16="http://schemas.microsoft.com/office/drawing/2014/main" id="{03BEFDC0-B306-4890-82C2-7BCA23F4CFEA}"/>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6" name="Slide Number Placeholder 5">
            <a:extLst>
              <a:ext uri="{FF2B5EF4-FFF2-40B4-BE49-F238E27FC236}">
                <a16:creationId xmlns:a16="http://schemas.microsoft.com/office/drawing/2014/main" id="{6DF4E20A-7A3C-4026-87A2-D0D3537B5C51}"/>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603676093"/>
      </p:ext>
    </p:extLst>
  </p:cSld>
  <p:clrMapOvr>
    <a:masterClrMapping/>
  </p:clrMapOvr>
</p:sldLayout>
</file>

<file path=ppt/slideLayouts/slideLayout10.xml><?xml version="1.0" encoding="utf-8"?>
<p:sldLayout xmlns:p="http://schemas.openxmlformats.org/presentationml/2006/main" xmlns:a="http://schemas.openxmlformats.org/drawingml/2006/main" xmlns:r="http://schemas.openxmlformats.org/officeDocument/2006/relationships"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16E77-5AD6-49D0-965E-A1E172304DB0}"/>
              </a:ext>
            </a:extLst>
          </p:cNvPr>
          <p:cNvSpPr>
            <a:spLocks noGrp="1"/>
          </p:cNvSpPr>
          <p:nvPr>
            <p:ph type="title"/>
          </p:nvPr>
        </p:nvSpPr>
        <p:spPr>
          <a:xfrm>
            <a:off x="0" y="24969"/>
            <a:ext cx="12192000" cy="1325563"/>
          </a:xfrm>
          <a:prstGeom prst="rect">
            <a:avLst/>
          </a:prstGeom>
        </p:spPr>
        <p:txBody>
          <a:bodyPr rtlCol="false"/>
          <a:lstStyle/>
          <a:p>
            <a:pPr rtl="false"/>
            <a:r>
              <a:rPr lang="cy"/>
              <a:t>Click to edit Master title style</a:t>
            </a:r>
            <a:endParaRPr lang="en-GB"/>
          </a:p>
        </p:txBody>
      </p:sp>
      <p:sp>
        <p:nvSpPr>
          <p:cNvPr id="3" name="Vertical Text Placeholder 2">
            <a:extLst>
              <a:ext uri="{FF2B5EF4-FFF2-40B4-BE49-F238E27FC236}">
                <a16:creationId xmlns:a16="http://schemas.microsoft.com/office/drawing/2014/main" id="{6DBE6D1D-F17D-4D48-83E7-061F8C003C57}"/>
              </a:ext>
            </a:extLst>
          </p:cNvPr>
          <p:cNvSpPr>
            <a:spLocks noGrp="1"/>
          </p:cNvSpPr>
          <p:nvPr>
            <p:ph type="body" orient="vert" idx="1"/>
          </p:nvPr>
        </p:nvSpPr>
        <p:spPr/>
        <p:txBody>
          <a:bodyPr vert="eaVert"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4" name="Date Placeholder 3">
            <a:extLst>
              <a:ext uri="{FF2B5EF4-FFF2-40B4-BE49-F238E27FC236}">
                <a16:creationId xmlns:a16="http://schemas.microsoft.com/office/drawing/2014/main" id="{A57F879F-5088-4B6C-8598-D3C248FEBB6B}"/>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5" name="Footer Placeholder 4">
            <a:extLst>
              <a:ext uri="{FF2B5EF4-FFF2-40B4-BE49-F238E27FC236}">
                <a16:creationId xmlns:a16="http://schemas.microsoft.com/office/drawing/2014/main" id="{764FBF5D-6D41-4D90-90FF-0CF3025C7513}"/>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6" name="Slide Number Placeholder 5">
            <a:extLst>
              <a:ext uri="{FF2B5EF4-FFF2-40B4-BE49-F238E27FC236}">
                <a16:creationId xmlns:a16="http://schemas.microsoft.com/office/drawing/2014/main" id="{458ABDFD-B88D-47BA-908F-D6799D384580}"/>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702807640"/>
      </p:ext>
    </p:extLst>
  </p:cSld>
  <p:clrMapOvr>
    <a:masterClrMapping/>
  </p:clrMapOvr>
</p:sldLayout>
</file>

<file path=ppt/slideLayouts/slideLayout11.xml><?xml version="1.0" encoding="utf-8"?>
<p:sldLayout xmlns:p="http://schemas.openxmlformats.org/presentationml/2006/main" xmlns:a="http://schemas.openxmlformats.org/drawingml/2006/main" xmlns:r="http://schemas.openxmlformats.org/officeDocument/2006/relationships"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3ED596-C07A-471E-A0AD-E0EE364EFBEB}"/>
              </a:ext>
            </a:extLst>
          </p:cNvPr>
          <p:cNvSpPr>
            <a:spLocks noGrp="1"/>
          </p:cNvSpPr>
          <p:nvPr>
            <p:ph type="title" orient="vert"/>
          </p:nvPr>
        </p:nvSpPr>
        <p:spPr>
          <a:xfrm>
            <a:off x="8724900" y="365125"/>
            <a:ext cx="2628900" cy="5811838"/>
          </a:xfrm>
          <a:prstGeom prst="rect">
            <a:avLst/>
          </a:prstGeom>
        </p:spPr>
        <p:txBody>
          <a:bodyPr vert="eaVert" rtlCol="false"/>
          <a:lstStyle/>
          <a:p>
            <a:pPr rtl="false"/>
            <a:r>
              <a:rPr lang="cy"/>
              <a:t>Click to edit Master title style</a:t>
            </a:r>
            <a:endParaRPr lang="en-GB"/>
          </a:p>
        </p:txBody>
      </p:sp>
      <p:sp>
        <p:nvSpPr>
          <p:cNvPr id="3" name="Vertical Text Placeholder 2">
            <a:extLst>
              <a:ext uri="{FF2B5EF4-FFF2-40B4-BE49-F238E27FC236}">
                <a16:creationId xmlns:a16="http://schemas.microsoft.com/office/drawing/2014/main" id="{0BA2BC1D-F2B0-4AB5-837B-4FBD9C078B79}"/>
              </a:ext>
            </a:extLst>
          </p:cNvPr>
          <p:cNvSpPr>
            <a:spLocks noGrp="1"/>
          </p:cNvSpPr>
          <p:nvPr>
            <p:ph type="body" orient="vert" idx="1"/>
          </p:nvPr>
        </p:nvSpPr>
        <p:spPr>
          <a:xfrm>
            <a:off x="838200" y="365125"/>
            <a:ext cx="7734300" cy="5811838"/>
          </a:xfrm>
        </p:spPr>
        <p:txBody>
          <a:bodyPr vert="eaVert"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4" name="Date Placeholder 3">
            <a:extLst>
              <a:ext uri="{FF2B5EF4-FFF2-40B4-BE49-F238E27FC236}">
                <a16:creationId xmlns:a16="http://schemas.microsoft.com/office/drawing/2014/main" id="{7B1A697D-68E7-4655-9591-B69D27BFD7F0}"/>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5" name="Footer Placeholder 4">
            <a:extLst>
              <a:ext uri="{FF2B5EF4-FFF2-40B4-BE49-F238E27FC236}">
                <a16:creationId xmlns:a16="http://schemas.microsoft.com/office/drawing/2014/main" id="{C3EA339D-98EA-49E8-BEB8-9CD8962C3F2C}"/>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6" name="Slide Number Placeholder 5">
            <a:extLst>
              <a:ext uri="{FF2B5EF4-FFF2-40B4-BE49-F238E27FC236}">
                <a16:creationId xmlns:a16="http://schemas.microsoft.com/office/drawing/2014/main" id="{031EBDBB-F733-4553-931B-2C8A70C89ABE}"/>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1889399192"/>
      </p:ext>
    </p:extLst>
  </p:cSld>
  <p:clrMapOvr>
    <a:masterClrMapping/>
  </p:clrMapOvr>
</p:sldLayout>
</file>

<file path=ppt/slideLayouts/slideLayout2.xml><?xml version="1.0" encoding="utf-8"?>
<p:sldLayout xmlns:p="http://schemas.openxmlformats.org/presentationml/2006/main" xmlns:a="http://schemas.openxmlformats.org/drawingml/2006/main" xmlns:r="http://schemas.openxmlformats.org/officeDocument/2006/relationships"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82E8-263D-41EA-8F8E-EACA2C2B1EF7}"/>
              </a:ext>
            </a:extLst>
          </p:cNvPr>
          <p:cNvSpPr>
            <a:spLocks noGrp="1"/>
          </p:cNvSpPr>
          <p:nvPr>
            <p:ph type="title"/>
          </p:nvPr>
        </p:nvSpPr>
        <p:spPr>
          <a:xfrm>
            <a:off x="838200" y="257452"/>
            <a:ext cx="10515600" cy="1038688"/>
          </a:xfrm>
          <a:prstGeom prst="rect">
            <a:avLst/>
          </a:prstGeom>
          <a:solidFill>
            <a:schemeClr val="tx1"/>
          </a:solidFill>
        </p:spPr>
        <p:txBody>
          <a:bodyPr anchor="ctr" rtlCol="false"/>
          <a:lstStyle>
            <a:lvl1pPr algn="ctr">
              <a:defRPr sz="3600" b="1">
                <a:solidFill>
                  <a:schemeClr val="bg1"/>
                </a:solidFill>
              </a:defRPr>
            </a:lvl1pPr>
          </a:lstStyle>
          <a:p>
            <a:pPr rtl="false"/>
            <a:r>
              <a:rPr lang="cy"/>
              <a:t>Click to edit Master title style</a:t>
            </a:r>
            <a:endParaRPr lang="en-GB" dirty="0"/>
          </a:p>
        </p:txBody>
      </p:sp>
      <p:sp>
        <p:nvSpPr>
          <p:cNvPr id="3" name="Content Placeholder 2">
            <a:extLst>
              <a:ext uri="{FF2B5EF4-FFF2-40B4-BE49-F238E27FC236}">
                <a16:creationId xmlns:a16="http://schemas.microsoft.com/office/drawing/2014/main" id="{A9D3EB6E-4971-4F3D-B2CD-4441AD48422E}"/>
              </a:ext>
            </a:extLst>
          </p:cNvPr>
          <p:cNvSpPr>
            <a:spLocks noGrp="1"/>
          </p:cNvSpPr>
          <p:nvPr>
            <p:ph idx="1"/>
          </p:nvPr>
        </p:nvSpPr>
        <p:spPr>
          <a:xfrm>
            <a:off x="838200" y="1535838"/>
            <a:ext cx="10515600" cy="3701988"/>
          </a:xfrm>
        </p:spPr>
        <p:txBody>
          <a:bodyPr anchor="ctr"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dirty="0"/>
          </a:p>
        </p:txBody>
      </p:sp>
    </p:spTree>
    <p:extLst>
      <p:ext uri="{BB962C8B-B14F-4D97-AF65-F5344CB8AC3E}">
        <p14:creationId xmlns:p14="http://schemas.microsoft.com/office/powerpoint/2010/main" val="1271861367"/>
      </p:ext>
    </p:extLst>
  </p:cSld>
  <p:clrMapOvr>
    <a:masterClrMapping/>
  </p:clrMapOvr>
</p:sldLayout>
</file>

<file path=ppt/slideLayouts/slideLayout3.xml><?xml version="1.0" encoding="utf-8"?>
<p:sldLayout xmlns:p="http://schemas.openxmlformats.org/presentationml/2006/main" xmlns:a="http://schemas.openxmlformats.org/drawingml/2006/main" xmlns:r="http://schemas.openxmlformats.org/officeDocument/2006/relationships"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3DEDE-10F8-419C-A250-9A5BE37345CA}"/>
              </a:ext>
            </a:extLst>
          </p:cNvPr>
          <p:cNvSpPr>
            <a:spLocks noGrp="1"/>
          </p:cNvSpPr>
          <p:nvPr>
            <p:ph type="title"/>
          </p:nvPr>
        </p:nvSpPr>
        <p:spPr>
          <a:xfrm>
            <a:off x="831850" y="1709738"/>
            <a:ext cx="10515600" cy="2852737"/>
          </a:xfrm>
          <a:prstGeom prst="rect">
            <a:avLst/>
          </a:prstGeom>
        </p:spPr>
        <p:txBody>
          <a:bodyPr anchor="b" rtlCol="false"/>
          <a:lstStyle>
            <a:lvl1pPr>
              <a:defRPr sz="6000"/>
            </a:lvl1pPr>
          </a:lstStyle>
          <a:p>
            <a:pPr rtl="false"/>
            <a:r>
              <a:rPr lang="cy"/>
              <a:t>Click to edit Master title style</a:t>
            </a:r>
            <a:endParaRPr lang="en-GB"/>
          </a:p>
        </p:txBody>
      </p:sp>
      <p:sp>
        <p:nvSpPr>
          <p:cNvPr id="3" name="Text Placeholder 2">
            <a:extLst>
              <a:ext uri="{FF2B5EF4-FFF2-40B4-BE49-F238E27FC236}">
                <a16:creationId xmlns:a16="http://schemas.microsoft.com/office/drawing/2014/main" id="{6285D35E-C664-4E30-BD22-FB2376A1A6D5}"/>
              </a:ext>
            </a:extLst>
          </p:cNvPr>
          <p:cNvSpPr>
            <a:spLocks noGrp="1"/>
          </p:cNvSpPr>
          <p:nvPr>
            <p:ph type="body" idx="1"/>
          </p:nvPr>
        </p:nvSpPr>
        <p:spPr>
          <a:xfrm>
            <a:off x="831850" y="4589463"/>
            <a:ext cx="10515600" cy="1500187"/>
          </a:xfrm>
        </p:spPr>
        <p:txBody>
          <a:bodyPr rtlCol="false"/>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false"/>
            <a:r>
              <a:rPr lang="cy"/>
              <a:t>Click to edit Master text styles</a:t>
            </a:r>
          </a:p>
        </p:txBody>
      </p:sp>
      <p:sp>
        <p:nvSpPr>
          <p:cNvPr id="4" name="Date Placeholder 3">
            <a:extLst>
              <a:ext uri="{FF2B5EF4-FFF2-40B4-BE49-F238E27FC236}">
                <a16:creationId xmlns:a16="http://schemas.microsoft.com/office/drawing/2014/main" id="{3A0C4C0A-6954-45B3-8A52-3929894F724D}"/>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5" name="Footer Placeholder 4">
            <a:extLst>
              <a:ext uri="{FF2B5EF4-FFF2-40B4-BE49-F238E27FC236}">
                <a16:creationId xmlns:a16="http://schemas.microsoft.com/office/drawing/2014/main" id="{A52AEE5A-48BD-4CE1-AAAD-946ACED29FD9}"/>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6" name="Slide Number Placeholder 5">
            <a:extLst>
              <a:ext uri="{FF2B5EF4-FFF2-40B4-BE49-F238E27FC236}">
                <a16:creationId xmlns:a16="http://schemas.microsoft.com/office/drawing/2014/main" id="{F790AF8B-E54D-4BA3-A352-3D8EA0A04500}"/>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3600711300"/>
      </p:ext>
    </p:extLst>
  </p:cSld>
  <p:clrMapOvr>
    <a:masterClrMapping/>
  </p:clrMapOvr>
</p:sldLayout>
</file>

<file path=ppt/slideLayouts/slideLayout4.xml><?xml version="1.0" encoding="utf-8"?>
<p:sldLayout xmlns:p="http://schemas.openxmlformats.org/presentationml/2006/main" xmlns:a="http://schemas.openxmlformats.org/drawingml/2006/main" xmlns:r="http://schemas.openxmlformats.org/officeDocument/2006/relationships"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933F4-A2CC-4C21-92CD-108C3CBAB089}"/>
              </a:ext>
            </a:extLst>
          </p:cNvPr>
          <p:cNvSpPr>
            <a:spLocks noGrp="1"/>
          </p:cNvSpPr>
          <p:nvPr>
            <p:ph type="title"/>
          </p:nvPr>
        </p:nvSpPr>
        <p:spPr>
          <a:xfrm>
            <a:off x="0" y="24969"/>
            <a:ext cx="12192000" cy="1325563"/>
          </a:xfrm>
          <a:prstGeom prst="rect">
            <a:avLst/>
          </a:prstGeom>
        </p:spPr>
        <p:txBody>
          <a:bodyPr rtlCol="false"/>
          <a:lstStyle/>
          <a:p>
            <a:pPr rtl="false"/>
            <a:r>
              <a:rPr lang="cy"/>
              <a:t>Click to edit Master title style</a:t>
            </a:r>
            <a:endParaRPr lang="en-GB"/>
          </a:p>
        </p:txBody>
      </p:sp>
      <p:sp>
        <p:nvSpPr>
          <p:cNvPr id="3" name="Content Placeholder 2">
            <a:extLst>
              <a:ext uri="{FF2B5EF4-FFF2-40B4-BE49-F238E27FC236}">
                <a16:creationId xmlns:a16="http://schemas.microsoft.com/office/drawing/2014/main" id="{79891AEF-704A-46BE-A308-49389230820D}"/>
              </a:ext>
            </a:extLst>
          </p:cNvPr>
          <p:cNvSpPr>
            <a:spLocks noGrp="1"/>
          </p:cNvSpPr>
          <p:nvPr>
            <p:ph sz="half" idx="1"/>
          </p:nvPr>
        </p:nvSpPr>
        <p:spPr>
          <a:xfrm>
            <a:off x="838200" y="1825625"/>
            <a:ext cx="5181600" cy="4351338"/>
          </a:xfrm>
        </p:spPr>
        <p:txBody>
          <a:bodyPr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4" name="Content Placeholder 3">
            <a:extLst>
              <a:ext uri="{FF2B5EF4-FFF2-40B4-BE49-F238E27FC236}">
                <a16:creationId xmlns:a16="http://schemas.microsoft.com/office/drawing/2014/main" id="{CB86BAD8-9E44-4B2C-830E-575C8A90BCBC}"/>
              </a:ext>
            </a:extLst>
          </p:cNvPr>
          <p:cNvSpPr>
            <a:spLocks noGrp="1"/>
          </p:cNvSpPr>
          <p:nvPr>
            <p:ph sz="half" idx="2"/>
          </p:nvPr>
        </p:nvSpPr>
        <p:spPr>
          <a:xfrm>
            <a:off x="6172200" y="1825625"/>
            <a:ext cx="5181600" cy="4351338"/>
          </a:xfrm>
        </p:spPr>
        <p:txBody>
          <a:bodyPr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5" name="Date Placeholder 4">
            <a:extLst>
              <a:ext uri="{FF2B5EF4-FFF2-40B4-BE49-F238E27FC236}">
                <a16:creationId xmlns:a16="http://schemas.microsoft.com/office/drawing/2014/main" id="{6BADB805-AD28-4572-A73C-217C15FB857F}"/>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6" name="Footer Placeholder 5">
            <a:extLst>
              <a:ext uri="{FF2B5EF4-FFF2-40B4-BE49-F238E27FC236}">
                <a16:creationId xmlns:a16="http://schemas.microsoft.com/office/drawing/2014/main" id="{BC267C7C-19C5-484F-AC85-3EC00F37E9C8}"/>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7" name="Slide Number Placeholder 6">
            <a:extLst>
              <a:ext uri="{FF2B5EF4-FFF2-40B4-BE49-F238E27FC236}">
                <a16:creationId xmlns:a16="http://schemas.microsoft.com/office/drawing/2014/main" id="{4B83C861-2141-4EDB-A499-E4DE16BFCB97}"/>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2010169620"/>
      </p:ext>
    </p:extLst>
  </p:cSld>
  <p:clrMapOvr>
    <a:masterClrMapping/>
  </p:clrMapOvr>
</p:sldLayout>
</file>

<file path=ppt/slideLayouts/slideLayout5.xml><?xml version="1.0" encoding="utf-8"?>
<p:sldLayout xmlns:p="http://schemas.openxmlformats.org/presentationml/2006/main" xmlns:a="http://schemas.openxmlformats.org/drawingml/2006/main" xmlns:r="http://schemas.openxmlformats.org/officeDocument/2006/relationships"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DEDE-0BFE-42E7-AFCA-8459E7DACF12}"/>
              </a:ext>
            </a:extLst>
          </p:cNvPr>
          <p:cNvSpPr>
            <a:spLocks noGrp="1"/>
          </p:cNvSpPr>
          <p:nvPr>
            <p:ph type="title"/>
          </p:nvPr>
        </p:nvSpPr>
        <p:spPr>
          <a:xfrm>
            <a:off x="839788" y="365125"/>
            <a:ext cx="10515600" cy="1325563"/>
          </a:xfrm>
          <a:prstGeom prst="rect">
            <a:avLst/>
          </a:prstGeom>
        </p:spPr>
        <p:txBody>
          <a:bodyPr rtlCol="false"/>
          <a:lstStyle/>
          <a:p>
            <a:pPr rtl="false"/>
            <a:r>
              <a:rPr lang="cy"/>
              <a:t>Click to edit Master title style</a:t>
            </a:r>
            <a:endParaRPr lang="en-GB"/>
          </a:p>
        </p:txBody>
      </p:sp>
      <p:sp>
        <p:nvSpPr>
          <p:cNvPr id="3" name="Text Placeholder 2">
            <a:extLst>
              <a:ext uri="{FF2B5EF4-FFF2-40B4-BE49-F238E27FC236}">
                <a16:creationId xmlns:a16="http://schemas.microsoft.com/office/drawing/2014/main" id="{5B8255BE-06BC-42B5-89C5-E58EDF0E438C}"/>
              </a:ext>
            </a:extLst>
          </p:cNvPr>
          <p:cNvSpPr>
            <a:spLocks noGrp="1"/>
          </p:cNvSpPr>
          <p:nvPr>
            <p:ph type="body" idx="1"/>
          </p:nvPr>
        </p:nvSpPr>
        <p:spPr>
          <a:xfrm>
            <a:off x="839788" y="1681163"/>
            <a:ext cx="5157787" cy="823912"/>
          </a:xfrm>
        </p:spPr>
        <p:txBody>
          <a:bodyPr anchor="b" rtlCol="false"/>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false"/>
            <a:r>
              <a:rPr lang="cy"/>
              <a:t>Click to edit Master text styles</a:t>
            </a:r>
          </a:p>
        </p:txBody>
      </p:sp>
      <p:sp>
        <p:nvSpPr>
          <p:cNvPr id="4" name="Content Placeholder 3">
            <a:extLst>
              <a:ext uri="{FF2B5EF4-FFF2-40B4-BE49-F238E27FC236}">
                <a16:creationId xmlns:a16="http://schemas.microsoft.com/office/drawing/2014/main" id="{28D70913-E521-4882-9C4E-B8793889A435}"/>
              </a:ext>
            </a:extLst>
          </p:cNvPr>
          <p:cNvSpPr>
            <a:spLocks noGrp="1"/>
          </p:cNvSpPr>
          <p:nvPr>
            <p:ph sz="half" idx="2"/>
          </p:nvPr>
        </p:nvSpPr>
        <p:spPr>
          <a:xfrm>
            <a:off x="839788" y="2505075"/>
            <a:ext cx="5157787" cy="3684588"/>
          </a:xfrm>
        </p:spPr>
        <p:txBody>
          <a:bodyPr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5" name="Text Placeholder 4">
            <a:extLst>
              <a:ext uri="{FF2B5EF4-FFF2-40B4-BE49-F238E27FC236}">
                <a16:creationId xmlns:a16="http://schemas.microsoft.com/office/drawing/2014/main" id="{480E09F7-1E0A-48F0-8067-52B3A4C7BF35}"/>
              </a:ext>
            </a:extLst>
          </p:cNvPr>
          <p:cNvSpPr>
            <a:spLocks noGrp="1"/>
          </p:cNvSpPr>
          <p:nvPr>
            <p:ph type="body" sz="quarter" idx="3"/>
          </p:nvPr>
        </p:nvSpPr>
        <p:spPr>
          <a:xfrm>
            <a:off x="6172200" y="1681163"/>
            <a:ext cx="5183188" cy="823912"/>
          </a:xfrm>
        </p:spPr>
        <p:txBody>
          <a:bodyPr anchor="b" rtlCol="false"/>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false"/>
            <a:r>
              <a:rPr lang="cy"/>
              <a:t>Click to edit Master text styles</a:t>
            </a:r>
          </a:p>
        </p:txBody>
      </p:sp>
      <p:sp>
        <p:nvSpPr>
          <p:cNvPr id="6" name="Content Placeholder 5">
            <a:extLst>
              <a:ext uri="{FF2B5EF4-FFF2-40B4-BE49-F238E27FC236}">
                <a16:creationId xmlns:a16="http://schemas.microsoft.com/office/drawing/2014/main" id="{FAF48B19-1755-4955-A350-B55B67A3310D}"/>
              </a:ext>
            </a:extLst>
          </p:cNvPr>
          <p:cNvSpPr>
            <a:spLocks noGrp="1"/>
          </p:cNvSpPr>
          <p:nvPr>
            <p:ph sz="quarter" idx="4"/>
          </p:nvPr>
        </p:nvSpPr>
        <p:spPr>
          <a:xfrm>
            <a:off x="6172200" y="2505075"/>
            <a:ext cx="5183188" cy="3684588"/>
          </a:xfrm>
        </p:spPr>
        <p:txBody>
          <a:bodyPr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7" name="Date Placeholder 6">
            <a:extLst>
              <a:ext uri="{FF2B5EF4-FFF2-40B4-BE49-F238E27FC236}">
                <a16:creationId xmlns:a16="http://schemas.microsoft.com/office/drawing/2014/main" id="{FE2F8B30-63EE-44AE-8E6C-87DC80DB2756}"/>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8" name="Footer Placeholder 7">
            <a:extLst>
              <a:ext uri="{FF2B5EF4-FFF2-40B4-BE49-F238E27FC236}">
                <a16:creationId xmlns:a16="http://schemas.microsoft.com/office/drawing/2014/main" id="{FA3528B3-4936-4848-982D-74545BE54754}"/>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9" name="Slide Number Placeholder 8">
            <a:extLst>
              <a:ext uri="{FF2B5EF4-FFF2-40B4-BE49-F238E27FC236}">
                <a16:creationId xmlns:a16="http://schemas.microsoft.com/office/drawing/2014/main" id="{F11C5935-BC23-4313-AAC1-24F532580051}"/>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1531665134"/>
      </p:ext>
    </p:extLst>
  </p:cSld>
  <p:clrMapOvr>
    <a:masterClrMapping/>
  </p:clrMapOvr>
</p:sldLayout>
</file>

<file path=ppt/slideLayouts/slideLayout6.xml><?xml version="1.0" encoding="utf-8"?>
<p:sldLayout xmlns:p="http://schemas.openxmlformats.org/presentationml/2006/main" xmlns:a="http://schemas.openxmlformats.org/drawing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421EB-270B-43C6-9D82-CCD91988D33C}"/>
              </a:ext>
            </a:extLst>
          </p:cNvPr>
          <p:cNvSpPr>
            <a:spLocks noGrp="1"/>
          </p:cNvSpPr>
          <p:nvPr>
            <p:ph type="title"/>
          </p:nvPr>
        </p:nvSpPr>
        <p:spPr>
          <a:xfrm>
            <a:off x="0" y="24969"/>
            <a:ext cx="12192000" cy="1325563"/>
          </a:xfrm>
          <a:prstGeom prst="rect">
            <a:avLst/>
          </a:prstGeom>
        </p:spPr>
        <p:txBody>
          <a:bodyPr rtlCol="false"/>
          <a:lstStyle/>
          <a:p>
            <a:pPr rtl="false"/>
            <a:r>
              <a:rPr lang="cy"/>
              <a:t>Click to edit Master title style</a:t>
            </a:r>
            <a:endParaRPr lang="en-GB"/>
          </a:p>
        </p:txBody>
      </p:sp>
      <p:sp>
        <p:nvSpPr>
          <p:cNvPr id="3" name="Date Placeholder 2">
            <a:extLst>
              <a:ext uri="{FF2B5EF4-FFF2-40B4-BE49-F238E27FC236}">
                <a16:creationId xmlns:a16="http://schemas.microsoft.com/office/drawing/2014/main" id="{F97C2123-CB5B-423F-89A2-9E089654D325}"/>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4" name="Footer Placeholder 3">
            <a:extLst>
              <a:ext uri="{FF2B5EF4-FFF2-40B4-BE49-F238E27FC236}">
                <a16:creationId xmlns:a16="http://schemas.microsoft.com/office/drawing/2014/main" id="{425D5CFD-962E-47B1-B7C6-97CFD7F7EB3C}"/>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5" name="Slide Number Placeholder 4">
            <a:extLst>
              <a:ext uri="{FF2B5EF4-FFF2-40B4-BE49-F238E27FC236}">
                <a16:creationId xmlns:a16="http://schemas.microsoft.com/office/drawing/2014/main" id="{0723E9EC-A82D-4DF5-A212-39B6E0A2FCAD}"/>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4008057607"/>
      </p:ext>
    </p:extLst>
  </p:cSld>
  <p:clrMapOvr>
    <a:masterClrMapping/>
  </p:clrMapOvr>
</p:sldLayout>
</file>

<file path=ppt/slideLayouts/slideLayout7.xml><?xml version="1.0" encoding="utf-8"?>
<p:sldLayout xmlns:p="http://schemas.openxmlformats.org/presentationml/2006/main" xmlns:a="http://schemas.openxmlformats.org/drawingml/2006/main" xmlns:r="http://schemas.openxmlformats.org/officeDocument/2006/relationships"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CD1D89-0EC2-47E2-AAB3-676724ACB95C}"/>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3" name="Footer Placeholder 2">
            <a:extLst>
              <a:ext uri="{FF2B5EF4-FFF2-40B4-BE49-F238E27FC236}">
                <a16:creationId xmlns:a16="http://schemas.microsoft.com/office/drawing/2014/main" id="{A7292D37-4291-4FF0-BD0F-C9D3CF6E753B}"/>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4" name="Slide Number Placeholder 3">
            <a:extLst>
              <a:ext uri="{FF2B5EF4-FFF2-40B4-BE49-F238E27FC236}">
                <a16:creationId xmlns:a16="http://schemas.microsoft.com/office/drawing/2014/main" id="{09F32369-11F6-4DF0-9BCF-0DE0F3246E38}"/>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3861307292"/>
      </p:ext>
    </p:extLst>
  </p:cSld>
  <p:clrMapOvr>
    <a:masterClrMapping/>
  </p:clrMapOvr>
</p:sldLayout>
</file>

<file path=ppt/slideLayouts/slideLayout8.xml><?xml version="1.0" encoding="utf-8"?>
<p:sldLayout xmlns:p="http://schemas.openxmlformats.org/presentationml/2006/main" xmlns:a="http://schemas.openxmlformats.org/drawingml/2006/main" xmlns:r="http://schemas.openxmlformats.org/officeDocument/2006/relationships"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3194-E5BE-48F4-B556-B160BF0C5747}"/>
              </a:ext>
            </a:extLst>
          </p:cNvPr>
          <p:cNvSpPr>
            <a:spLocks noGrp="1"/>
          </p:cNvSpPr>
          <p:nvPr>
            <p:ph type="title"/>
          </p:nvPr>
        </p:nvSpPr>
        <p:spPr>
          <a:xfrm>
            <a:off x="839788" y="457200"/>
            <a:ext cx="3932237" cy="1600200"/>
          </a:xfrm>
          <a:prstGeom prst="rect">
            <a:avLst/>
          </a:prstGeom>
        </p:spPr>
        <p:txBody>
          <a:bodyPr anchor="b" rtlCol="false"/>
          <a:lstStyle>
            <a:lvl1pPr>
              <a:defRPr sz="3200"/>
            </a:lvl1pPr>
          </a:lstStyle>
          <a:p>
            <a:pPr rtl="false"/>
            <a:r>
              <a:rPr lang="cy"/>
              <a:t>Click to edit Master title style</a:t>
            </a:r>
            <a:endParaRPr lang="en-GB"/>
          </a:p>
        </p:txBody>
      </p:sp>
      <p:sp>
        <p:nvSpPr>
          <p:cNvPr id="3" name="Content Placeholder 2">
            <a:extLst>
              <a:ext uri="{FF2B5EF4-FFF2-40B4-BE49-F238E27FC236}">
                <a16:creationId xmlns:a16="http://schemas.microsoft.com/office/drawing/2014/main" id="{9AF656CD-AE6F-4FCD-A32A-50C1A99E95E5}"/>
              </a:ext>
            </a:extLst>
          </p:cNvPr>
          <p:cNvSpPr>
            <a:spLocks noGrp="1"/>
          </p:cNvSpPr>
          <p:nvPr>
            <p:ph idx="1"/>
          </p:nvPr>
        </p:nvSpPr>
        <p:spPr>
          <a:xfrm>
            <a:off x="5183188" y="987425"/>
            <a:ext cx="6172200" cy="4873625"/>
          </a:xfrm>
        </p:spPr>
        <p:txBody>
          <a:bodyPr rtlCol="false"/>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4" name="Text Placeholder 3">
            <a:extLst>
              <a:ext uri="{FF2B5EF4-FFF2-40B4-BE49-F238E27FC236}">
                <a16:creationId xmlns:a16="http://schemas.microsoft.com/office/drawing/2014/main" id="{20304AA9-FF50-461E-9038-F1C63C72C744}"/>
              </a:ext>
            </a:extLst>
          </p:cNvPr>
          <p:cNvSpPr>
            <a:spLocks noGrp="1"/>
          </p:cNvSpPr>
          <p:nvPr>
            <p:ph type="body" sz="half" idx="2"/>
          </p:nvPr>
        </p:nvSpPr>
        <p:spPr>
          <a:xfrm>
            <a:off x="839788" y="2057400"/>
            <a:ext cx="3932237" cy="3811588"/>
          </a:xfrm>
        </p:spPr>
        <p:txBody>
          <a:bodyPr rtlCol="false"/>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false"/>
            <a:r>
              <a:rPr lang="cy"/>
              <a:t>Click to edit Master text styles</a:t>
            </a:r>
          </a:p>
        </p:txBody>
      </p:sp>
      <p:sp>
        <p:nvSpPr>
          <p:cNvPr id="5" name="Date Placeholder 4">
            <a:extLst>
              <a:ext uri="{FF2B5EF4-FFF2-40B4-BE49-F238E27FC236}">
                <a16:creationId xmlns:a16="http://schemas.microsoft.com/office/drawing/2014/main" id="{9197E75B-4BE4-4B6B-8B23-E4E6B27FFBD0}"/>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6" name="Footer Placeholder 5">
            <a:extLst>
              <a:ext uri="{FF2B5EF4-FFF2-40B4-BE49-F238E27FC236}">
                <a16:creationId xmlns:a16="http://schemas.microsoft.com/office/drawing/2014/main" id="{827464D5-7D2E-4F5B-BB50-20C22C6F78C1}"/>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7" name="Slide Number Placeholder 6">
            <a:extLst>
              <a:ext uri="{FF2B5EF4-FFF2-40B4-BE49-F238E27FC236}">
                <a16:creationId xmlns:a16="http://schemas.microsoft.com/office/drawing/2014/main" id="{D95FAA1E-8FA6-4A34-9731-86E09345BB5F}"/>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1369259664"/>
      </p:ext>
    </p:extLst>
  </p:cSld>
  <p:clrMapOvr>
    <a:masterClrMapping/>
  </p:clrMapOvr>
</p:sldLayout>
</file>

<file path=ppt/slideLayouts/slideLayout9.xml><?xml version="1.0" encoding="utf-8"?>
<p:sldLayout xmlns:p="http://schemas.openxmlformats.org/presentationml/2006/main" xmlns:a="http://schemas.openxmlformats.org/drawingml/2006/main" xmlns:r="http://schemas.openxmlformats.org/officeDocument/2006/relationships"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3276A-5E2A-4ED5-8941-E06240153D4B}"/>
              </a:ext>
            </a:extLst>
          </p:cNvPr>
          <p:cNvSpPr>
            <a:spLocks noGrp="1"/>
          </p:cNvSpPr>
          <p:nvPr>
            <p:ph type="title"/>
          </p:nvPr>
        </p:nvSpPr>
        <p:spPr>
          <a:xfrm>
            <a:off x="839788" y="457200"/>
            <a:ext cx="3932237" cy="1600200"/>
          </a:xfrm>
          <a:prstGeom prst="rect">
            <a:avLst/>
          </a:prstGeom>
        </p:spPr>
        <p:txBody>
          <a:bodyPr anchor="b" rtlCol="false"/>
          <a:lstStyle>
            <a:lvl1pPr>
              <a:defRPr sz="3200"/>
            </a:lvl1pPr>
          </a:lstStyle>
          <a:p>
            <a:pPr rtl="false"/>
            <a:r>
              <a:rPr lang="cy"/>
              <a:t>Click to edit Master title style</a:t>
            </a:r>
            <a:endParaRPr lang="en-GB"/>
          </a:p>
        </p:txBody>
      </p:sp>
      <p:sp>
        <p:nvSpPr>
          <p:cNvPr id="3" name="Picture Placeholder 2">
            <a:extLst>
              <a:ext uri="{FF2B5EF4-FFF2-40B4-BE49-F238E27FC236}">
                <a16:creationId xmlns:a16="http://schemas.microsoft.com/office/drawing/2014/main" id="{E7578ED1-B0F9-447A-B9F6-B8AFABE66736}"/>
              </a:ext>
            </a:extLst>
          </p:cNvPr>
          <p:cNvSpPr>
            <a:spLocks noGrp="1"/>
          </p:cNvSpPr>
          <p:nvPr>
            <p:ph type="pic" idx="1"/>
          </p:nvPr>
        </p:nvSpPr>
        <p:spPr>
          <a:xfrm>
            <a:off x="5183188" y="987425"/>
            <a:ext cx="6172200" cy="4873625"/>
          </a:xfrm>
        </p:spPr>
        <p:txBody>
          <a:bodyPr rtlCol="false"/>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false"/>
            <a:endParaRPr lang="en-GB"/>
          </a:p>
        </p:txBody>
      </p:sp>
      <p:sp>
        <p:nvSpPr>
          <p:cNvPr id="4" name="Text Placeholder 3">
            <a:extLst>
              <a:ext uri="{FF2B5EF4-FFF2-40B4-BE49-F238E27FC236}">
                <a16:creationId xmlns:a16="http://schemas.microsoft.com/office/drawing/2014/main" id="{2EA5989C-75C1-4334-94A9-C7CA3EEC040A}"/>
              </a:ext>
            </a:extLst>
          </p:cNvPr>
          <p:cNvSpPr>
            <a:spLocks noGrp="1"/>
          </p:cNvSpPr>
          <p:nvPr>
            <p:ph type="body" sz="half" idx="2"/>
          </p:nvPr>
        </p:nvSpPr>
        <p:spPr>
          <a:xfrm>
            <a:off x="839788" y="2057400"/>
            <a:ext cx="3932237" cy="3811588"/>
          </a:xfrm>
        </p:spPr>
        <p:txBody>
          <a:bodyPr rtlCol="false"/>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false"/>
            <a:r>
              <a:rPr lang="cy"/>
              <a:t>Click to edit Master text styles</a:t>
            </a:r>
          </a:p>
        </p:txBody>
      </p:sp>
      <p:sp>
        <p:nvSpPr>
          <p:cNvPr id="5" name="Date Placeholder 4">
            <a:extLst>
              <a:ext uri="{FF2B5EF4-FFF2-40B4-BE49-F238E27FC236}">
                <a16:creationId xmlns:a16="http://schemas.microsoft.com/office/drawing/2014/main" id="{0D3616C2-717E-40F6-9339-45888C197C5C}"/>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6" name="Footer Placeholder 5">
            <a:extLst>
              <a:ext uri="{FF2B5EF4-FFF2-40B4-BE49-F238E27FC236}">
                <a16:creationId xmlns:a16="http://schemas.microsoft.com/office/drawing/2014/main" id="{BE046BF3-9727-4EF5-B613-B549AE759E10}"/>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7" name="Slide Number Placeholder 6">
            <a:extLst>
              <a:ext uri="{FF2B5EF4-FFF2-40B4-BE49-F238E27FC236}">
                <a16:creationId xmlns:a16="http://schemas.microsoft.com/office/drawing/2014/main" id="{71A2BDBA-8636-4227-B99E-1A9A7293FC36}"/>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2934959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p="http://schemas.openxmlformats.org/presentationml/2006/main" xmlns:a="http://schemas.openxmlformats.org/drawing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450CA3-A49F-4C8D-8662-07D66E6EF373}"/>
              </a:ext>
            </a:extLst>
          </p:cNvPr>
          <p:cNvSpPr>
            <a:spLocks noGrp="1"/>
          </p:cNvSpPr>
          <p:nvPr>
            <p:ph type="body" idx="1"/>
          </p:nvPr>
        </p:nvSpPr>
        <p:spPr>
          <a:xfrm>
            <a:off x="838200" y="1825625"/>
            <a:ext cx="10515600" cy="1325563"/>
          </a:xfrm>
          <a:prstGeom prst="rect">
            <a:avLst/>
          </a:prstGeom>
        </p:spPr>
        <p:txBody>
          <a:bodyPr vert="horz" lIns="91440" tIns="45720" rIns="91440" bIns="45720" rtlCol="false">
            <a:normAutofit/>
          </a:bodyPr>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grpSp>
        <p:nvGrpSpPr>
          <p:cNvPr id="11" name="Group 10">
            <a:extLst>
              <a:ext uri="{FF2B5EF4-FFF2-40B4-BE49-F238E27FC236}">
                <a16:creationId xmlns:a16="http://schemas.microsoft.com/office/drawing/2014/main" id="{AE0ACF6A-14B3-43C9-902D-4C9459AA1EAC}"/>
              </a:ext>
            </a:extLst>
          </p:cNvPr>
          <p:cNvGrpSpPr/>
          <p:nvPr userDrawn="1"/>
        </p:nvGrpSpPr>
        <p:grpSpPr>
          <a:xfrm>
            <a:off x="785316" y="5284470"/>
            <a:ext cx="10621369" cy="1573530"/>
            <a:chOff x="838200" y="5284470"/>
            <a:chExt cx="10621369" cy="1573530"/>
          </a:xfrm>
        </p:grpSpPr>
        <p:pic>
          <p:nvPicPr>
            <p:cNvPr id="7" name="Picture 6">
              <a:extLst>
                <a:ext uri="{FF2B5EF4-FFF2-40B4-BE49-F238E27FC236}">
                  <a16:creationId xmlns:a16="http://schemas.microsoft.com/office/drawing/2014/main" id="{312E52EA-92CA-4B8C-AF39-D47B1A235D5C}"/>
                </a:ext>
              </a:extLst>
            </p:cNvPr>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396454" y="5601286"/>
              <a:ext cx="2063115" cy="571500"/>
            </a:xfrm>
            <a:prstGeom prst="rect">
              <a:avLst/>
            </a:prstGeom>
            <a:noFill/>
            <a:ln>
              <a:noFill/>
            </a:ln>
          </p:spPr>
        </p:pic>
        <p:pic>
          <p:nvPicPr>
            <p:cNvPr id="8" name="Picture 7">
              <a:extLst>
                <a:ext uri="{FF2B5EF4-FFF2-40B4-BE49-F238E27FC236}">
                  <a16:creationId xmlns:a16="http://schemas.microsoft.com/office/drawing/2014/main" id="{C3FA961C-7025-4BB3-9904-485BA836BDBD}"/>
                </a:ext>
              </a:extLst>
            </p:cNvPr>
            <p:cNvPicPr/>
            <p:nvPr userDrawn="1"/>
          </p:nvPicPr>
          <p:blipFill>
            <a:blip r:embed="rId14"/>
            <a:stretch>
              <a:fillRect/>
            </a:stretch>
          </p:blipFill>
          <p:spPr>
            <a:xfrm>
              <a:off x="9485630" y="6281102"/>
              <a:ext cx="1868170" cy="423545"/>
            </a:xfrm>
            <a:prstGeom prst="rect">
              <a:avLst/>
            </a:prstGeom>
          </p:spPr>
        </p:pic>
        <p:pic>
          <p:nvPicPr>
            <p:cNvPr id="9" name="Picture 8">
              <a:extLst>
                <a:ext uri="{FF2B5EF4-FFF2-40B4-BE49-F238E27FC236}">
                  <a16:creationId xmlns:a16="http://schemas.microsoft.com/office/drawing/2014/main" id="{6607C93C-C413-4396-8715-6EE92BB6FF95}"/>
                </a:ext>
              </a:extLst>
            </p:cNvPr>
            <p:cNvPicPr/>
            <p:nvPr userDrawn="1"/>
          </p:nvPicPr>
          <p:blipFill rotWithShape="1">
            <a:blip r:embed="rId15">
              <a:extLst>
                <a:ext uri="{28A0092B-C50C-407E-A947-70E740481C1C}">
                  <a14:useLocalDpi xmlns:a14="http://schemas.microsoft.com/office/drawing/2010/main" val="0"/>
                </a:ext>
              </a:extLst>
            </a:blip>
            <a:srcRect r="22849"/>
            <a:stretch/>
          </p:blipFill>
          <p:spPr bwMode="auto">
            <a:xfrm>
              <a:off x="838200" y="5769014"/>
              <a:ext cx="2066743" cy="708910"/>
            </a:xfrm>
            <a:prstGeom prst="rect">
              <a:avLst/>
            </a:prstGeom>
            <a:noFill/>
            <a:ln>
              <a:noFill/>
            </a:ln>
          </p:spPr>
        </p:pic>
        <p:pic>
          <p:nvPicPr>
            <p:cNvPr id="10" name="Picture 9">
              <a:extLst>
                <a:ext uri="{FF2B5EF4-FFF2-40B4-BE49-F238E27FC236}">
                  <a16:creationId xmlns:a16="http://schemas.microsoft.com/office/drawing/2014/main" id="{E33C86E9-9AE0-4515-A496-0174D766BC51}"/>
                </a:ext>
              </a:extLst>
            </p:cNvPr>
            <p:cNvPicPr/>
            <p:nvPr userDrawn="1"/>
          </p:nvPicPr>
          <p:blipFill>
            <a:blip r:embed="rId16"/>
            <a:stretch>
              <a:fillRect/>
            </a:stretch>
          </p:blipFill>
          <p:spPr>
            <a:xfrm>
              <a:off x="2858135" y="5284470"/>
              <a:ext cx="6475730" cy="1573530"/>
            </a:xfrm>
            <a:prstGeom prst="rect">
              <a:avLst/>
            </a:prstGeom>
          </p:spPr>
        </p:pic>
      </p:grpSp>
    </p:spTree>
    <p:extLst>
      <p:ext uri="{BB962C8B-B14F-4D97-AF65-F5344CB8AC3E}">
        <p14:creationId xmlns:p14="http://schemas.microsoft.com/office/powerpoint/2010/main" val="2258628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0445-BACA-415D-98FA-D315D62EF6DF}"/>
              </a:ext>
            </a:extLst>
          </p:cNvPr>
          <p:cNvSpPr>
            <a:spLocks noGrp="1"/>
          </p:cNvSpPr>
          <p:nvPr>
            <p:ph type="title"/>
          </p:nvPr>
        </p:nvSpPr>
        <p:spPr>
          <a:xfrm>
            <a:off x="0" y="0"/>
            <a:ext cx="12192000" cy="1038688"/>
          </a:xfrm>
        </p:spPr>
        <p:txBody>
          <a:bodyPr rtlCol="false"/>
          <a:lstStyle/>
          <a:p>
            <a:pPr rtl="false"/>
            <a:r>
              <a:rPr lang="cy"/>
              <a:t>Lluniadau Rhaglennu | Mat Adolygu</a:t>
            </a:r>
          </a:p>
        </p:txBody>
      </p:sp>
      <p:sp>
        <p:nvSpPr>
          <p:cNvPr id="6" name="Rectangle 5">
            <a:extLst>
              <a:ext uri="{FF2B5EF4-FFF2-40B4-BE49-F238E27FC236}">
                <a16:creationId xmlns:a16="http://schemas.microsoft.com/office/drawing/2014/main" id="{DB312921-5170-4AFC-B99E-7FD9A6101B59}"/>
              </a:ext>
            </a:extLst>
          </p:cNvPr>
          <p:cNvSpPr/>
          <p:nvPr/>
        </p:nvSpPr>
        <p:spPr>
          <a:xfrm>
            <a:off x="0"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false" anchor="ctr"/>
          <a:lstStyle/>
          <a:p>
            <a:pPr algn="ctr" rtl="false"/>
            <a:endParaRPr lang="en-GB" dirty="0"/>
          </a:p>
        </p:txBody>
      </p:sp>
      <p:sp>
        <p:nvSpPr>
          <p:cNvPr id="33" name="Rectangle 32">
            <a:extLst>
              <a:ext uri="{FF2B5EF4-FFF2-40B4-BE49-F238E27FC236}">
                <a16:creationId xmlns:a16="http://schemas.microsoft.com/office/drawing/2014/main" id="{9DEA61C7-F2B3-4E5C-B4FD-77D7D3F97D4D}"/>
              </a:ext>
            </a:extLst>
          </p:cNvPr>
          <p:cNvSpPr/>
          <p:nvPr/>
        </p:nvSpPr>
        <p:spPr>
          <a:xfrm>
            <a:off x="11965757"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false" anchor="ctr"/>
          <a:lstStyle/>
          <a:p>
            <a:pPr algn="ctr" rtl="false"/>
            <a:endParaRPr lang="en-GB"/>
          </a:p>
        </p:txBody>
      </p:sp>
      <p:graphicFrame>
        <p:nvGraphicFramePr>
          <p:cNvPr id="41" name="Diagram 40">
            <a:extLst>
              <a:ext uri="{FF2B5EF4-FFF2-40B4-BE49-F238E27FC236}">
                <a16:creationId xmlns:a16="http://schemas.microsoft.com/office/drawing/2014/main" id="{2A4D5614-16CE-4543-85CB-E7F087FDFF64}"/>
              </a:ext>
            </a:extLst>
          </p:cNvPr>
          <p:cNvGraphicFramePr/>
          <p:nvPr>
            <p:extLst>
              <p:ext uri="{D42A27DB-BD31-4B8C-83A1-F6EECF244321}">
                <p14:modId xmlns:p14="http://schemas.microsoft.com/office/powerpoint/2010/main" val="949937022"/>
              </p:ext>
            </p:extLst>
          </p:nvPr>
        </p:nvGraphicFramePr>
        <p:xfrm>
          <a:off x="339365" y="1150071"/>
          <a:ext cx="11538408" cy="4270342"/>
        </p:xfrm>
        <a:graphic>
          <a:graphicData uri="http://schemas.openxmlformats.org/drawingml/2006/diagram">
            <dgm:relIds xmlns:dgm="http://schemas.openxmlformats.org/drawingml/2006/diagram" r:dm="rId2" r:lo="rId3" r:qs="rId4" r:cs="rId5"/>
          </a:graphicData>
        </a:graphic>
      </p:graphicFrame>
      <p:grpSp>
        <p:nvGrpSpPr>
          <p:cNvPr id="14" name="Group 13">
            <a:extLst>
              <a:ext uri="{FF2B5EF4-FFF2-40B4-BE49-F238E27FC236}">
                <a16:creationId xmlns:a16="http://schemas.microsoft.com/office/drawing/2014/main" id="{223438A4-696A-4211-80F3-3872CE4B5966}"/>
              </a:ext>
            </a:extLst>
          </p:cNvPr>
          <p:cNvGrpSpPr/>
          <p:nvPr/>
        </p:nvGrpSpPr>
        <p:grpSpPr>
          <a:xfrm>
            <a:off x="314227" y="2527470"/>
            <a:ext cx="4292787" cy="1404161"/>
            <a:chOff x="7333052" y="1377399"/>
            <a:chExt cx="4204803" cy="1404161"/>
          </a:xfrm>
        </p:grpSpPr>
        <p:sp>
          <p:nvSpPr>
            <p:cNvPr id="20" name="Rectangle: Rounded Corners 19">
              <a:extLst>
                <a:ext uri="{FF2B5EF4-FFF2-40B4-BE49-F238E27FC236}">
                  <a16:creationId xmlns:a16="http://schemas.microsoft.com/office/drawing/2014/main" id="{219B85A0-435A-4D01-BB53-B636BC023FEB}"/>
                </a:ext>
              </a:extLst>
            </p:cNvPr>
            <p:cNvSpPr/>
            <p:nvPr/>
          </p:nvSpPr>
          <p:spPr>
            <a:xfrm>
              <a:off x="7333052" y="1488781"/>
              <a:ext cx="4204803" cy="1292779"/>
            </a:xfrm>
            <a:prstGeom prst="roundRect">
              <a:avLst>
                <a:gd name="adj" fmla="val 10000"/>
              </a:avLst>
            </a:prstGeom>
            <a:solidFill>
              <a:srgbClr val="92D050"/>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BC5546CA-09CC-415A-88C6-60ED8E56E677}"/>
                </a:ext>
              </a:extLst>
            </p:cNvPr>
            <p:cNvSpPr txBox="1"/>
            <p:nvPr/>
          </p:nvSpPr>
          <p:spPr>
            <a:xfrm>
              <a:off x="7370916" y="1377399"/>
              <a:ext cx="4129075" cy="13662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endParaRPr lang="en-GB" sz="800" b="0" i="0" u="none" kern="1200" dirty="0">
                <a:solidFill>
                  <a:schemeClr val="bg1"/>
                </a:solidFill>
              </a:endParaRPr>
            </a:p>
            <a:p>
              <a:pPr lvl="0" defTabSz="288925" rtl="false">
                <a:lnSpc>
                  <a:spcPct val="90000"/>
                </a:lnSpc>
                <a:spcBef>
                  <a:spcPct val="0"/>
                </a:spcBef>
                <a:spcAft>
                  <a:spcPct val="35000"/>
                </a:spcAft>
              </a:pPr>
              <a:r>
                <a:rPr lang="cy" sz="600">
                  <a:solidFill>
                    <a:schemeClr val="tx1"/>
                  </a:solidFill>
                </a:rPr>
                <a:t>declare subroutine FindOddNums</a:t>
              </a:r>
              <a:endParaRPr lang="en-GB" sz="600" dirty="0">
                <a:solidFill>
                  <a:schemeClr val="tx1"/>
                </a:solidFill>
              </a:endParaRPr>
            </a:p>
            <a:p>
              <a:pPr lvl="0" defTabSz="288925" rtl="false">
                <a:lnSpc>
                  <a:spcPct val="90000"/>
                </a:lnSpc>
                <a:spcBef>
                  <a:spcPct val="0"/>
                </a:spcBef>
                <a:spcAft>
                  <a:spcPct val="35000"/>
                </a:spcAft>
              </a:pPr>
              <a:r>
                <a:rPr lang="cy" sz="600">
                  <a:solidFill>
                    <a:schemeClr val="tx1"/>
                  </a:solidFill>
                </a:rPr>
                <a:t>numoutput is integer </a:t>
              </a:r>
            </a:p>
            <a:p>
              <a:pPr lvl="0" defTabSz="288925" rtl="false">
                <a:lnSpc>
                  <a:spcPct val="90000"/>
                </a:lnSpc>
                <a:spcBef>
                  <a:spcPct val="0"/>
                </a:spcBef>
                <a:spcAft>
                  <a:spcPct val="35000"/>
                </a:spcAft>
              </a:pPr>
              <a:r>
                <a:rPr lang="cy" sz="600">
                  <a:solidFill>
                    <a:schemeClr val="tx1"/>
                  </a:solidFill>
                </a:rPr>
                <a:t>highestodd is integer {mae angen yr odrif uchaf} </a:t>
              </a:r>
            </a:p>
            <a:p>
              <a:pPr lvl="0" defTabSz="288925" rtl="false">
                <a:lnSpc>
                  <a:spcPct val="90000"/>
                </a:lnSpc>
                <a:spcBef>
                  <a:spcPct val="0"/>
                </a:spcBef>
                <a:spcAft>
                  <a:spcPct val="35000"/>
                </a:spcAft>
              </a:pPr>
              <a:r>
                <a:rPr lang="cy" sz="600">
                  <a:solidFill>
                    <a:schemeClr val="tx1"/>
                  </a:solidFill>
                </a:rPr>
                <a:t>set numoutput = 0 {gosod y gwerth cychwynnol ar sero} </a:t>
              </a:r>
            </a:p>
            <a:p>
              <a:pPr lvl="0" defTabSz="288925" rtl="false">
                <a:lnSpc>
                  <a:spcPct val="90000"/>
                </a:lnSpc>
                <a:spcBef>
                  <a:spcPct val="0"/>
                </a:spcBef>
                <a:spcAft>
                  <a:spcPct val="35000"/>
                </a:spcAft>
              </a:pPr>
              <a:r>
                <a:rPr lang="cy" sz="600">
                  <a:solidFill>
                    <a:schemeClr val="tx1"/>
                  </a:solidFill>
                </a:rPr>
                <a:t>input highestodd {defnyddiwr yn mewnbynnu ei odrif uchaf} </a:t>
              </a:r>
            </a:p>
            <a:p>
              <a:pPr lvl="0" defTabSz="288925" rtl="false">
                <a:lnSpc>
                  <a:spcPct val="90000"/>
                </a:lnSpc>
                <a:spcBef>
                  <a:spcPct val="0"/>
                </a:spcBef>
                <a:spcAft>
                  <a:spcPct val="35000"/>
                </a:spcAft>
              </a:pPr>
              <a:r>
                <a:rPr lang="cy" sz="600">
                  <a:solidFill>
                    <a:schemeClr val="tx1"/>
                  </a:solidFill>
                </a:rPr>
                <a:t>repeat  </a:t>
              </a:r>
            </a:p>
            <a:p>
              <a:pPr lvl="0" defTabSz="288925" rtl="false">
                <a:lnSpc>
                  <a:spcPct val="90000"/>
                </a:lnSpc>
                <a:spcBef>
                  <a:spcPct val="0"/>
                </a:spcBef>
                <a:spcAft>
                  <a:spcPct val="35000"/>
                </a:spcAft>
              </a:pPr>
              <a:r>
                <a:rPr lang="cy" sz="600">
                  <a:solidFill>
                    <a:schemeClr val="tx1"/>
                  </a:solidFill>
                </a:rPr>
                <a:t>	numoutput = numoutput + 1 {cynydd o 1 i’r numoutput} </a:t>
              </a:r>
            </a:p>
            <a:p>
              <a:pPr lvl="0" defTabSz="288925" rtl="false">
                <a:lnSpc>
                  <a:spcPct val="90000"/>
                </a:lnSpc>
                <a:spcBef>
                  <a:spcPct val="0"/>
                </a:spcBef>
                <a:spcAft>
                  <a:spcPct val="35000"/>
                </a:spcAft>
              </a:pPr>
              <a:r>
                <a:rPr lang="cy" sz="600">
                  <a:solidFill>
                    <a:schemeClr val="tx1"/>
                  </a:solidFill>
                </a:rPr>
                <a:t>	output numoutput </a:t>
              </a:r>
            </a:p>
            <a:p>
              <a:pPr lvl="0" defTabSz="288925" rtl="false">
                <a:lnSpc>
                  <a:spcPct val="90000"/>
                </a:lnSpc>
                <a:spcBef>
                  <a:spcPct val="0"/>
                </a:spcBef>
                <a:spcAft>
                  <a:spcPct val="35000"/>
                </a:spcAft>
              </a:pPr>
              <a:r>
                <a:rPr lang="cy" sz="600">
                  <a:solidFill>
                    <a:schemeClr val="tx1"/>
                  </a:solidFill>
                </a:rPr>
                <a:t>until(numoutput = highestodd) {ailadrodd nes y bydd y numoutput yn gyfwerth â’r highestodd} </a:t>
              </a:r>
            </a:p>
            <a:p>
              <a:pPr lvl="0" defTabSz="288925" rtl="false">
                <a:lnSpc>
                  <a:spcPct val="90000"/>
                </a:lnSpc>
                <a:spcBef>
                  <a:spcPct val="0"/>
                </a:spcBef>
                <a:spcAft>
                  <a:spcPct val="35000"/>
                </a:spcAft>
              </a:pPr>
              <a:r>
                <a:rPr lang="cy" sz="600">
                  <a:solidFill>
                    <a:schemeClr val="tx1"/>
                  </a:solidFill>
                </a:rPr>
                <a:t>end subroutine </a:t>
              </a:r>
            </a:p>
          </p:txBody>
        </p:sp>
      </p:grpSp>
      <p:graphicFrame>
        <p:nvGraphicFramePr>
          <p:cNvPr id="5" name="Diagram 4">
            <a:extLst>
              <a:ext uri="{FF2B5EF4-FFF2-40B4-BE49-F238E27FC236}">
                <a16:creationId xmlns:a16="http://schemas.microsoft.com/office/drawing/2014/main" id="{3855C285-FDFF-41A3-BE0F-DE8CC17C80FE}"/>
              </a:ext>
            </a:extLst>
          </p:cNvPr>
          <p:cNvGraphicFramePr/>
          <p:nvPr>
            <p:extLst>
              <p:ext uri="{D42A27DB-BD31-4B8C-83A1-F6EECF244321}">
                <p14:modId xmlns:p14="http://schemas.microsoft.com/office/powerpoint/2010/main" val="2625641215"/>
              </p:ext>
            </p:extLst>
          </p:nvPr>
        </p:nvGraphicFramePr>
        <p:xfrm>
          <a:off x="4681479" y="1150071"/>
          <a:ext cx="2952385" cy="2912882"/>
        </p:xfrm>
        <a:graphic>
          <a:graphicData uri="http://schemas.openxmlformats.org/drawingml/2006/diagram">
            <dgm:relIds xmlns:dgm="http://schemas.openxmlformats.org/drawingml/2006/diagram" r:dm="rId7" r:lo="rId8" r:qs="rId9" r:cs="rId10"/>
          </a:graphicData>
        </a:graphic>
      </p:graphicFrame>
      <p:sp>
        <p:nvSpPr>
          <p:cNvPr id="12" name="TextBox 11">
            <a:extLst>
              <a:ext uri="{FF2B5EF4-FFF2-40B4-BE49-F238E27FC236}">
                <a16:creationId xmlns:a16="http://schemas.microsoft.com/office/drawing/2014/main" id="{0FB15B85-2A34-4CF8-969A-ADF66332285B}"/>
              </a:ext>
            </a:extLst>
          </p:cNvPr>
          <p:cNvSpPr txBox="1"/>
          <p:nvPr/>
        </p:nvSpPr>
        <p:spPr>
          <a:xfrm>
            <a:off x="5681617" y="2280808"/>
            <a:ext cx="952107" cy="646331"/>
          </a:xfrm>
          <a:prstGeom prst="rect">
            <a:avLst/>
          </a:prstGeom>
          <a:noFill/>
        </p:spPr>
        <p:txBody>
          <a:bodyPr wrap="square" rtlCol="false">
            <a:spAutoFit/>
          </a:bodyPr>
          <a:lstStyle/>
          <a:p>
            <a:pPr algn="ctr" rtl="false"/>
            <a:r>
              <a:rPr lang="cy" sz="1200"/>
              <a:t>Technegau Trin Llinynnau</a:t>
            </a:r>
          </a:p>
        </p:txBody>
      </p:sp>
      <p:sp>
        <p:nvSpPr>
          <p:cNvPr id="25" name="TextBox 24">
            <a:extLst>
              <a:ext uri="{FF2B5EF4-FFF2-40B4-BE49-F238E27FC236}">
                <a16:creationId xmlns:a16="http://schemas.microsoft.com/office/drawing/2014/main" id="{6732D345-7A4B-4AEE-99CF-716C7B7586B8}"/>
              </a:ext>
            </a:extLst>
          </p:cNvPr>
          <p:cNvSpPr txBox="1"/>
          <p:nvPr/>
        </p:nvSpPr>
        <p:spPr>
          <a:xfrm>
            <a:off x="7746986" y="3054408"/>
            <a:ext cx="1221047" cy="461665"/>
          </a:xfrm>
          <a:prstGeom prst="rect">
            <a:avLst/>
          </a:prstGeom>
          <a:noFill/>
        </p:spPr>
        <p:txBody>
          <a:bodyPr wrap="square" rtlCol="false">
            <a:spAutoFit/>
          </a:bodyPr>
          <a:lstStyle/>
          <a:p>
            <a:pPr algn="ctr" rtl="false"/>
            <a:r>
              <a:rPr lang="cy" sz="1200" u="sng"/>
              <a:t>Enghraifft o ffug-god </a:t>
            </a:r>
          </a:p>
        </p:txBody>
      </p:sp>
      <p:sp>
        <p:nvSpPr>
          <p:cNvPr id="13" name="Rectangle 12">
            <a:extLst>
              <a:ext uri="{FF2B5EF4-FFF2-40B4-BE49-F238E27FC236}">
                <a16:creationId xmlns:a16="http://schemas.microsoft.com/office/drawing/2014/main" id="{6B7BDC9B-8EAC-40D9-8C22-68FDB014DDBE}"/>
              </a:ext>
            </a:extLst>
          </p:cNvPr>
          <p:cNvSpPr/>
          <p:nvPr/>
        </p:nvSpPr>
        <p:spPr>
          <a:xfrm>
            <a:off x="8942895" y="2655682"/>
            <a:ext cx="2934878" cy="1292662"/>
          </a:xfrm>
          <a:prstGeom prst="rect">
            <a:avLst/>
          </a:prstGeom>
        </p:spPr>
        <p:txBody>
          <a:bodyPr wrap="square" rtlCol="false">
            <a:spAutoFit/>
          </a:bodyPr>
          <a:lstStyle/>
          <a:p>
            <a:pPr rtl="false"/>
            <a:r>
              <a:rPr lang="cy" sz="600"/>
              <a:t>reg is string </a:t>
            </a:r>
          </a:p>
          <a:p>
            <a:pPr rtl="false"/>
            <a:r>
              <a:rPr lang="cy" sz="600"/>
              <a:t>carfound = false </a:t>
            </a:r>
          </a:p>
          <a:p>
            <a:pPr rtl="false"/>
            <a:r>
              <a:rPr lang="cy" sz="600"/>
              <a:t>  </a:t>
            </a:r>
          </a:p>
          <a:p>
            <a:pPr rtl="false"/>
            <a:r>
              <a:rPr lang="cy" sz="600"/>
              <a:t>print (“Nodwch rif cofrestru’r car rydych yn chwilio amdano”) </a:t>
            </a:r>
          </a:p>
          <a:p>
            <a:pPr rtl="false"/>
            <a:r>
              <a:rPr lang="cy" sz="600"/>
              <a:t>input reg </a:t>
            </a:r>
          </a:p>
          <a:p>
            <a:pPr rtl="false"/>
            <a:r>
              <a:rPr lang="cy" sz="600"/>
              <a:t>for i in range(myList) </a:t>
            </a:r>
          </a:p>
          <a:p>
            <a:pPr rtl="false"/>
            <a:r>
              <a:rPr lang="cy" sz="600"/>
              <a:t>	if my List[i] == reg then </a:t>
            </a:r>
          </a:p>
          <a:p>
            <a:pPr rtl="false"/>
            <a:r>
              <a:rPr lang="cy" sz="600"/>
              <a:t>		print(“Mae eich car wedi’i barcio yma”) </a:t>
            </a:r>
          </a:p>
          <a:p>
            <a:pPr rtl="false"/>
            <a:r>
              <a:rPr lang="cy" sz="600"/>
              <a:t>		carfound = true </a:t>
            </a:r>
          </a:p>
          <a:p>
            <a:pPr rtl="false"/>
            <a:r>
              <a:rPr lang="cy" sz="600"/>
              <a:t>else  </a:t>
            </a:r>
          </a:p>
          <a:p>
            <a:pPr rtl="false"/>
            <a:r>
              <a:rPr lang="cy" sz="600"/>
              <a:t>	print(“Mae’n ddrwg gennym, mae angen i chi edrych yn rhywle arall”) </a:t>
            </a:r>
          </a:p>
          <a:p>
            <a:pPr rtl="false"/>
            <a:r>
              <a:rPr lang="cy" sz="600"/>
              <a:t>end if</a:t>
            </a:r>
          </a:p>
        </p:txBody>
      </p:sp>
      <p:sp>
        <p:nvSpPr>
          <p:cNvPr id="26" name="TextBox 25">
            <a:extLst>
              <a:ext uri="{FF2B5EF4-FFF2-40B4-BE49-F238E27FC236}">
                <a16:creationId xmlns:a16="http://schemas.microsoft.com/office/drawing/2014/main" id="{BEF099D6-1869-437B-B1C2-1FDBC6C1B0FB}"/>
              </a:ext>
            </a:extLst>
          </p:cNvPr>
          <p:cNvSpPr txBox="1"/>
          <p:nvPr/>
        </p:nvSpPr>
        <p:spPr>
          <a:xfrm>
            <a:off x="3337089" y="3054408"/>
            <a:ext cx="1221047" cy="461665"/>
          </a:xfrm>
          <a:prstGeom prst="rect">
            <a:avLst/>
          </a:prstGeom>
          <a:noFill/>
        </p:spPr>
        <p:txBody>
          <a:bodyPr wrap="square" rtlCol="false">
            <a:spAutoFit/>
          </a:bodyPr>
          <a:lstStyle/>
          <a:p>
            <a:pPr algn="ctr" rtl="false"/>
            <a:r>
              <a:rPr lang="cy" sz="1200" u="sng"/>
              <a:t>Enghraifft o ffug-god </a:t>
            </a:r>
          </a:p>
        </p:txBody>
      </p:sp>
    </p:spTree>
    <p:extLst>
      <p:ext uri="{BB962C8B-B14F-4D97-AF65-F5344CB8AC3E}">
        <p14:creationId xmlns:p14="http://schemas.microsoft.com/office/powerpoint/2010/main" val="3313778183"/>
      </p:ext>
    </p:extLst>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0445-BACA-415D-98FA-D315D62EF6DF}"/>
              </a:ext>
            </a:extLst>
          </p:cNvPr>
          <p:cNvSpPr>
            <a:spLocks noGrp="1"/>
          </p:cNvSpPr>
          <p:nvPr>
            <p:ph type="title"/>
          </p:nvPr>
        </p:nvSpPr>
        <p:spPr>
          <a:xfrm>
            <a:off x="0" y="0"/>
            <a:ext cx="12192000" cy="1038688"/>
          </a:xfrm>
        </p:spPr>
        <p:txBody>
          <a:bodyPr rtlCol="false"/>
          <a:lstStyle/>
          <a:p>
            <a:pPr rtl="false"/>
            <a:r>
              <a:rPr lang="cy"/>
              <a:t>Lluniadau Rhaglennu | Geirfa</a:t>
            </a:r>
          </a:p>
        </p:txBody>
      </p:sp>
      <p:sp>
        <p:nvSpPr>
          <p:cNvPr id="6" name="Rectangle 5">
            <a:extLst>
              <a:ext uri="{FF2B5EF4-FFF2-40B4-BE49-F238E27FC236}">
                <a16:creationId xmlns:a16="http://schemas.microsoft.com/office/drawing/2014/main" id="{DB312921-5170-4AFC-B99E-7FD9A6101B59}"/>
              </a:ext>
            </a:extLst>
          </p:cNvPr>
          <p:cNvSpPr/>
          <p:nvPr/>
        </p:nvSpPr>
        <p:spPr>
          <a:xfrm>
            <a:off x="0"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false" anchor="ctr"/>
          <a:lstStyle/>
          <a:p>
            <a:pPr algn="ctr" rtl="false"/>
            <a:endParaRPr lang="en-GB"/>
          </a:p>
        </p:txBody>
      </p:sp>
      <p:sp>
        <p:nvSpPr>
          <p:cNvPr id="33" name="Rectangle 32">
            <a:extLst>
              <a:ext uri="{FF2B5EF4-FFF2-40B4-BE49-F238E27FC236}">
                <a16:creationId xmlns:a16="http://schemas.microsoft.com/office/drawing/2014/main" id="{9DEA61C7-F2B3-4E5C-B4FD-77D7D3F97D4D}"/>
              </a:ext>
            </a:extLst>
          </p:cNvPr>
          <p:cNvSpPr/>
          <p:nvPr/>
        </p:nvSpPr>
        <p:spPr>
          <a:xfrm>
            <a:off x="11965757"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false" anchor="ctr"/>
          <a:lstStyle/>
          <a:p>
            <a:pPr algn="ctr" rtl="false"/>
            <a:endParaRPr lang="en-GB"/>
          </a:p>
        </p:txBody>
      </p:sp>
      <p:graphicFrame>
        <p:nvGraphicFramePr>
          <p:cNvPr id="3" name="Diagram 2">
            <a:extLst>
              <a:ext uri="{FF2B5EF4-FFF2-40B4-BE49-F238E27FC236}">
                <a16:creationId xmlns:a16="http://schemas.microsoft.com/office/drawing/2014/main" id="{FFFFD3D0-417A-4D51-8EA5-7976885389CD}"/>
              </a:ext>
            </a:extLst>
          </p:cNvPr>
          <p:cNvGraphicFramePr/>
          <p:nvPr>
            <p:extLst>
              <p:ext uri="{D42A27DB-BD31-4B8C-83A1-F6EECF244321}">
                <p14:modId xmlns:p14="http://schemas.microsoft.com/office/powerpoint/2010/main" val="1738963680"/>
              </p:ext>
            </p:extLst>
          </p:nvPr>
        </p:nvGraphicFramePr>
        <p:xfrm>
          <a:off x="292231" y="1140644"/>
          <a:ext cx="11538408" cy="4242062"/>
        </p:xfrm>
        <a:graphic>
          <a:graphicData uri="http://schemas.openxmlformats.org/drawingml/2006/diagram">
            <dgm:relIds xmlns:dgm="http://schemas.openxmlformats.org/drawingml/2006/diagram" r:dm="rId2" r:lo="rId3" r:qs="rId4" r:cs="rId5"/>
          </a:graphicData>
        </a:graphic>
      </p:graphicFrame>
    </p:spTree>
    <p:extLst>
      <p:ext uri="{BB962C8B-B14F-4D97-AF65-F5344CB8AC3E}">
        <p14:creationId xmlns:p14="http://schemas.microsoft.com/office/powerpoint/2010/main" val="4070123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743</Words>
  <Application>Microsoft Office PowerPoint</Application>
  <PresentationFormat>Widescreen</PresentationFormat>
  <Paragraphs>114</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Programming Constructs | Revision Mat</vt:lpstr>
      <vt:lpstr>Programming Constructs | 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Algorithmic Thinking</dc:title>
  <dc:creator>Mr A Speight</dc:creator>
  <cp:lastModifiedBy>Mr A Speight</cp:lastModifiedBy>
  <cp:revision>44</cp:revision>
  <dcterms:created xsi:type="dcterms:W3CDTF">2019-08-15T13:52:11Z</dcterms:created>
  <dcterms:modified xsi:type="dcterms:W3CDTF">2019-08-29T15:02:10Z</dcterms:modified>
</cp:coreProperties>
</file>