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AD59C-003A-4C58-8AA6-EA1C1F69AD68}" v="40" dt="2019-11-11T15:29:37.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a:lstStyle/>
        <a:p>
          <a:endParaRPr lang="en-GB"/>
        </a:p>
      </dgm:t>
    </dgm:pt>
    <dgm:pt modelId="{9C629759-7414-4945-A5BE-15599578475A}">
      <dgm:prSet phldrT="[Text]" custT="1"/>
      <dgm:spPr/>
      <dgm:t>
        <a:bodyPr anchor="t"/>
        <a:lstStyle/>
        <a:p>
          <a:pPr algn="ctr"/>
          <a:r>
            <a:rPr lang="en-GB" sz="650" dirty="0">
              <a:solidFill>
                <a:schemeClr val="tx1"/>
              </a:solidFill>
            </a:rPr>
            <a:t>DoS Attack</a:t>
          </a:r>
        </a:p>
        <a:p>
          <a:pPr algn="ctr">
            <a:buFontTx/>
            <a:buChar char="-"/>
          </a:pPr>
          <a:endParaRPr lang="en-GB" sz="650" b="0" dirty="0">
            <a:solidFill>
              <a:schemeClr val="tx1"/>
            </a:solidFill>
          </a:endParaRPr>
        </a:p>
        <a:p>
          <a:pPr algn="ctr">
            <a:buFont typeface="Arial" panose="020B0604020202020204" pitchFamily="34" charset="0"/>
            <a:buChar char="•"/>
          </a:pPr>
          <a:r>
            <a:rPr lang="en-GB" sz="650" b="0" i="0" u="none" dirty="0">
              <a:solidFill>
                <a:schemeClr val="tx1"/>
              </a:solidFill>
            </a:rPr>
            <a:t>- This is a technique where malicious users can inject SQL commands into existing SQL statements.</a:t>
          </a:r>
        </a:p>
        <a:p>
          <a:pPr algn="ctr">
            <a:buFont typeface="Arial" panose="020B0604020202020204" pitchFamily="34" charset="0"/>
            <a:buChar char="•"/>
          </a:pPr>
          <a:endParaRPr lang="en-GB" sz="650" b="0" i="0" u="none" dirty="0">
            <a:solidFill>
              <a:schemeClr val="tx1"/>
            </a:solidFill>
          </a:endParaRPr>
        </a:p>
        <a:p>
          <a:pPr algn="ctr">
            <a:buFont typeface="Arial" panose="020B0604020202020204" pitchFamily="34" charset="0"/>
            <a:buChar char="•"/>
          </a:pPr>
          <a:r>
            <a:rPr lang="en-GB" sz="650" b="0" i="0" u="none" dirty="0">
              <a:solidFill>
                <a:schemeClr val="tx1"/>
              </a:solidFill>
            </a:rPr>
            <a:t>- Injected SQL commands can alter SQL statements and compromise the security of information held in database systems</a:t>
          </a:r>
          <a:r>
            <a:rPr lang="en-GB" sz="650" b="0" i="0" u="none" dirty="0"/>
            <a:t>.</a:t>
          </a:r>
          <a:endParaRPr lang="en-GB" sz="650" dirty="0"/>
        </a:p>
      </dgm:t>
    </dgm:pt>
    <dgm:pt modelId="{8D1A217F-D8ED-4C6A-80E6-9418C704DC3C}" type="parTrans" cxnId="{5A82CD8D-5F06-4DC4-8243-571D3802211D}">
      <dgm:prSet/>
      <dgm:spPr/>
      <dgm:t>
        <a:bodyPr/>
        <a:lstStyle/>
        <a:p>
          <a:endParaRPr lang="en-GB" sz="650"/>
        </a:p>
      </dgm:t>
    </dgm:pt>
    <dgm:pt modelId="{72584622-3201-45C7-8932-5B18B5DC2351}" type="sibTrans" cxnId="{5A82CD8D-5F06-4DC4-8243-571D3802211D}">
      <dgm:prSet/>
      <dgm:spPr/>
      <dgm:t>
        <a:bodyPr/>
        <a:lstStyle/>
        <a:p>
          <a:endParaRPr lang="en-GB" sz="650"/>
        </a:p>
      </dgm:t>
    </dgm:pt>
    <dgm:pt modelId="{25EF3E99-5B5E-4997-8027-31C7C16F2F50}">
      <dgm:prSet phldrT="[Text]" custT="1"/>
      <dgm:spPr/>
      <dgm:t>
        <a:bodyPr/>
        <a:lstStyle/>
        <a:p>
          <a:r>
            <a:rPr lang="en-GB" sz="1600" b="0" i="0" u="none" dirty="0">
              <a:solidFill>
                <a:schemeClr val="tx1"/>
              </a:solidFill>
            </a:rPr>
            <a:t>Cybersecurity refers to the range of measures that can be undertaken to protect computer systems, networks and data from unauthorised access or cyberattack. Cyberattacks are primarily carried out through the use of malware. Malware is the term used to describe malicious software. This type of software is specifically designed to disrupt, damage, or gain unauthorized access to a computer system.</a:t>
          </a:r>
          <a:endParaRPr lang="en-GB" sz="1600" dirty="0">
            <a:solidFill>
              <a:schemeClr val="tx1"/>
            </a:solidFill>
          </a:endParaRPr>
        </a:p>
      </dgm:t>
    </dgm:pt>
    <dgm:pt modelId="{6C0004E5-F683-41C0-BF3C-406CBA2BA639}" type="sibTrans" cxnId="{EBAA904B-B5D3-4CAE-B9EF-556D544A7722}">
      <dgm:prSet/>
      <dgm:spPr/>
      <dgm:t>
        <a:bodyPr/>
        <a:lstStyle/>
        <a:p>
          <a:endParaRPr lang="en-GB" sz="650"/>
        </a:p>
      </dgm:t>
    </dgm:pt>
    <dgm:pt modelId="{A8E0EF33-4BC2-4545-89F8-694C74385B00}" type="parTrans" cxnId="{EBAA904B-B5D3-4CAE-B9EF-556D544A7722}">
      <dgm:prSet/>
      <dgm:spPr/>
      <dgm:t>
        <a:bodyPr/>
        <a:lstStyle/>
        <a:p>
          <a:endParaRPr lang="en-GB" sz="650"/>
        </a:p>
      </dgm:t>
    </dgm:pt>
    <dgm:pt modelId="{3D85C90E-A8E6-4E2F-B50F-1B501B83C293}">
      <dgm:prSet phldrT="[Text]" custT="1"/>
      <dgm:spPr/>
      <dgm:t>
        <a:bodyPr anchor="t"/>
        <a:lstStyle/>
        <a:p>
          <a:pPr algn="ctr"/>
          <a:r>
            <a:rPr lang="en-GB" sz="650" dirty="0">
              <a:solidFill>
                <a:schemeClr val="tx1"/>
              </a:solidFill>
            </a:rPr>
            <a:t>SQL Injection</a:t>
          </a:r>
        </a:p>
        <a:p>
          <a:pPr algn="ctr"/>
          <a:endParaRPr lang="en-GB" sz="650" b="0" dirty="0">
            <a:solidFill>
              <a:schemeClr val="tx1"/>
            </a:solidFill>
          </a:endParaRPr>
        </a:p>
        <a:p>
          <a:pPr algn="ctr">
            <a:buFont typeface="Arial" panose="020B0604020202020204" pitchFamily="34" charset="0"/>
            <a:buChar char="•"/>
          </a:pPr>
          <a:r>
            <a:rPr lang="en-GB" sz="650" b="0" i="0" u="none" dirty="0">
              <a:solidFill>
                <a:schemeClr val="tx1"/>
              </a:solidFill>
            </a:rPr>
            <a:t>- This is a technique where malicious users can inject SQL commands into existing SQL statements.</a:t>
          </a:r>
        </a:p>
        <a:p>
          <a:pPr algn="ctr">
            <a:buFont typeface="Arial" panose="020B0604020202020204" pitchFamily="34" charset="0"/>
            <a:buChar char="•"/>
          </a:pPr>
          <a:endParaRPr lang="en-GB" sz="650" b="0" i="0" u="none" dirty="0">
            <a:solidFill>
              <a:schemeClr val="tx1"/>
            </a:solidFill>
          </a:endParaRPr>
        </a:p>
        <a:p>
          <a:pPr algn="ctr">
            <a:buFont typeface="Arial" panose="020B0604020202020204" pitchFamily="34" charset="0"/>
            <a:buChar char="•"/>
          </a:pPr>
          <a:r>
            <a:rPr lang="en-GB" sz="650" b="0" i="0" u="none" dirty="0">
              <a:solidFill>
                <a:schemeClr val="tx1"/>
              </a:solidFill>
            </a:rPr>
            <a:t>- Injected SQL commands can alter SQL statements and compromise the security of information held in database systems</a:t>
          </a:r>
          <a:r>
            <a:rPr lang="en-GB" sz="650" b="0" i="0" u="none" dirty="0"/>
            <a:t>.</a:t>
          </a:r>
          <a:endParaRPr lang="en-GB" sz="650" dirty="0"/>
        </a:p>
      </dgm:t>
    </dgm:pt>
    <dgm:pt modelId="{A9F7850E-A164-448E-96FE-16C59D513A13}" type="parTrans" cxnId="{0A4EB0AD-728D-4944-A811-B229AE1EF2A0}">
      <dgm:prSet/>
      <dgm:spPr/>
      <dgm:t>
        <a:bodyPr/>
        <a:lstStyle/>
        <a:p>
          <a:endParaRPr lang="en-GB" sz="650"/>
        </a:p>
      </dgm:t>
    </dgm:pt>
    <dgm:pt modelId="{3464ABAE-E3AE-43B6-AEF3-E637D0CE3B48}" type="sibTrans" cxnId="{0A4EB0AD-728D-4944-A811-B229AE1EF2A0}">
      <dgm:prSet/>
      <dgm:spPr/>
      <dgm:t>
        <a:bodyPr/>
        <a:lstStyle/>
        <a:p>
          <a:endParaRPr lang="en-GB" sz="650"/>
        </a:p>
      </dgm:t>
    </dgm:pt>
    <dgm:pt modelId="{E45F00E5-3960-4DF5-9A1C-7F8FE57AABEB}">
      <dgm:prSet phldrT="[Text]" custT="1"/>
      <dgm:spPr>
        <a:solidFill>
          <a:srgbClr val="92D050"/>
        </a:solidFill>
      </dgm:spPr>
      <dgm:t>
        <a:bodyPr anchor="t"/>
        <a:lstStyle/>
        <a:p>
          <a:r>
            <a:rPr lang="en-GB" sz="650" dirty="0">
              <a:solidFill>
                <a:schemeClr val="bg1"/>
              </a:solidFill>
            </a:rPr>
            <a:t>Forms of Cyberattack</a:t>
          </a:r>
        </a:p>
        <a:p>
          <a:endParaRPr lang="en-GB" sz="650" dirty="0">
            <a:solidFill>
              <a:schemeClr val="bg1"/>
            </a:solidFill>
          </a:endParaRPr>
        </a:p>
        <a:p>
          <a:r>
            <a:rPr lang="en-GB" sz="650" dirty="0">
              <a:solidFill>
                <a:schemeClr val="bg1"/>
              </a:solidFill>
            </a:rPr>
            <a:t>In Mathematics 4 x 2 is the. </a:t>
          </a:r>
        </a:p>
      </dgm:t>
    </dgm:pt>
    <dgm:pt modelId="{AB6DA34E-E641-49ED-BCEA-35D431BE93FE}" type="sibTrans" cxnId="{74FA06B3-EC47-42F4-BAD7-8E8D26D5BDAB}">
      <dgm:prSet/>
      <dgm:spPr/>
      <dgm:t>
        <a:bodyPr/>
        <a:lstStyle/>
        <a:p>
          <a:endParaRPr lang="en-GB" sz="650"/>
        </a:p>
      </dgm:t>
    </dgm:pt>
    <dgm:pt modelId="{A9D37B2C-987D-413C-8BE7-B0D9997894FB}" type="parTrans" cxnId="{74FA06B3-EC47-42F4-BAD7-8E8D26D5BDAB}">
      <dgm:prSet/>
      <dgm:spPr/>
      <dgm:t>
        <a:bodyPr/>
        <a:lstStyle/>
        <a:p>
          <a:endParaRPr lang="en-GB" sz="650"/>
        </a:p>
      </dgm:t>
    </dgm:pt>
    <dgm:pt modelId="{1F3283A3-5208-4C1E-80B2-743FA9EAA3A1}">
      <dgm:prSet phldrT="[Text]" custT="1"/>
      <dgm:spPr>
        <a:solidFill>
          <a:srgbClr val="92D050"/>
        </a:solidFill>
      </dgm:spPr>
      <dgm:t>
        <a:bodyPr anchor="t"/>
        <a:lstStyle/>
        <a:p>
          <a:pPr algn="ctr"/>
          <a:r>
            <a:rPr lang="en-GB" sz="650" b="0" i="0" u="none" dirty="0"/>
            <a:t>Methods of Identifying Vulnerabilities in Computer Systems</a:t>
          </a:r>
          <a:endParaRPr lang="en-GB" sz="650" b="0" i="0" u="none" dirty="0">
            <a:solidFill>
              <a:schemeClr val="bg1"/>
            </a:solidFill>
          </a:endParaRPr>
        </a:p>
      </dgm:t>
    </dgm:pt>
    <dgm:pt modelId="{7ED372FE-2781-404B-BC4C-27B8A30F02C0}" type="sibTrans" cxnId="{58AE019D-F3A2-4074-8588-8BC05723993E}">
      <dgm:prSet/>
      <dgm:spPr/>
      <dgm:t>
        <a:bodyPr/>
        <a:lstStyle/>
        <a:p>
          <a:endParaRPr lang="en-GB" sz="650"/>
        </a:p>
      </dgm:t>
    </dgm:pt>
    <dgm:pt modelId="{73C36F4D-DA8E-416E-9988-5FAEB1174A3E}" type="parTrans" cxnId="{58AE019D-F3A2-4074-8588-8BC05723993E}">
      <dgm:prSet/>
      <dgm:spPr/>
      <dgm:t>
        <a:bodyPr/>
        <a:lstStyle/>
        <a:p>
          <a:endParaRPr lang="en-GB" sz="650"/>
        </a:p>
      </dgm:t>
    </dgm:pt>
    <dgm:pt modelId="{0D4AC1EC-20D0-4B93-9BA5-1F0B08AEE239}">
      <dgm:prSet phldrT="[Text]" custT="1"/>
      <dgm:spPr/>
      <dgm:t>
        <a:bodyPr anchor="t"/>
        <a:lstStyle/>
        <a:p>
          <a:pPr algn="ctr"/>
          <a:r>
            <a:rPr lang="en-GB" sz="650" dirty="0">
              <a:solidFill>
                <a:schemeClr val="tx1"/>
              </a:solidFill>
            </a:rPr>
            <a:t>Password-based</a:t>
          </a:r>
        </a:p>
        <a:p>
          <a:pPr algn="ctr"/>
          <a:endParaRPr lang="en-GB" sz="650" b="0" dirty="0">
            <a:solidFill>
              <a:schemeClr val="tx1"/>
            </a:solidFill>
          </a:endParaRPr>
        </a:p>
        <a:p>
          <a:pPr algn="ctr">
            <a:buFont typeface="Arial" panose="020B0604020202020204" pitchFamily="34" charset="0"/>
            <a:buChar char="•"/>
          </a:pPr>
          <a:r>
            <a:rPr lang="en-GB" sz="650" b="0" i="0" u="none" dirty="0">
              <a:solidFill>
                <a:schemeClr val="tx1"/>
              </a:solidFill>
            </a:rPr>
            <a:t>- The following types of password attacks can be carried out by an individual / computer program:</a:t>
          </a:r>
        </a:p>
        <a:p>
          <a:pPr algn="ctr">
            <a:buFont typeface="Arial" panose="020B0604020202020204" pitchFamily="34" charset="0"/>
            <a:buChar char="•"/>
          </a:pPr>
          <a:endParaRPr lang="en-GB" sz="650" b="0" i="0" u="none" dirty="0">
            <a:solidFill>
              <a:schemeClr val="tx1"/>
            </a:solidFill>
          </a:endParaRPr>
        </a:p>
        <a:p>
          <a:pPr algn="ctr">
            <a:buFont typeface="Arial" panose="020B0604020202020204" pitchFamily="34" charset="0"/>
            <a:buChar char="•"/>
          </a:pPr>
          <a:r>
            <a:rPr lang="en-GB" sz="650" b="0" i="0" u="none" dirty="0">
              <a:solidFill>
                <a:schemeClr val="tx1"/>
              </a:solidFill>
            </a:rPr>
            <a:t>- Dictionary Attack</a:t>
          </a:r>
        </a:p>
        <a:p>
          <a:pPr algn="ctr">
            <a:buFont typeface="Arial" panose="020B0604020202020204" pitchFamily="34" charset="0"/>
            <a:buChar char="•"/>
          </a:pPr>
          <a:r>
            <a:rPr lang="en-GB" sz="650" dirty="0">
              <a:solidFill>
                <a:schemeClr val="tx1"/>
              </a:solidFill>
            </a:rPr>
            <a:t>- Brute Force Attack</a:t>
          </a:r>
        </a:p>
        <a:p>
          <a:pPr algn="ctr">
            <a:buFont typeface="Arial" panose="020B0604020202020204" pitchFamily="34" charset="0"/>
            <a:buChar char="•"/>
          </a:pPr>
          <a:r>
            <a:rPr lang="en-GB" sz="650" dirty="0">
              <a:solidFill>
                <a:schemeClr val="tx1"/>
              </a:solidFill>
            </a:rPr>
            <a:t>- Guess</a:t>
          </a:r>
        </a:p>
      </dgm:t>
    </dgm:pt>
    <dgm:pt modelId="{952E3736-96C7-493C-8A5F-8F8CB3E656B7}" type="parTrans" cxnId="{C139EA8E-AACB-4A33-BF8F-486FFD98589C}">
      <dgm:prSet/>
      <dgm:spPr/>
      <dgm:t>
        <a:bodyPr/>
        <a:lstStyle/>
        <a:p>
          <a:endParaRPr lang="en-GB" sz="650"/>
        </a:p>
      </dgm:t>
    </dgm:pt>
    <dgm:pt modelId="{DA821D3C-7656-4024-8F20-F8804C2C2D85}" type="sibTrans" cxnId="{C139EA8E-AACB-4A33-BF8F-486FFD98589C}">
      <dgm:prSet/>
      <dgm:spPr/>
      <dgm:t>
        <a:bodyPr/>
        <a:lstStyle/>
        <a:p>
          <a:endParaRPr lang="en-GB" sz="650"/>
        </a:p>
      </dgm:t>
    </dgm:pt>
    <dgm:pt modelId="{CD30AB25-C5DA-4393-AD67-95376E124FCE}">
      <dgm:prSet phldrT="[Text]" custT="1"/>
      <dgm:spPr/>
      <dgm:t>
        <a:bodyPr anchor="t"/>
        <a:lstStyle/>
        <a:p>
          <a:pPr algn="ctr"/>
          <a:r>
            <a:rPr lang="en-GB" sz="650" dirty="0">
              <a:solidFill>
                <a:schemeClr val="tx1"/>
              </a:solidFill>
            </a:rPr>
            <a:t>Shoulder Surfing</a:t>
          </a:r>
        </a:p>
        <a:p>
          <a:endParaRPr lang="en-GB" sz="650" dirty="0">
            <a:solidFill>
              <a:schemeClr val="tx1"/>
            </a:solidFill>
          </a:endParaRPr>
        </a:p>
        <a:p>
          <a:pPr algn="ctr"/>
          <a:r>
            <a:rPr lang="en-GB" sz="650" dirty="0">
              <a:solidFill>
                <a:schemeClr val="tx1"/>
              </a:solidFill>
            </a:rPr>
            <a:t>- This type of attack uses direct observation to get information from a user. </a:t>
          </a:r>
        </a:p>
        <a:p>
          <a:pPr algn="ctr"/>
          <a:endParaRPr lang="en-GB" sz="650" dirty="0">
            <a:solidFill>
              <a:schemeClr val="tx1"/>
            </a:solidFill>
          </a:endParaRPr>
        </a:p>
        <a:p>
          <a:pPr algn="ctr"/>
          <a:r>
            <a:rPr lang="en-GB" sz="650" dirty="0">
              <a:solidFill>
                <a:schemeClr val="tx1"/>
              </a:solidFill>
            </a:rPr>
            <a:t>- It is relatively simple to perform as it can involve standing next to someone and watching them as they fill out a form, or enter a PIN number.</a:t>
          </a:r>
        </a:p>
      </dgm:t>
    </dgm:pt>
    <dgm:pt modelId="{4631AA26-3D61-40E5-9020-A320C47334CB}" type="sibTrans" cxnId="{1D73A842-B124-4834-B152-BA3A8A9AD454}">
      <dgm:prSet/>
      <dgm:spPr/>
      <dgm:t>
        <a:bodyPr/>
        <a:lstStyle/>
        <a:p>
          <a:endParaRPr lang="en-GB" sz="650"/>
        </a:p>
      </dgm:t>
    </dgm:pt>
    <dgm:pt modelId="{5E4D7D2D-1394-439E-B5E5-179D8CDEE51F}" type="parTrans" cxnId="{1D73A842-B124-4834-B152-BA3A8A9AD454}">
      <dgm:prSet/>
      <dgm:spPr/>
      <dgm:t>
        <a:bodyPr/>
        <a:lstStyle/>
        <a:p>
          <a:endParaRPr lang="en-GB" sz="650"/>
        </a:p>
      </dgm:t>
    </dgm:pt>
    <dgm:pt modelId="{8DA6558D-BDE5-41BA-B8C4-AC0EA1F522E7}">
      <dgm:prSet phldrT="[Text]" custT="1"/>
      <dgm:spPr/>
      <dgm:t>
        <a:bodyPr anchor="t"/>
        <a:lstStyle/>
        <a:p>
          <a:pPr algn="ctr"/>
          <a:r>
            <a:rPr lang="en-GB" sz="650" dirty="0">
              <a:solidFill>
                <a:schemeClr val="tx1"/>
              </a:solidFill>
            </a:rPr>
            <a:t>IP Address Spoofing</a:t>
          </a:r>
        </a:p>
        <a:p>
          <a:pPr algn="ctr"/>
          <a:endParaRPr lang="en-GB" sz="650" b="0" dirty="0">
            <a:solidFill>
              <a:schemeClr val="tx1"/>
            </a:solidFill>
          </a:endParaRPr>
        </a:p>
        <a:p>
          <a:pPr algn="ctr">
            <a:buFont typeface="Arial" panose="020B0604020202020204" pitchFamily="34" charset="0"/>
            <a:buChar char="•"/>
          </a:pPr>
          <a:r>
            <a:rPr lang="en-GB" sz="650" b="0" i="0" u="none" dirty="0">
              <a:solidFill>
                <a:schemeClr val="tx1"/>
              </a:solidFill>
            </a:rPr>
            <a:t>- IP address spoofing involves an attacker changing the IP address of a website so that a visitor who types in the URL of a website is taken to a fraudulent website. </a:t>
          </a:r>
        </a:p>
        <a:p>
          <a:pPr algn="ctr">
            <a:buFont typeface="Arial" panose="020B0604020202020204" pitchFamily="34" charset="0"/>
            <a:buChar char="•"/>
          </a:pPr>
          <a:endParaRPr lang="en-GB" sz="650" b="0" i="0" u="none" dirty="0">
            <a:solidFill>
              <a:schemeClr val="tx1"/>
            </a:solidFill>
          </a:endParaRPr>
        </a:p>
        <a:p>
          <a:pPr algn="ctr">
            <a:buFont typeface="Arial" panose="020B0604020202020204" pitchFamily="34" charset="0"/>
            <a:buChar char="•"/>
          </a:pPr>
          <a:r>
            <a:rPr lang="en-GB" sz="650" b="0" i="0" u="none" dirty="0">
              <a:solidFill>
                <a:schemeClr val="tx1"/>
              </a:solidFill>
            </a:rPr>
            <a:t>- The attacker can then use this website to steal sensitive data.</a:t>
          </a:r>
          <a:endParaRPr lang="en-GB" sz="650" dirty="0">
            <a:solidFill>
              <a:schemeClr val="tx1"/>
            </a:solidFill>
          </a:endParaRPr>
        </a:p>
      </dgm:t>
    </dgm:pt>
    <dgm:pt modelId="{1634D855-2B59-4E21-85F3-3B2DFC5E260D}" type="parTrans" cxnId="{5E1B2060-054F-4D90-8532-F2557EC17DBC}">
      <dgm:prSet/>
      <dgm:spPr/>
      <dgm:t>
        <a:bodyPr/>
        <a:lstStyle/>
        <a:p>
          <a:endParaRPr lang="en-GB" sz="650"/>
        </a:p>
      </dgm:t>
    </dgm:pt>
    <dgm:pt modelId="{63614F64-D507-402B-B867-C351D6BDC0D9}" type="sibTrans" cxnId="{5E1B2060-054F-4D90-8532-F2557EC17DBC}">
      <dgm:prSet/>
      <dgm:spPr/>
      <dgm:t>
        <a:bodyPr/>
        <a:lstStyle/>
        <a:p>
          <a:endParaRPr lang="en-GB" sz="650"/>
        </a:p>
      </dgm:t>
    </dgm:pt>
    <dgm:pt modelId="{F7AA9791-06D4-4BC6-A3EE-9394B2951F12}">
      <dgm:prSet phldrT="[Text]" custT="1"/>
      <dgm:spPr/>
      <dgm:t>
        <a:bodyPr anchor="t"/>
        <a:lstStyle/>
        <a:p>
          <a:pPr algn="ctr"/>
          <a:r>
            <a:rPr lang="en-GB" sz="650" dirty="0">
              <a:solidFill>
                <a:schemeClr val="tx1"/>
              </a:solidFill>
            </a:rPr>
            <a:t>Social Engineering</a:t>
          </a:r>
        </a:p>
        <a:p>
          <a:pPr algn="ctr"/>
          <a:endParaRPr lang="en-GB" sz="650" b="0" dirty="0">
            <a:solidFill>
              <a:schemeClr val="tx1"/>
            </a:solidFill>
          </a:endParaRPr>
        </a:p>
        <a:p>
          <a:pPr algn="ctr">
            <a:buFont typeface="Arial" panose="020B0604020202020204" pitchFamily="34" charset="0"/>
            <a:buChar char="•"/>
          </a:pPr>
          <a:r>
            <a:rPr lang="en-GB" sz="650" b="0" i="0" u="none" dirty="0">
              <a:solidFill>
                <a:schemeClr val="tx1"/>
              </a:solidFill>
            </a:rPr>
            <a:t>- Social engineering involves tricking a user into giving out sensitive information such as a password by posing as a system administrator.</a:t>
          </a:r>
        </a:p>
        <a:p>
          <a:pPr algn="ctr">
            <a:buFont typeface="Arial" panose="020B0604020202020204" pitchFamily="34" charset="0"/>
            <a:buChar char="•"/>
          </a:pPr>
          <a:r>
            <a:rPr lang="en-GB" sz="650" b="0" i="0" u="none" dirty="0">
              <a:solidFill>
                <a:schemeClr val="tx1"/>
              </a:solidFill>
            </a:rPr>
            <a:t> </a:t>
          </a:r>
        </a:p>
        <a:p>
          <a:pPr algn="ctr">
            <a:buFont typeface="Arial" panose="020B0604020202020204" pitchFamily="34" charset="0"/>
            <a:buChar char="•"/>
          </a:pPr>
          <a:r>
            <a:rPr lang="en-GB" sz="650" b="0" i="0" u="none" dirty="0">
              <a:solidFill>
                <a:schemeClr val="tx1"/>
              </a:solidFill>
            </a:rPr>
            <a:t>- This type of attack is normally carried out through phishing emails</a:t>
          </a:r>
          <a:r>
            <a:rPr lang="en-GB" sz="650" b="0" i="0" u="none" dirty="0"/>
            <a:t>.</a:t>
          </a:r>
          <a:endParaRPr lang="en-GB" sz="650" dirty="0"/>
        </a:p>
      </dgm:t>
    </dgm:pt>
    <dgm:pt modelId="{7DCB8EFE-8C8E-4912-8BB0-92AC8210076C}" type="parTrans" cxnId="{F0AE2F1F-EAE1-4985-A148-FF9AC342CD19}">
      <dgm:prSet/>
      <dgm:spPr/>
      <dgm:t>
        <a:bodyPr/>
        <a:lstStyle/>
        <a:p>
          <a:endParaRPr lang="en-GB" sz="650"/>
        </a:p>
      </dgm:t>
    </dgm:pt>
    <dgm:pt modelId="{323F2234-8BD7-4E2F-A3C5-A84A2F5E09FE}" type="sibTrans" cxnId="{F0AE2F1F-EAE1-4985-A148-FF9AC342CD19}">
      <dgm:prSet/>
      <dgm:spPr/>
      <dgm:t>
        <a:bodyPr/>
        <a:lstStyle/>
        <a:p>
          <a:endParaRPr lang="en-GB" sz="650"/>
        </a:p>
      </dgm:t>
    </dgm:pt>
    <dgm:pt modelId="{022EF269-B730-4805-ABD7-8A214C5C1B76}">
      <dgm:prSet phldrT="[Text]" custT="1"/>
      <dgm:spPr/>
      <dgm:t>
        <a:bodyPr anchor="t"/>
        <a:lstStyle/>
        <a:p>
          <a:pPr algn="ctr"/>
          <a:r>
            <a:rPr lang="en-GB" sz="650" dirty="0"/>
            <a:t>Types of Malware</a:t>
          </a:r>
        </a:p>
        <a:p>
          <a:pPr algn="ctr"/>
          <a:endParaRPr lang="en-GB" sz="650" dirty="0"/>
        </a:p>
        <a:p>
          <a:pPr algn="ctr">
            <a:buFontTx/>
            <a:buChar char="-"/>
          </a:pPr>
          <a:r>
            <a:rPr lang="en-GB" sz="650" dirty="0"/>
            <a:t>Virus</a:t>
          </a:r>
        </a:p>
        <a:p>
          <a:pPr algn="ctr">
            <a:buFontTx/>
            <a:buChar char="-"/>
          </a:pPr>
          <a:r>
            <a:rPr lang="en-GB" sz="650" dirty="0"/>
            <a:t>Worm</a:t>
          </a:r>
        </a:p>
        <a:p>
          <a:pPr algn="ctr">
            <a:buFontTx/>
            <a:buChar char="-"/>
          </a:pPr>
          <a:r>
            <a:rPr lang="en-GB" sz="650" dirty="0"/>
            <a:t>Trojan</a:t>
          </a:r>
        </a:p>
        <a:p>
          <a:pPr algn="ctr">
            <a:buFontTx/>
            <a:buChar char="-"/>
          </a:pPr>
          <a:r>
            <a:rPr lang="en-GB" sz="650" dirty="0"/>
            <a:t>Keylogger</a:t>
          </a:r>
        </a:p>
        <a:p>
          <a:pPr algn="ctr">
            <a:buFontTx/>
            <a:buChar char="-"/>
          </a:pPr>
          <a:r>
            <a:rPr lang="en-GB" sz="650" dirty="0"/>
            <a:t>Adware</a:t>
          </a:r>
        </a:p>
        <a:p>
          <a:pPr algn="ctr">
            <a:buFontTx/>
            <a:buChar char="-"/>
          </a:pPr>
          <a:r>
            <a:rPr lang="en-GB" sz="650" dirty="0"/>
            <a:t>Spyware</a:t>
          </a:r>
        </a:p>
      </dgm:t>
    </dgm:pt>
    <dgm:pt modelId="{17877889-A5D4-4006-BF49-1C9CB57F1A30}" type="sibTrans" cxnId="{55158658-FE2C-4872-AE59-106515EB5F07}">
      <dgm:prSet/>
      <dgm:spPr/>
      <dgm:t>
        <a:bodyPr/>
        <a:lstStyle/>
        <a:p>
          <a:endParaRPr lang="en-GB" sz="650"/>
        </a:p>
      </dgm:t>
    </dgm:pt>
    <dgm:pt modelId="{8BF72562-A324-416E-A497-9087354BA578}" type="parTrans" cxnId="{55158658-FE2C-4872-AE59-106515EB5F07}">
      <dgm:prSet/>
      <dgm:spPr/>
      <dgm:t>
        <a:bodyPr/>
        <a:lstStyle/>
        <a:p>
          <a:endParaRPr lang="en-GB" sz="650"/>
        </a:p>
      </dgm:t>
    </dgm:pt>
    <dgm:pt modelId="{1B20BBAE-2451-455D-B825-CC021CB0BEFB}">
      <dgm:prSet phldrT="[Text]" custT="1"/>
      <dgm:spPr>
        <a:solidFill>
          <a:srgbClr val="92D050"/>
        </a:solidFill>
      </dgm:spPr>
      <dgm:t>
        <a:bodyPr anchor="t"/>
        <a:lstStyle/>
        <a:p>
          <a:pPr algn="ctr"/>
          <a:endParaRPr lang="en-GB" sz="650" b="0" i="0" u="none" dirty="0"/>
        </a:p>
        <a:p>
          <a:pPr algn="ctr"/>
          <a:endParaRPr lang="en-GB" sz="650" b="0" i="0" u="none" dirty="0">
            <a:solidFill>
              <a:schemeClr val="bg1"/>
            </a:solidFill>
          </a:endParaRPr>
        </a:p>
        <a:p>
          <a:pPr algn="ctr"/>
          <a:endParaRPr lang="en-GB" sz="650" b="0" i="0" u="none" dirty="0">
            <a:solidFill>
              <a:schemeClr val="bg1"/>
            </a:solidFill>
          </a:endParaRPr>
        </a:p>
      </dgm:t>
    </dgm:pt>
    <dgm:pt modelId="{6F9AC65D-035E-49C2-BECB-FF7D82179FF5}" type="parTrans" cxnId="{98ED5ED6-E2DC-4FF3-84E9-0769819E5896}">
      <dgm:prSet/>
      <dgm:spPr/>
      <dgm:t>
        <a:bodyPr/>
        <a:lstStyle/>
        <a:p>
          <a:endParaRPr lang="en-GB" sz="650"/>
        </a:p>
      </dgm:t>
    </dgm:pt>
    <dgm:pt modelId="{D7082716-5DD6-4958-BBC1-BB3DD6FAC0A3}" type="sibTrans" cxnId="{98ED5ED6-E2DC-4FF3-84E9-0769819E5896}">
      <dgm:prSet/>
      <dgm:spPr/>
      <dgm:t>
        <a:bodyPr/>
        <a:lstStyle/>
        <a:p>
          <a:endParaRPr lang="en-GB" sz="650"/>
        </a:p>
      </dgm:t>
    </dgm:pt>
    <dgm:pt modelId="{2E39CE29-3771-4488-B325-E8C78E478027}">
      <dgm:prSet phldrT="[Text]" custT="1"/>
      <dgm:spPr>
        <a:solidFill>
          <a:srgbClr val="92D050"/>
        </a:solidFill>
      </dgm:spPr>
      <dgm:t>
        <a:bodyPr anchor="t"/>
        <a:lstStyle/>
        <a:p>
          <a:pPr algn="ctr"/>
          <a:endParaRPr lang="en-GB" sz="650" b="0" i="0" u="none" dirty="0">
            <a:solidFill>
              <a:schemeClr val="bg1"/>
            </a:solidFill>
          </a:endParaRPr>
        </a:p>
      </dgm:t>
    </dgm:pt>
    <dgm:pt modelId="{A7E3B086-15A0-4EE3-BBBF-B63E00BCBB28}" type="parTrans" cxnId="{CAE1EF91-5779-4264-A5A4-358BB5369641}">
      <dgm:prSet/>
      <dgm:spPr/>
      <dgm:t>
        <a:bodyPr/>
        <a:lstStyle/>
        <a:p>
          <a:endParaRPr lang="en-GB" sz="650"/>
        </a:p>
      </dgm:t>
    </dgm:pt>
    <dgm:pt modelId="{FB9D3D63-7F44-4788-BAE4-070757AE5127}" type="sibTrans" cxnId="{CAE1EF91-5779-4264-A5A4-358BB5369641}">
      <dgm:prSet/>
      <dgm:spPr/>
      <dgm:t>
        <a:bodyPr/>
        <a:lstStyle/>
        <a:p>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130BB-0534-48E4-9DE6-391A4933CDD0}"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76D0C589-6C7A-4238-BBA4-F5C89844C024}">
      <dgm:prSet phldrT="[Text]"/>
      <dgm:spPr/>
      <dgm:t>
        <a:bodyPr/>
        <a:lstStyle/>
        <a:p>
          <a:r>
            <a:rPr lang="en-GB" dirty="0">
              <a:solidFill>
                <a:schemeClr val="tx1"/>
              </a:solidFill>
            </a:rPr>
            <a:t>Types </a:t>
          </a:r>
        </a:p>
        <a:p>
          <a:r>
            <a:rPr lang="en-GB" dirty="0">
              <a:solidFill>
                <a:schemeClr val="tx1"/>
              </a:solidFill>
            </a:rPr>
            <a:t>of </a:t>
          </a:r>
        </a:p>
        <a:p>
          <a:r>
            <a:rPr lang="en-GB" dirty="0">
              <a:solidFill>
                <a:schemeClr val="tx1"/>
              </a:solidFill>
            </a:rPr>
            <a:t>Malware</a:t>
          </a:r>
        </a:p>
      </dgm:t>
    </dgm:pt>
    <dgm:pt modelId="{FC0AD38C-AF43-4BA5-8EDB-77E21318D1BE}" type="parTrans" cxnId="{2A374C1C-771B-4383-BA63-FE60386605B6}">
      <dgm:prSet/>
      <dgm:spPr/>
      <dgm:t>
        <a:bodyPr/>
        <a:lstStyle/>
        <a:p>
          <a:endParaRPr lang="en-GB"/>
        </a:p>
      </dgm:t>
    </dgm:pt>
    <dgm:pt modelId="{0A9530E0-8C6F-4855-A475-A1F869C334F2}" type="sibTrans" cxnId="{2A374C1C-771B-4383-BA63-FE60386605B6}">
      <dgm:prSet/>
      <dgm:spPr/>
      <dgm:t>
        <a:bodyPr/>
        <a:lstStyle/>
        <a:p>
          <a:endParaRPr lang="en-GB"/>
        </a:p>
      </dgm:t>
    </dgm:pt>
    <dgm:pt modelId="{CE153527-85CC-4D1D-A3D8-BA3AACE7D21E}">
      <dgm:prSet phldrT="[Text]"/>
      <dgm:spPr/>
      <dgm:t>
        <a:bodyPr/>
        <a:lstStyle/>
        <a:p>
          <a:r>
            <a:rPr lang="en-GB" dirty="0">
              <a:solidFill>
                <a:schemeClr val="tx1"/>
              </a:solidFill>
            </a:rPr>
            <a:t>Virus</a:t>
          </a:r>
        </a:p>
      </dgm:t>
    </dgm:pt>
    <dgm:pt modelId="{B688246C-6387-4A50-AD62-D90DDF971B84}" type="parTrans" cxnId="{93326EB2-1EA2-4EB5-B68E-257B06B327CE}">
      <dgm:prSet/>
      <dgm:spPr/>
      <dgm:t>
        <a:bodyPr/>
        <a:lstStyle/>
        <a:p>
          <a:endParaRPr lang="en-GB"/>
        </a:p>
      </dgm:t>
    </dgm:pt>
    <dgm:pt modelId="{632D337D-A8E9-494E-B10E-05BC1A3D8DC4}" type="sibTrans" cxnId="{93326EB2-1EA2-4EB5-B68E-257B06B327CE}">
      <dgm:prSet/>
      <dgm:spPr/>
      <dgm:t>
        <a:bodyPr/>
        <a:lstStyle/>
        <a:p>
          <a:endParaRPr lang="en-GB"/>
        </a:p>
      </dgm:t>
    </dgm:pt>
    <dgm:pt modelId="{C6EAFA3D-2351-40EA-9553-CD6520BD676E}">
      <dgm:prSet phldrT="[Text]"/>
      <dgm:spPr/>
      <dgm:t>
        <a:bodyPr/>
        <a:lstStyle/>
        <a:p>
          <a:r>
            <a:rPr lang="en-GB" dirty="0">
              <a:solidFill>
                <a:schemeClr val="tx1"/>
              </a:solidFill>
            </a:rPr>
            <a:t>Worm</a:t>
          </a:r>
        </a:p>
      </dgm:t>
    </dgm:pt>
    <dgm:pt modelId="{8FFB2E76-76F3-4421-8881-76ECFDE97BA7}" type="parTrans" cxnId="{4FB5663A-B5C7-4F4B-92FD-CF24F977AD3F}">
      <dgm:prSet/>
      <dgm:spPr/>
      <dgm:t>
        <a:bodyPr/>
        <a:lstStyle/>
        <a:p>
          <a:endParaRPr lang="en-GB"/>
        </a:p>
      </dgm:t>
    </dgm:pt>
    <dgm:pt modelId="{207E9D69-01C5-4AE2-BE08-41BA27CDC734}" type="sibTrans" cxnId="{4FB5663A-B5C7-4F4B-92FD-CF24F977AD3F}">
      <dgm:prSet/>
      <dgm:spPr/>
      <dgm:t>
        <a:bodyPr/>
        <a:lstStyle/>
        <a:p>
          <a:endParaRPr lang="en-GB"/>
        </a:p>
      </dgm:t>
    </dgm:pt>
    <dgm:pt modelId="{438CEB16-A255-4835-8AAF-AA8F8CDFF9AD}">
      <dgm:prSet phldrT="[Text]"/>
      <dgm:spPr/>
      <dgm:t>
        <a:bodyPr/>
        <a:lstStyle/>
        <a:p>
          <a:r>
            <a:rPr lang="en-GB" dirty="0">
              <a:solidFill>
                <a:schemeClr val="tx1"/>
              </a:solidFill>
            </a:rPr>
            <a:t>Trojan</a:t>
          </a:r>
        </a:p>
      </dgm:t>
    </dgm:pt>
    <dgm:pt modelId="{EEF5F9A1-A8AA-407E-AC81-B2FCA4F110C8}" type="parTrans" cxnId="{55CB5CB7-D645-4E54-BB88-710384B18813}">
      <dgm:prSet/>
      <dgm:spPr/>
      <dgm:t>
        <a:bodyPr/>
        <a:lstStyle/>
        <a:p>
          <a:endParaRPr lang="en-GB"/>
        </a:p>
      </dgm:t>
    </dgm:pt>
    <dgm:pt modelId="{396EE6E1-71B3-48EC-9423-4ABC3F3D8F60}" type="sibTrans" cxnId="{55CB5CB7-D645-4E54-BB88-710384B18813}">
      <dgm:prSet/>
      <dgm:spPr/>
      <dgm:t>
        <a:bodyPr/>
        <a:lstStyle/>
        <a:p>
          <a:endParaRPr lang="en-GB"/>
        </a:p>
      </dgm:t>
    </dgm:pt>
    <dgm:pt modelId="{BFC018A3-452D-4F93-AA2B-8079D6D2948D}">
      <dgm:prSet phldrT="[Text]"/>
      <dgm:spPr/>
      <dgm:t>
        <a:bodyPr/>
        <a:lstStyle/>
        <a:p>
          <a:r>
            <a:rPr lang="en-GB" dirty="0">
              <a:solidFill>
                <a:schemeClr val="tx1"/>
              </a:solidFill>
            </a:rPr>
            <a:t>Keylogger</a:t>
          </a:r>
        </a:p>
      </dgm:t>
    </dgm:pt>
    <dgm:pt modelId="{00825BCF-DC15-41DC-B818-513417E7EDE8}" type="parTrans" cxnId="{D313B533-A67D-4709-9AC6-082B9A160BAA}">
      <dgm:prSet/>
      <dgm:spPr/>
      <dgm:t>
        <a:bodyPr/>
        <a:lstStyle/>
        <a:p>
          <a:endParaRPr lang="en-GB"/>
        </a:p>
      </dgm:t>
    </dgm:pt>
    <dgm:pt modelId="{6D7F6DE7-A74F-4645-BCA4-76AEA088C0B2}" type="sibTrans" cxnId="{D313B533-A67D-4709-9AC6-082B9A160BAA}">
      <dgm:prSet/>
      <dgm:spPr/>
      <dgm:t>
        <a:bodyPr/>
        <a:lstStyle/>
        <a:p>
          <a:endParaRPr lang="en-GB"/>
        </a:p>
      </dgm:t>
    </dgm:pt>
    <dgm:pt modelId="{4B83711A-A0CA-4B3F-955C-A3F9D0C9B04E}">
      <dgm:prSet phldrT="[Text]"/>
      <dgm:spPr/>
      <dgm:t>
        <a:bodyPr/>
        <a:lstStyle/>
        <a:p>
          <a:r>
            <a:rPr lang="en-GB" dirty="0">
              <a:solidFill>
                <a:schemeClr val="tx1"/>
              </a:solidFill>
            </a:rPr>
            <a:t>Spyware</a:t>
          </a:r>
        </a:p>
      </dgm:t>
    </dgm:pt>
    <dgm:pt modelId="{7BD86051-200A-4C02-99FD-4B71ACADE0ED}" type="parTrans" cxnId="{57D9415C-D78C-433B-AB60-8006DB8BFD5B}">
      <dgm:prSet/>
      <dgm:spPr/>
      <dgm:t>
        <a:bodyPr/>
        <a:lstStyle/>
        <a:p>
          <a:endParaRPr lang="en-GB"/>
        </a:p>
      </dgm:t>
    </dgm:pt>
    <dgm:pt modelId="{D8A25734-EFA7-47C8-800B-6278CB667E47}" type="sibTrans" cxnId="{57D9415C-D78C-433B-AB60-8006DB8BFD5B}">
      <dgm:prSet/>
      <dgm:spPr/>
      <dgm:t>
        <a:bodyPr/>
        <a:lstStyle/>
        <a:p>
          <a:endParaRPr lang="en-GB"/>
        </a:p>
      </dgm:t>
    </dgm:pt>
    <dgm:pt modelId="{CFBADBC4-B9C7-4FDF-A771-EDDC4E6D1BF7}">
      <dgm:prSet phldrT="[Text]"/>
      <dgm:spPr/>
      <dgm:t>
        <a:bodyPr/>
        <a:lstStyle/>
        <a:p>
          <a:r>
            <a:rPr lang="en-GB" dirty="0">
              <a:solidFill>
                <a:schemeClr val="tx1"/>
              </a:solidFill>
            </a:rPr>
            <a:t>Adware</a:t>
          </a:r>
        </a:p>
      </dgm:t>
    </dgm:pt>
    <dgm:pt modelId="{B95F4D74-937B-4A8C-AB9B-8226CE1F6DCD}" type="parTrans" cxnId="{FD4B9AA3-F0F1-4092-A492-FC50713B796D}">
      <dgm:prSet/>
      <dgm:spPr/>
      <dgm:t>
        <a:bodyPr/>
        <a:lstStyle/>
        <a:p>
          <a:endParaRPr lang="en-GB"/>
        </a:p>
      </dgm:t>
    </dgm:pt>
    <dgm:pt modelId="{845635A5-08FC-4757-BAA4-E26099E59900}" type="sibTrans" cxnId="{FD4B9AA3-F0F1-4092-A492-FC50713B796D}">
      <dgm:prSet/>
      <dgm:spPr/>
      <dgm:t>
        <a:bodyPr/>
        <a:lstStyle/>
        <a:p>
          <a:endParaRPr lang="en-GB"/>
        </a:p>
      </dgm:t>
    </dgm:pt>
    <dgm:pt modelId="{F00705E8-276B-4A79-94C8-C72160E7DB15}" type="pres">
      <dgm:prSet presAssocID="{4DA130BB-0534-48E4-9DE6-391A4933CDD0}" presName="Name0" presStyleCnt="0">
        <dgm:presLayoutVars>
          <dgm:chMax val="1"/>
          <dgm:chPref val="1"/>
          <dgm:dir/>
          <dgm:animOne val="branch"/>
          <dgm:animLvl val="lvl"/>
        </dgm:presLayoutVars>
      </dgm:prSet>
      <dgm:spPr/>
    </dgm:pt>
    <dgm:pt modelId="{83E22648-719C-49CE-B2FE-8C6DF93199CF}" type="pres">
      <dgm:prSet presAssocID="{76D0C589-6C7A-4238-BBA4-F5C89844C024}" presName="Parent" presStyleLbl="node0" presStyleIdx="0" presStyleCnt="1">
        <dgm:presLayoutVars>
          <dgm:chMax val="6"/>
          <dgm:chPref val="6"/>
        </dgm:presLayoutVars>
      </dgm:prSet>
      <dgm:spPr/>
    </dgm:pt>
    <dgm:pt modelId="{75BB8A2C-1308-4844-B684-BAE8CAEBF39A}" type="pres">
      <dgm:prSet presAssocID="{CE153527-85CC-4D1D-A3D8-BA3AACE7D21E}" presName="Accent1" presStyleCnt="0"/>
      <dgm:spPr/>
    </dgm:pt>
    <dgm:pt modelId="{92CDC1ED-D267-4EC0-A6BC-809D406731FA}" type="pres">
      <dgm:prSet presAssocID="{CE153527-85CC-4D1D-A3D8-BA3AACE7D21E}" presName="Accent" presStyleLbl="bgShp" presStyleIdx="0" presStyleCnt="6"/>
      <dgm:spPr/>
    </dgm:pt>
    <dgm:pt modelId="{6A358F37-8655-46C1-8B0D-7D81D27FE563}" type="pres">
      <dgm:prSet presAssocID="{CE153527-85CC-4D1D-A3D8-BA3AACE7D21E}" presName="Child1" presStyleLbl="node1" presStyleIdx="0" presStyleCnt="6">
        <dgm:presLayoutVars>
          <dgm:chMax val="0"/>
          <dgm:chPref val="0"/>
          <dgm:bulletEnabled val="1"/>
        </dgm:presLayoutVars>
      </dgm:prSet>
      <dgm:spPr/>
    </dgm:pt>
    <dgm:pt modelId="{2E567BCE-34E0-48B6-9544-3EBAD7BAE660}" type="pres">
      <dgm:prSet presAssocID="{C6EAFA3D-2351-40EA-9553-CD6520BD676E}" presName="Accent2" presStyleCnt="0"/>
      <dgm:spPr/>
    </dgm:pt>
    <dgm:pt modelId="{C1CD941C-6050-484D-BCF3-69AC591F7E70}" type="pres">
      <dgm:prSet presAssocID="{C6EAFA3D-2351-40EA-9553-CD6520BD676E}" presName="Accent" presStyleLbl="bgShp" presStyleIdx="1" presStyleCnt="6"/>
      <dgm:spPr/>
    </dgm:pt>
    <dgm:pt modelId="{C38765E7-9617-4DC6-9D95-78B60B887F72}" type="pres">
      <dgm:prSet presAssocID="{C6EAFA3D-2351-40EA-9553-CD6520BD676E}" presName="Child2" presStyleLbl="node1" presStyleIdx="1" presStyleCnt="6">
        <dgm:presLayoutVars>
          <dgm:chMax val="0"/>
          <dgm:chPref val="0"/>
          <dgm:bulletEnabled val="1"/>
        </dgm:presLayoutVars>
      </dgm:prSet>
      <dgm:spPr/>
    </dgm:pt>
    <dgm:pt modelId="{7515955F-5BEE-4AFD-A751-B341719C9847}" type="pres">
      <dgm:prSet presAssocID="{438CEB16-A255-4835-8AAF-AA8F8CDFF9AD}" presName="Accent3" presStyleCnt="0"/>
      <dgm:spPr/>
    </dgm:pt>
    <dgm:pt modelId="{4058A9E5-617D-4363-90B0-5540E815103A}" type="pres">
      <dgm:prSet presAssocID="{438CEB16-A255-4835-8AAF-AA8F8CDFF9AD}" presName="Accent" presStyleLbl="bgShp" presStyleIdx="2" presStyleCnt="6"/>
      <dgm:spPr/>
    </dgm:pt>
    <dgm:pt modelId="{72A1306D-5D2F-4101-9E40-ECA49EE42DDF}" type="pres">
      <dgm:prSet presAssocID="{438CEB16-A255-4835-8AAF-AA8F8CDFF9AD}" presName="Child3" presStyleLbl="node1" presStyleIdx="2" presStyleCnt="6">
        <dgm:presLayoutVars>
          <dgm:chMax val="0"/>
          <dgm:chPref val="0"/>
          <dgm:bulletEnabled val="1"/>
        </dgm:presLayoutVars>
      </dgm:prSet>
      <dgm:spPr/>
    </dgm:pt>
    <dgm:pt modelId="{7574E862-F4AF-498E-AB59-CF8B415C7322}" type="pres">
      <dgm:prSet presAssocID="{BFC018A3-452D-4F93-AA2B-8079D6D2948D}" presName="Accent4" presStyleCnt="0"/>
      <dgm:spPr/>
    </dgm:pt>
    <dgm:pt modelId="{8ED534E0-1BEA-4B8F-AB29-B597BF185D6D}" type="pres">
      <dgm:prSet presAssocID="{BFC018A3-452D-4F93-AA2B-8079D6D2948D}" presName="Accent" presStyleLbl="bgShp" presStyleIdx="3" presStyleCnt="6"/>
      <dgm:spPr/>
    </dgm:pt>
    <dgm:pt modelId="{5D3AF396-7B9F-4D14-989E-57C8AEFACE52}" type="pres">
      <dgm:prSet presAssocID="{BFC018A3-452D-4F93-AA2B-8079D6D2948D}" presName="Child4" presStyleLbl="node1" presStyleIdx="3" presStyleCnt="6">
        <dgm:presLayoutVars>
          <dgm:chMax val="0"/>
          <dgm:chPref val="0"/>
          <dgm:bulletEnabled val="1"/>
        </dgm:presLayoutVars>
      </dgm:prSet>
      <dgm:spPr/>
    </dgm:pt>
    <dgm:pt modelId="{8F80EE09-45E7-4838-B7A2-1B3DDDCE117E}" type="pres">
      <dgm:prSet presAssocID="{4B83711A-A0CA-4B3F-955C-A3F9D0C9B04E}" presName="Accent5" presStyleCnt="0"/>
      <dgm:spPr/>
    </dgm:pt>
    <dgm:pt modelId="{D100AFF0-EC10-4482-8E65-45A289E9E6F9}" type="pres">
      <dgm:prSet presAssocID="{4B83711A-A0CA-4B3F-955C-A3F9D0C9B04E}" presName="Accent" presStyleLbl="bgShp" presStyleIdx="4" presStyleCnt="6"/>
      <dgm:spPr/>
    </dgm:pt>
    <dgm:pt modelId="{9B6A27E3-2093-4FED-B585-8882C2E259B2}" type="pres">
      <dgm:prSet presAssocID="{4B83711A-A0CA-4B3F-955C-A3F9D0C9B04E}" presName="Child5" presStyleLbl="node1" presStyleIdx="4" presStyleCnt="6">
        <dgm:presLayoutVars>
          <dgm:chMax val="0"/>
          <dgm:chPref val="0"/>
          <dgm:bulletEnabled val="1"/>
        </dgm:presLayoutVars>
      </dgm:prSet>
      <dgm:spPr/>
    </dgm:pt>
    <dgm:pt modelId="{9B0ED03D-6532-4E0A-AD98-BFE76E727CF8}" type="pres">
      <dgm:prSet presAssocID="{CFBADBC4-B9C7-4FDF-A771-EDDC4E6D1BF7}" presName="Accent6" presStyleCnt="0"/>
      <dgm:spPr/>
    </dgm:pt>
    <dgm:pt modelId="{A257E702-F6A1-43AA-BCEE-8965DD9CAF3E}" type="pres">
      <dgm:prSet presAssocID="{CFBADBC4-B9C7-4FDF-A771-EDDC4E6D1BF7}" presName="Accent" presStyleLbl="bgShp" presStyleIdx="5" presStyleCnt="6"/>
      <dgm:spPr/>
    </dgm:pt>
    <dgm:pt modelId="{0C4C1299-ADAE-4C9B-933A-F7585C0F0D3B}" type="pres">
      <dgm:prSet presAssocID="{CFBADBC4-B9C7-4FDF-A771-EDDC4E6D1BF7}" presName="Child6" presStyleLbl="node1" presStyleIdx="5" presStyleCnt="6">
        <dgm:presLayoutVars>
          <dgm:chMax val="0"/>
          <dgm:chPref val="0"/>
          <dgm:bulletEnabled val="1"/>
        </dgm:presLayoutVars>
      </dgm:prSet>
      <dgm:spPr/>
    </dgm:pt>
  </dgm:ptLst>
  <dgm:cxnLst>
    <dgm:cxn modelId="{2A374C1C-771B-4383-BA63-FE60386605B6}" srcId="{4DA130BB-0534-48E4-9DE6-391A4933CDD0}" destId="{76D0C589-6C7A-4238-BBA4-F5C89844C024}" srcOrd="0" destOrd="0" parTransId="{FC0AD38C-AF43-4BA5-8EDB-77E21318D1BE}" sibTransId="{0A9530E0-8C6F-4855-A475-A1F869C334F2}"/>
    <dgm:cxn modelId="{20178A2F-9179-4BF7-A7D7-2F3A3825B5C1}" type="presOf" srcId="{438CEB16-A255-4835-8AAF-AA8F8CDFF9AD}" destId="{72A1306D-5D2F-4101-9E40-ECA49EE42DDF}" srcOrd="0" destOrd="0" presId="urn:microsoft.com/office/officeart/2011/layout/HexagonRadial"/>
    <dgm:cxn modelId="{D313B533-A67D-4709-9AC6-082B9A160BAA}" srcId="{76D0C589-6C7A-4238-BBA4-F5C89844C024}" destId="{BFC018A3-452D-4F93-AA2B-8079D6D2948D}" srcOrd="3" destOrd="0" parTransId="{00825BCF-DC15-41DC-B818-513417E7EDE8}" sibTransId="{6D7F6DE7-A74F-4645-BCA4-76AEA088C0B2}"/>
    <dgm:cxn modelId="{4FB5663A-B5C7-4F4B-92FD-CF24F977AD3F}" srcId="{76D0C589-6C7A-4238-BBA4-F5C89844C024}" destId="{C6EAFA3D-2351-40EA-9553-CD6520BD676E}" srcOrd="1" destOrd="0" parTransId="{8FFB2E76-76F3-4421-8881-76ECFDE97BA7}" sibTransId="{207E9D69-01C5-4AE2-BE08-41BA27CDC734}"/>
    <dgm:cxn modelId="{57D9415C-D78C-433B-AB60-8006DB8BFD5B}" srcId="{76D0C589-6C7A-4238-BBA4-F5C89844C024}" destId="{4B83711A-A0CA-4B3F-955C-A3F9D0C9B04E}" srcOrd="4" destOrd="0" parTransId="{7BD86051-200A-4C02-99FD-4B71ACADE0ED}" sibTransId="{D8A25734-EFA7-47C8-800B-6278CB667E47}"/>
    <dgm:cxn modelId="{EE01CC62-06B4-4F86-B486-5DAE8C868CCC}" type="presOf" srcId="{4DA130BB-0534-48E4-9DE6-391A4933CDD0}" destId="{F00705E8-276B-4A79-94C8-C72160E7DB15}" srcOrd="0" destOrd="0" presId="urn:microsoft.com/office/officeart/2011/layout/HexagonRadial"/>
    <dgm:cxn modelId="{5F5C4B46-39E9-41B8-A636-25F7B37A70BA}" type="presOf" srcId="{CFBADBC4-B9C7-4FDF-A771-EDDC4E6D1BF7}" destId="{0C4C1299-ADAE-4C9B-933A-F7585C0F0D3B}" srcOrd="0" destOrd="0" presId="urn:microsoft.com/office/officeart/2011/layout/HexagonRadial"/>
    <dgm:cxn modelId="{CA53414B-8081-4403-8C16-490627F0CF5E}" type="presOf" srcId="{CE153527-85CC-4D1D-A3D8-BA3AACE7D21E}" destId="{6A358F37-8655-46C1-8B0D-7D81D27FE563}" srcOrd="0" destOrd="0" presId="urn:microsoft.com/office/officeart/2011/layout/HexagonRadial"/>
    <dgm:cxn modelId="{835E939C-0C75-46E7-8D64-73B577FD4D71}" type="presOf" srcId="{C6EAFA3D-2351-40EA-9553-CD6520BD676E}" destId="{C38765E7-9617-4DC6-9D95-78B60B887F72}" srcOrd="0" destOrd="0" presId="urn:microsoft.com/office/officeart/2011/layout/HexagonRadial"/>
    <dgm:cxn modelId="{FD4B9AA3-F0F1-4092-A492-FC50713B796D}" srcId="{76D0C589-6C7A-4238-BBA4-F5C89844C024}" destId="{CFBADBC4-B9C7-4FDF-A771-EDDC4E6D1BF7}" srcOrd="5" destOrd="0" parTransId="{B95F4D74-937B-4A8C-AB9B-8226CE1F6DCD}" sibTransId="{845635A5-08FC-4757-BAA4-E26099E59900}"/>
    <dgm:cxn modelId="{F52470AE-5F52-4880-AE29-D53FE6DCE470}" type="presOf" srcId="{BFC018A3-452D-4F93-AA2B-8079D6D2948D}" destId="{5D3AF396-7B9F-4D14-989E-57C8AEFACE52}" srcOrd="0" destOrd="0" presId="urn:microsoft.com/office/officeart/2011/layout/HexagonRadial"/>
    <dgm:cxn modelId="{93326EB2-1EA2-4EB5-B68E-257B06B327CE}" srcId="{76D0C589-6C7A-4238-BBA4-F5C89844C024}" destId="{CE153527-85CC-4D1D-A3D8-BA3AACE7D21E}" srcOrd="0" destOrd="0" parTransId="{B688246C-6387-4A50-AD62-D90DDF971B84}" sibTransId="{632D337D-A8E9-494E-B10E-05BC1A3D8DC4}"/>
    <dgm:cxn modelId="{55CB5CB7-D645-4E54-BB88-710384B18813}" srcId="{76D0C589-6C7A-4238-BBA4-F5C89844C024}" destId="{438CEB16-A255-4835-8AAF-AA8F8CDFF9AD}" srcOrd="2" destOrd="0" parTransId="{EEF5F9A1-A8AA-407E-AC81-B2FCA4F110C8}" sibTransId="{396EE6E1-71B3-48EC-9423-4ABC3F3D8F60}"/>
    <dgm:cxn modelId="{CDF12BC3-6035-4104-90CF-88F602BE379B}" type="presOf" srcId="{4B83711A-A0CA-4B3F-955C-A3F9D0C9B04E}" destId="{9B6A27E3-2093-4FED-B585-8882C2E259B2}" srcOrd="0" destOrd="0" presId="urn:microsoft.com/office/officeart/2011/layout/HexagonRadial"/>
    <dgm:cxn modelId="{56EC8BC8-DE70-4DB9-B642-0C3B70124BF7}" type="presOf" srcId="{76D0C589-6C7A-4238-BBA4-F5C89844C024}" destId="{83E22648-719C-49CE-B2FE-8C6DF93199CF}" srcOrd="0" destOrd="0" presId="urn:microsoft.com/office/officeart/2011/layout/HexagonRadial"/>
    <dgm:cxn modelId="{75E263CD-673C-4716-9E08-B8D7774FC219}" type="presParOf" srcId="{F00705E8-276B-4A79-94C8-C72160E7DB15}" destId="{83E22648-719C-49CE-B2FE-8C6DF93199CF}" srcOrd="0" destOrd="0" presId="urn:microsoft.com/office/officeart/2011/layout/HexagonRadial"/>
    <dgm:cxn modelId="{2803F536-8253-4029-BBC2-5B536555420F}" type="presParOf" srcId="{F00705E8-276B-4A79-94C8-C72160E7DB15}" destId="{75BB8A2C-1308-4844-B684-BAE8CAEBF39A}" srcOrd="1" destOrd="0" presId="urn:microsoft.com/office/officeart/2011/layout/HexagonRadial"/>
    <dgm:cxn modelId="{F02F8F67-D905-4681-9E3B-128AE448AB38}" type="presParOf" srcId="{75BB8A2C-1308-4844-B684-BAE8CAEBF39A}" destId="{92CDC1ED-D267-4EC0-A6BC-809D406731FA}" srcOrd="0" destOrd="0" presId="urn:microsoft.com/office/officeart/2011/layout/HexagonRadial"/>
    <dgm:cxn modelId="{97E79693-EA1E-4D6A-819F-9E2B6F20FC9E}" type="presParOf" srcId="{F00705E8-276B-4A79-94C8-C72160E7DB15}" destId="{6A358F37-8655-46C1-8B0D-7D81D27FE563}" srcOrd="2" destOrd="0" presId="urn:microsoft.com/office/officeart/2011/layout/HexagonRadial"/>
    <dgm:cxn modelId="{3CA1BA9F-3BED-4C4A-B97D-6D4CC0B3D892}" type="presParOf" srcId="{F00705E8-276B-4A79-94C8-C72160E7DB15}" destId="{2E567BCE-34E0-48B6-9544-3EBAD7BAE660}" srcOrd="3" destOrd="0" presId="urn:microsoft.com/office/officeart/2011/layout/HexagonRadial"/>
    <dgm:cxn modelId="{6AE3A5DF-7E23-4300-9CCA-189D1A1241A9}" type="presParOf" srcId="{2E567BCE-34E0-48B6-9544-3EBAD7BAE660}" destId="{C1CD941C-6050-484D-BCF3-69AC591F7E70}" srcOrd="0" destOrd="0" presId="urn:microsoft.com/office/officeart/2011/layout/HexagonRadial"/>
    <dgm:cxn modelId="{5B70AF0E-DC0B-412A-B5AD-18729D1417CB}" type="presParOf" srcId="{F00705E8-276B-4A79-94C8-C72160E7DB15}" destId="{C38765E7-9617-4DC6-9D95-78B60B887F72}" srcOrd="4" destOrd="0" presId="urn:microsoft.com/office/officeart/2011/layout/HexagonRadial"/>
    <dgm:cxn modelId="{743BB285-8CC0-4F39-8EF4-684558168BAB}" type="presParOf" srcId="{F00705E8-276B-4A79-94C8-C72160E7DB15}" destId="{7515955F-5BEE-4AFD-A751-B341719C9847}" srcOrd="5" destOrd="0" presId="urn:microsoft.com/office/officeart/2011/layout/HexagonRadial"/>
    <dgm:cxn modelId="{41AF63EC-F327-42E7-9CC3-3C1966150786}" type="presParOf" srcId="{7515955F-5BEE-4AFD-A751-B341719C9847}" destId="{4058A9E5-617D-4363-90B0-5540E815103A}" srcOrd="0" destOrd="0" presId="urn:microsoft.com/office/officeart/2011/layout/HexagonRadial"/>
    <dgm:cxn modelId="{94395A10-7335-4949-913A-CA80578574A6}" type="presParOf" srcId="{F00705E8-276B-4A79-94C8-C72160E7DB15}" destId="{72A1306D-5D2F-4101-9E40-ECA49EE42DDF}" srcOrd="6" destOrd="0" presId="urn:microsoft.com/office/officeart/2011/layout/HexagonRadial"/>
    <dgm:cxn modelId="{8CE5C7AD-D96B-4F93-AC6C-94DAEB1856CE}" type="presParOf" srcId="{F00705E8-276B-4A79-94C8-C72160E7DB15}" destId="{7574E862-F4AF-498E-AB59-CF8B415C7322}" srcOrd="7" destOrd="0" presId="urn:microsoft.com/office/officeart/2011/layout/HexagonRadial"/>
    <dgm:cxn modelId="{438199C2-7FCD-4A90-B366-05F778F1DBEF}" type="presParOf" srcId="{7574E862-F4AF-498E-AB59-CF8B415C7322}" destId="{8ED534E0-1BEA-4B8F-AB29-B597BF185D6D}" srcOrd="0" destOrd="0" presId="urn:microsoft.com/office/officeart/2011/layout/HexagonRadial"/>
    <dgm:cxn modelId="{43E144D8-C268-4946-8D42-E8555CAFA179}" type="presParOf" srcId="{F00705E8-276B-4A79-94C8-C72160E7DB15}" destId="{5D3AF396-7B9F-4D14-989E-57C8AEFACE52}" srcOrd="8" destOrd="0" presId="urn:microsoft.com/office/officeart/2011/layout/HexagonRadial"/>
    <dgm:cxn modelId="{C341DFC8-205C-480B-BA87-8FCD031C7814}" type="presParOf" srcId="{F00705E8-276B-4A79-94C8-C72160E7DB15}" destId="{8F80EE09-45E7-4838-B7A2-1B3DDDCE117E}" srcOrd="9" destOrd="0" presId="urn:microsoft.com/office/officeart/2011/layout/HexagonRadial"/>
    <dgm:cxn modelId="{B27D0F01-ADBB-47D5-AAE1-7530892A0A15}" type="presParOf" srcId="{8F80EE09-45E7-4838-B7A2-1B3DDDCE117E}" destId="{D100AFF0-EC10-4482-8E65-45A289E9E6F9}" srcOrd="0" destOrd="0" presId="urn:microsoft.com/office/officeart/2011/layout/HexagonRadial"/>
    <dgm:cxn modelId="{55F053D3-E0E1-47BD-BF52-C27233EFFF69}" type="presParOf" srcId="{F00705E8-276B-4A79-94C8-C72160E7DB15}" destId="{9B6A27E3-2093-4FED-B585-8882C2E259B2}" srcOrd="10" destOrd="0" presId="urn:microsoft.com/office/officeart/2011/layout/HexagonRadial"/>
    <dgm:cxn modelId="{852014F2-6F6B-48E8-9285-297CFEFF0C33}" type="presParOf" srcId="{F00705E8-276B-4A79-94C8-C72160E7DB15}" destId="{9B0ED03D-6532-4E0A-AD98-BFE76E727CF8}" srcOrd="11" destOrd="0" presId="urn:microsoft.com/office/officeart/2011/layout/HexagonRadial"/>
    <dgm:cxn modelId="{F646D60A-AA1E-4457-B403-D7E190EEC022}" type="presParOf" srcId="{9B0ED03D-6532-4E0A-AD98-BFE76E727CF8}" destId="{A257E702-F6A1-43AA-BCEE-8965DD9CAF3E}" srcOrd="0" destOrd="0" presId="urn:microsoft.com/office/officeart/2011/layout/HexagonRadial"/>
    <dgm:cxn modelId="{EC15AA3E-7DA6-49E6-A329-ADACD3B6639D}" type="presParOf" srcId="{F00705E8-276B-4A79-94C8-C72160E7DB15}" destId="{0C4C1299-ADAE-4C9B-933A-F7585C0F0D3B}" srcOrd="12" destOrd="0" presId="urn:microsoft.com/office/officeart/2011/layout/HexagonRadial"/>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ED5104FF-9BAE-44B9-98BC-E8B61AA91F8C}">
      <dgm:prSet custT="1"/>
      <dgm:spPr/>
      <dgm:t>
        <a:bodyPr/>
        <a:lstStyle/>
        <a:p>
          <a:pPr algn="ctr"/>
          <a:r>
            <a:rPr lang="en-GB" sz="900" b="0" i="0" u="none" dirty="0">
              <a:solidFill>
                <a:schemeClr val="tx1"/>
              </a:solidFill>
            </a:rPr>
            <a:t>Access levels</a:t>
          </a:r>
          <a:endParaRPr lang="en-GB" sz="900" dirty="0">
            <a:solidFill>
              <a:schemeClr val="tx1"/>
            </a:solidFill>
          </a:endParaRPr>
        </a:p>
      </dgm:t>
    </dgm:pt>
    <dgm:pt modelId="{66F2FFDF-CA7C-4064-A60E-8C6A91F73533}" type="parTrans" cxnId="{DF3C36FE-345E-472E-BFC5-BD6F71D97C42}">
      <dgm:prSet/>
      <dgm:spPr/>
      <dgm:t>
        <a:bodyPr/>
        <a:lstStyle/>
        <a:p>
          <a:pPr algn="ctr"/>
          <a:endParaRPr lang="en-GB"/>
        </a:p>
      </dgm:t>
    </dgm:pt>
    <dgm:pt modelId="{280CEDC5-2491-48CF-804E-D78EEAE4727F}" type="sibTrans" cxnId="{DF3C36FE-345E-472E-BFC5-BD6F71D97C42}">
      <dgm:prSet/>
      <dgm:spPr/>
      <dgm:t>
        <a:bodyPr/>
        <a:lstStyle/>
        <a:p>
          <a:pPr algn="ctr"/>
          <a:endParaRPr lang="en-GB"/>
        </a:p>
      </dgm:t>
    </dgm:pt>
    <dgm:pt modelId="{7140171D-9F86-487A-8D62-A30C832BBE36}">
      <dgm:prSet custT="1"/>
      <dgm:spPr/>
      <dgm:t>
        <a:bodyPr/>
        <a:lstStyle/>
        <a:p>
          <a:pPr algn="ctr"/>
          <a:r>
            <a:rPr lang="en-GB" sz="700" b="0" i="0" u="none" dirty="0">
              <a:solidFill>
                <a:schemeClr val="tx1"/>
              </a:solidFill>
            </a:rPr>
            <a:t>User access levels are a method used on a network to determine what read and write permissions a user can have.</a:t>
          </a:r>
          <a:endParaRPr lang="en-GB" sz="700" b="0" dirty="0">
            <a:solidFill>
              <a:schemeClr val="tx1"/>
            </a:solidFill>
          </a:endParaRPr>
        </a:p>
      </dgm:t>
    </dgm:pt>
    <dgm:pt modelId="{F62B9005-B691-4E46-A122-45920DA11461}" type="parTrans" cxnId="{5EA2D826-D24F-434B-B7BA-A92E77F365A4}">
      <dgm:prSet/>
      <dgm:spPr/>
      <dgm:t>
        <a:bodyPr/>
        <a:lstStyle/>
        <a:p>
          <a:pPr algn="ctr"/>
          <a:endParaRPr lang="en-GB"/>
        </a:p>
      </dgm:t>
    </dgm:pt>
    <dgm:pt modelId="{E4E3F774-835C-4961-A7A0-92375CB9D88D}" type="sibTrans" cxnId="{5EA2D826-D24F-434B-B7BA-A92E77F365A4}">
      <dgm:prSet/>
      <dgm:spPr/>
      <dgm:t>
        <a:bodyPr/>
        <a:lstStyle/>
        <a:p>
          <a:pPr algn="ctr"/>
          <a:endParaRPr lang="en-GB"/>
        </a:p>
      </dgm:t>
    </dgm:pt>
    <dgm:pt modelId="{FD640233-9626-4D24-97F3-42C2DE4DD01C}">
      <dgm:prSet/>
      <dgm:spPr/>
      <dgm:t>
        <a:bodyPr/>
        <a:lstStyle/>
        <a:p>
          <a:pPr algn="ctr"/>
          <a:r>
            <a:rPr lang="en-GB" b="0" i="0" u="none" dirty="0">
              <a:solidFill>
                <a:schemeClr val="tx1"/>
              </a:solidFill>
            </a:rPr>
            <a:t>Encryption</a:t>
          </a:r>
          <a:endParaRPr lang="en-GB" b="0" dirty="0">
            <a:solidFill>
              <a:schemeClr val="tx1"/>
            </a:solidFill>
          </a:endParaRPr>
        </a:p>
      </dgm:t>
    </dgm:pt>
    <dgm:pt modelId="{F29BCCDE-98D8-4F9C-B581-7FF86ACA7614}" type="parTrans" cxnId="{6896D55B-701F-4D27-82A5-C27AD6B98E1B}">
      <dgm:prSet/>
      <dgm:spPr/>
      <dgm:t>
        <a:bodyPr/>
        <a:lstStyle/>
        <a:p>
          <a:pPr algn="ctr"/>
          <a:endParaRPr lang="en-GB"/>
        </a:p>
      </dgm:t>
    </dgm:pt>
    <dgm:pt modelId="{703B5E81-C395-4BD6-94F9-49666D99ED5B}" type="sibTrans" cxnId="{6896D55B-701F-4D27-82A5-C27AD6B98E1B}">
      <dgm:prSet/>
      <dgm:spPr/>
      <dgm:t>
        <a:bodyPr/>
        <a:lstStyle/>
        <a:p>
          <a:pPr algn="ctr"/>
          <a:endParaRPr lang="en-GB"/>
        </a:p>
      </dgm:t>
    </dgm:pt>
    <dgm:pt modelId="{700258FF-C079-4E0A-A809-E197FC05DC69}">
      <dgm:prSet/>
      <dgm:spPr/>
      <dgm:t>
        <a:bodyPr/>
        <a:lstStyle/>
        <a:p>
          <a:pPr algn="ctr"/>
          <a:r>
            <a:rPr lang="en-GB" b="0" i="0" u="none" dirty="0">
              <a:solidFill>
                <a:schemeClr val="tx1"/>
              </a:solidFill>
            </a:rPr>
            <a:t>Encryption is the process of using an algorithm to transform information to make it unreadable for unauthorized users.</a:t>
          </a:r>
          <a:endParaRPr lang="en-GB" b="0" dirty="0">
            <a:solidFill>
              <a:schemeClr val="tx1"/>
            </a:solidFill>
          </a:endParaRPr>
        </a:p>
      </dgm:t>
    </dgm:pt>
    <dgm:pt modelId="{5674FAE7-4637-4A55-A350-6C22CC25AD49}" type="parTrans" cxnId="{70FCEF44-9023-4919-BC42-677510BE0A7E}">
      <dgm:prSet/>
      <dgm:spPr/>
      <dgm:t>
        <a:bodyPr/>
        <a:lstStyle/>
        <a:p>
          <a:pPr algn="ctr"/>
          <a:endParaRPr lang="en-GB"/>
        </a:p>
      </dgm:t>
    </dgm:pt>
    <dgm:pt modelId="{B2595AA6-0B51-4D85-86C8-A45FB7D21337}" type="sibTrans" cxnId="{70FCEF44-9023-4919-BC42-677510BE0A7E}">
      <dgm:prSet/>
      <dgm:spPr/>
      <dgm:t>
        <a:bodyPr/>
        <a:lstStyle/>
        <a:p>
          <a:pPr algn="ctr"/>
          <a:endParaRPr lang="en-GB"/>
        </a:p>
      </dgm:t>
    </dgm:pt>
    <dgm:pt modelId="{F8F61CCB-B7D8-479A-B820-C751777959FA}">
      <dgm:prSet/>
      <dgm:spPr/>
      <dgm:t>
        <a:bodyPr/>
        <a:lstStyle/>
        <a:p>
          <a:pPr algn="ctr"/>
          <a:r>
            <a:rPr lang="en-GB" b="0" i="0" u="none" dirty="0">
              <a:solidFill>
                <a:schemeClr val="tx1"/>
              </a:solidFill>
            </a:rPr>
            <a:t>Archiving</a:t>
          </a:r>
          <a:endParaRPr lang="en-GB" b="0" dirty="0">
            <a:solidFill>
              <a:schemeClr val="tx1"/>
            </a:solidFill>
          </a:endParaRPr>
        </a:p>
      </dgm:t>
    </dgm:pt>
    <dgm:pt modelId="{C6922F40-C904-4330-B36E-53064CC30F53}" type="parTrans" cxnId="{791CE068-B935-4BA1-8387-B5F022844DAC}">
      <dgm:prSet/>
      <dgm:spPr/>
      <dgm:t>
        <a:bodyPr/>
        <a:lstStyle/>
        <a:p>
          <a:pPr algn="ctr"/>
          <a:endParaRPr lang="en-GB"/>
        </a:p>
      </dgm:t>
    </dgm:pt>
    <dgm:pt modelId="{E8F38F10-61BF-4B8C-A9E7-AB5461F82A7C}" type="sibTrans" cxnId="{791CE068-B935-4BA1-8387-B5F022844DAC}">
      <dgm:prSet/>
      <dgm:spPr/>
      <dgm:t>
        <a:bodyPr/>
        <a:lstStyle/>
        <a:p>
          <a:pPr algn="ctr"/>
          <a:endParaRPr lang="en-GB"/>
        </a:p>
      </dgm:t>
    </dgm:pt>
    <dgm:pt modelId="{2F51910F-4CC8-43AA-AF09-83DC3DB693F0}">
      <dgm:prSet/>
      <dgm:spPr/>
      <dgm:t>
        <a:bodyPr/>
        <a:lstStyle/>
        <a:p>
          <a:pPr algn="ctr"/>
          <a:r>
            <a:rPr lang="en-GB" b="0" i="0" u="none" dirty="0">
              <a:solidFill>
                <a:schemeClr val="tx1"/>
              </a:solidFill>
            </a:rPr>
            <a:t>Archiving is the process of storing data which is no longer in current or frequent use. It is held for security, legal or historical reasons.</a:t>
          </a:r>
          <a:endParaRPr lang="en-GB" b="0" dirty="0">
            <a:solidFill>
              <a:schemeClr val="tx1"/>
            </a:solidFill>
          </a:endParaRPr>
        </a:p>
      </dgm:t>
    </dgm:pt>
    <dgm:pt modelId="{ABDAD8D1-584A-466E-8AA0-BA920B449077}" type="parTrans" cxnId="{F4EF0F69-8541-496E-A3F3-E901CD565665}">
      <dgm:prSet/>
      <dgm:spPr/>
      <dgm:t>
        <a:bodyPr/>
        <a:lstStyle/>
        <a:p>
          <a:pPr algn="ctr"/>
          <a:endParaRPr lang="en-GB"/>
        </a:p>
      </dgm:t>
    </dgm:pt>
    <dgm:pt modelId="{7E3DB7B3-51E1-4BE0-A01E-F2231E432344}" type="sibTrans" cxnId="{F4EF0F69-8541-496E-A3F3-E901CD565665}">
      <dgm:prSet/>
      <dgm:spPr/>
      <dgm:t>
        <a:bodyPr/>
        <a:lstStyle/>
        <a:p>
          <a:pPr algn="ctr"/>
          <a:endParaRPr lang="en-GB"/>
        </a:p>
      </dgm:t>
    </dgm:pt>
    <dgm:pt modelId="{CAF26347-91AE-4AB8-A131-E9F6EED03807}">
      <dgm:prSet/>
      <dgm:spPr/>
      <dgm:t>
        <a:bodyPr/>
        <a:lstStyle/>
        <a:p>
          <a:pPr algn="ctr"/>
          <a:r>
            <a:rPr lang="en-GB" b="0" i="0" u="none" dirty="0">
              <a:solidFill>
                <a:schemeClr val="tx1"/>
              </a:solidFill>
            </a:rPr>
            <a:t>Cybersecurity</a:t>
          </a:r>
          <a:endParaRPr lang="en-GB" b="0" dirty="0">
            <a:solidFill>
              <a:schemeClr val="tx1"/>
            </a:solidFill>
          </a:endParaRPr>
        </a:p>
      </dgm:t>
    </dgm:pt>
    <dgm:pt modelId="{69F502C7-2189-4368-8901-56C5D92FFC30}" type="parTrans" cxnId="{7F32B5CA-BDD8-49DD-B011-10D38B3CA94B}">
      <dgm:prSet/>
      <dgm:spPr/>
      <dgm:t>
        <a:bodyPr/>
        <a:lstStyle/>
        <a:p>
          <a:pPr algn="ctr"/>
          <a:endParaRPr lang="en-GB"/>
        </a:p>
      </dgm:t>
    </dgm:pt>
    <dgm:pt modelId="{84471556-834D-4C91-884D-1C847A679D69}" type="sibTrans" cxnId="{7F32B5CA-BDD8-49DD-B011-10D38B3CA94B}">
      <dgm:prSet/>
      <dgm:spPr/>
      <dgm:t>
        <a:bodyPr/>
        <a:lstStyle/>
        <a:p>
          <a:pPr algn="ctr"/>
          <a:endParaRPr lang="en-GB"/>
        </a:p>
      </dgm:t>
    </dgm:pt>
    <dgm:pt modelId="{BE8C7AFB-21D4-4280-B2A8-F66937F71F9F}">
      <dgm:prSet/>
      <dgm:spPr/>
      <dgm:t>
        <a:bodyPr/>
        <a:lstStyle/>
        <a:p>
          <a:pPr algn="ctr"/>
          <a:r>
            <a:rPr lang="en-GB" b="0" i="0" u="none" dirty="0">
              <a:solidFill>
                <a:schemeClr val="tx1"/>
              </a:solidFill>
            </a:rPr>
            <a:t>Cybersecurity refers to the range of measures that can be undertaken to protect computer systems, networks and data from unauthorised access or cyberattack.</a:t>
          </a:r>
          <a:endParaRPr lang="en-GB" b="0" dirty="0">
            <a:solidFill>
              <a:schemeClr val="tx1"/>
            </a:solidFill>
          </a:endParaRPr>
        </a:p>
      </dgm:t>
    </dgm:pt>
    <dgm:pt modelId="{1D481305-E50B-44B6-8D2D-C716C303C015}" type="parTrans" cxnId="{974CA705-44A6-46A9-82E6-93473FD3FE09}">
      <dgm:prSet/>
      <dgm:spPr/>
      <dgm:t>
        <a:bodyPr/>
        <a:lstStyle/>
        <a:p>
          <a:pPr algn="ctr"/>
          <a:endParaRPr lang="en-GB"/>
        </a:p>
      </dgm:t>
    </dgm:pt>
    <dgm:pt modelId="{4AB81687-01CA-4F80-80E4-BF97D9CC7772}" type="sibTrans" cxnId="{974CA705-44A6-46A9-82E6-93473FD3FE09}">
      <dgm:prSet/>
      <dgm:spPr/>
      <dgm:t>
        <a:bodyPr/>
        <a:lstStyle/>
        <a:p>
          <a:pPr algn="ctr"/>
          <a:endParaRPr lang="en-GB"/>
        </a:p>
      </dgm:t>
    </dgm:pt>
    <dgm:pt modelId="{BB2EB94D-BC36-43D4-BC90-ADEC5E1AA094}">
      <dgm:prSet/>
      <dgm:spPr/>
      <dgm:t>
        <a:bodyPr/>
        <a:lstStyle/>
        <a:p>
          <a:pPr algn="ctr"/>
          <a:r>
            <a:rPr lang="en-GB" b="0" i="0" u="none" dirty="0">
              <a:solidFill>
                <a:schemeClr val="tx1"/>
              </a:solidFill>
            </a:rPr>
            <a:t>Cyberattacks</a:t>
          </a:r>
          <a:endParaRPr lang="en-GB" b="0" dirty="0">
            <a:solidFill>
              <a:schemeClr val="tx1"/>
            </a:solidFill>
          </a:endParaRPr>
        </a:p>
      </dgm:t>
    </dgm:pt>
    <dgm:pt modelId="{24474B9A-9AE8-4AA2-9A64-6DF0F3B51751}" type="parTrans" cxnId="{4DC1FA73-04A9-4C91-8A7B-48B171D22C25}">
      <dgm:prSet/>
      <dgm:spPr/>
      <dgm:t>
        <a:bodyPr/>
        <a:lstStyle/>
        <a:p>
          <a:pPr algn="ctr"/>
          <a:endParaRPr lang="en-GB"/>
        </a:p>
      </dgm:t>
    </dgm:pt>
    <dgm:pt modelId="{681F0DFA-8F0E-4F7B-8841-2D7C6AC55928}" type="sibTrans" cxnId="{4DC1FA73-04A9-4C91-8A7B-48B171D22C25}">
      <dgm:prSet/>
      <dgm:spPr/>
      <dgm:t>
        <a:bodyPr/>
        <a:lstStyle/>
        <a:p>
          <a:pPr algn="ctr"/>
          <a:endParaRPr lang="en-GB"/>
        </a:p>
      </dgm:t>
    </dgm:pt>
    <dgm:pt modelId="{90ACD164-9CEF-460B-97A5-30A3DFE77F9A}">
      <dgm:prSet/>
      <dgm:spPr/>
      <dgm:t>
        <a:bodyPr/>
        <a:lstStyle/>
        <a:p>
          <a:pPr algn="ctr"/>
          <a:r>
            <a:rPr lang="en-GB" b="0" i="0" u="none" dirty="0">
              <a:solidFill>
                <a:schemeClr val="tx1"/>
              </a:solidFill>
            </a:rPr>
            <a:t>Cyberattacks are attacks carried out on a network by the use of malware.</a:t>
          </a:r>
          <a:endParaRPr lang="en-GB" b="0" dirty="0">
            <a:solidFill>
              <a:schemeClr val="tx1"/>
            </a:solidFill>
          </a:endParaRPr>
        </a:p>
      </dgm:t>
    </dgm:pt>
    <dgm:pt modelId="{B7372243-1E0C-438A-A85B-42BA77F91D4D}" type="parTrans" cxnId="{2173F002-4DDB-4A0E-A50A-4C1643536092}">
      <dgm:prSet/>
      <dgm:spPr/>
      <dgm:t>
        <a:bodyPr/>
        <a:lstStyle/>
        <a:p>
          <a:pPr algn="ctr"/>
          <a:endParaRPr lang="en-GB"/>
        </a:p>
      </dgm:t>
    </dgm:pt>
    <dgm:pt modelId="{7B83C75E-8729-4D0E-899B-68F451F1FD82}" type="sibTrans" cxnId="{2173F002-4DDB-4A0E-A50A-4C1643536092}">
      <dgm:prSet/>
      <dgm:spPr/>
      <dgm:t>
        <a:bodyPr/>
        <a:lstStyle/>
        <a:p>
          <a:pPr algn="ctr"/>
          <a:endParaRPr lang="en-GB"/>
        </a:p>
      </dgm:t>
    </dgm:pt>
    <dgm:pt modelId="{A39558F4-9666-48BC-A8B0-D95384EE482F}">
      <dgm:prSet/>
      <dgm:spPr/>
      <dgm:t>
        <a:bodyPr/>
        <a:lstStyle/>
        <a:p>
          <a:pPr algn="ctr"/>
          <a:r>
            <a:rPr lang="en-GB" b="0" i="0" u="none" dirty="0">
              <a:solidFill>
                <a:schemeClr val="tx1"/>
              </a:solidFill>
            </a:rPr>
            <a:t>Malware</a:t>
          </a:r>
          <a:endParaRPr lang="en-GB" b="0" dirty="0">
            <a:solidFill>
              <a:schemeClr val="tx1"/>
            </a:solidFill>
          </a:endParaRPr>
        </a:p>
      </dgm:t>
    </dgm:pt>
    <dgm:pt modelId="{1C1DEBD1-034F-4496-B3D1-0A0AE8266707}" type="parTrans" cxnId="{5396429F-1ABF-4387-BD1F-86C8B24C869B}">
      <dgm:prSet/>
      <dgm:spPr/>
      <dgm:t>
        <a:bodyPr/>
        <a:lstStyle/>
        <a:p>
          <a:pPr algn="ctr"/>
          <a:endParaRPr lang="en-GB"/>
        </a:p>
      </dgm:t>
    </dgm:pt>
    <dgm:pt modelId="{F84EA7ED-0E9A-4581-9254-28EC4E2BEE6A}" type="sibTrans" cxnId="{5396429F-1ABF-4387-BD1F-86C8B24C869B}">
      <dgm:prSet/>
      <dgm:spPr/>
      <dgm:t>
        <a:bodyPr/>
        <a:lstStyle/>
        <a:p>
          <a:pPr algn="ctr"/>
          <a:endParaRPr lang="en-GB"/>
        </a:p>
      </dgm:t>
    </dgm:pt>
    <dgm:pt modelId="{D54D74D3-347D-4D38-B78A-3A344A365F79}">
      <dgm:prSet/>
      <dgm:spPr/>
      <dgm:t>
        <a:bodyPr/>
        <a:lstStyle/>
        <a:p>
          <a:pPr algn="ctr"/>
          <a:r>
            <a:rPr lang="en-GB" b="0" i="0" u="none" dirty="0">
              <a:solidFill>
                <a:schemeClr val="tx1"/>
              </a:solidFill>
            </a:rPr>
            <a:t>Malware is a term used to describe software which is designed to disrupt and potentially damage a computer system.</a:t>
          </a:r>
          <a:endParaRPr lang="en-GB" b="0" dirty="0">
            <a:solidFill>
              <a:schemeClr val="tx1"/>
            </a:solidFill>
          </a:endParaRPr>
        </a:p>
      </dgm:t>
    </dgm:pt>
    <dgm:pt modelId="{4D0DEABA-2716-4211-BCA7-FC555CFEF8DC}" type="parTrans" cxnId="{4C1912CF-6F57-417F-B52B-8EE85274E60D}">
      <dgm:prSet/>
      <dgm:spPr/>
      <dgm:t>
        <a:bodyPr/>
        <a:lstStyle/>
        <a:p>
          <a:pPr algn="ctr"/>
          <a:endParaRPr lang="en-GB"/>
        </a:p>
      </dgm:t>
    </dgm:pt>
    <dgm:pt modelId="{4702183D-8E20-4F17-8A06-75F7518A0255}" type="sibTrans" cxnId="{4C1912CF-6F57-417F-B52B-8EE85274E60D}">
      <dgm:prSet/>
      <dgm:spPr/>
      <dgm:t>
        <a:bodyPr/>
        <a:lstStyle/>
        <a:p>
          <a:pPr algn="ctr"/>
          <a:endParaRPr lang="en-GB"/>
        </a:p>
      </dgm:t>
    </dgm:pt>
    <dgm:pt modelId="{A7CA0376-8A9E-4EE1-8FF5-631020EE0471}">
      <dgm:prSet/>
      <dgm:spPr/>
      <dgm:t>
        <a:bodyPr/>
        <a:lstStyle/>
        <a:p>
          <a:pPr algn="ctr"/>
          <a:r>
            <a:rPr lang="en-GB" b="0" i="0" u="none" dirty="0">
              <a:solidFill>
                <a:schemeClr val="tx1"/>
              </a:solidFill>
            </a:rPr>
            <a:t>Virus</a:t>
          </a:r>
          <a:endParaRPr lang="en-GB" b="0" dirty="0">
            <a:solidFill>
              <a:schemeClr val="tx1"/>
            </a:solidFill>
          </a:endParaRPr>
        </a:p>
      </dgm:t>
    </dgm:pt>
    <dgm:pt modelId="{D2B2EB45-3435-489A-B649-2BDCDDF7F956}" type="parTrans" cxnId="{ECA7AD01-9153-4F38-A028-9AE2484AB78F}">
      <dgm:prSet/>
      <dgm:spPr/>
      <dgm:t>
        <a:bodyPr/>
        <a:lstStyle/>
        <a:p>
          <a:pPr algn="ctr"/>
          <a:endParaRPr lang="en-GB"/>
        </a:p>
      </dgm:t>
    </dgm:pt>
    <dgm:pt modelId="{7A80DB90-9398-44A9-A291-27206AB9D114}" type="sibTrans" cxnId="{ECA7AD01-9153-4F38-A028-9AE2484AB78F}">
      <dgm:prSet/>
      <dgm:spPr/>
      <dgm:t>
        <a:bodyPr/>
        <a:lstStyle/>
        <a:p>
          <a:pPr algn="ctr"/>
          <a:endParaRPr lang="en-GB"/>
        </a:p>
      </dgm:t>
    </dgm:pt>
    <dgm:pt modelId="{E36AF0F4-4107-40CF-87E5-59F9AF0BCA75}">
      <dgm:prSet/>
      <dgm:spPr/>
      <dgm:t>
        <a:bodyPr/>
        <a:lstStyle/>
        <a:p>
          <a:pPr algn="ctr"/>
          <a:r>
            <a:rPr lang="en-GB" b="0" i="0" u="none" dirty="0">
              <a:solidFill>
                <a:schemeClr val="tx1"/>
              </a:solidFill>
            </a:rPr>
            <a:t>A virus is a program that can replicate itself and spread from one system to another by attaching itself to host files.</a:t>
          </a:r>
          <a:endParaRPr lang="en-GB" b="0" dirty="0">
            <a:solidFill>
              <a:schemeClr val="tx1"/>
            </a:solidFill>
          </a:endParaRPr>
        </a:p>
      </dgm:t>
    </dgm:pt>
    <dgm:pt modelId="{0EF590EB-206C-44BD-B116-4D4DFD02D284}" type="parTrans" cxnId="{04889BC3-100F-4233-BD6D-64AF26D01935}">
      <dgm:prSet/>
      <dgm:spPr/>
      <dgm:t>
        <a:bodyPr/>
        <a:lstStyle/>
        <a:p>
          <a:pPr algn="ctr"/>
          <a:endParaRPr lang="en-GB"/>
        </a:p>
      </dgm:t>
    </dgm:pt>
    <dgm:pt modelId="{8D4E9ECD-4272-4625-95D7-C1EBB1542D79}" type="sibTrans" cxnId="{04889BC3-100F-4233-BD6D-64AF26D01935}">
      <dgm:prSet/>
      <dgm:spPr/>
      <dgm:t>
        <a:bodyPr/>
        <a:lstStyle/>
        <a:p>
          <a:pPr algn="ctr"/>
          <a:endParaRPr lang="en-GB"/>
        </a:p>
      </dgm:t>
    </dgm:pt>
    <dgm:pt modelId="{5ECAC089-6B48-4D52-8162-38B0544EB0BF}">
      <dgm:prSet/>
      <dgm:spPr/>
      <dgm:t>
        <a:bodyPr/>
        <a:lstStyle/>
        <a:p>
          <a:pPr algn="ctr"/>
          <a:r>
            <a:rPr lang="en-GB" b="0" i="0" u="none" dirty="0">
              <a:solidFill>
                <a:schemeClr val="tx1"/>
              </a:solidFill>
            </a:rPr>
            <a:t>Worm</a:t>
          </a:r>
          <a:endParaRPr lang="en-GB" b="0" dirty="0">
            <a:solidFill>
              <a:schemeClr val="tx1"/>
            </a:solidFill>
          </a:endParaRPr>
        </a:p>
      </dgm:t>
    </dgm:pt>
    <dgm:pt modelId="{98083265-B073-486E-B8CC-B4E70B398911}" type="parTrans" cxnId="{0E61E7DE-0603-46CA-9DFF-0A396EAE8779}">
      <dgm:prSet/>
      <dgm:spPr/>
      <dgm:t>
        <a:bodyPr/>
        <a:lstStyle/>
        <a:p>
          <a:pPr algn="ctr"/>
          <a:endParaRPr lang="en-GB"/>
        </a:p>
      </dgm:t>
    </dgm:pt>
    <dgm:pt modelId="{90748D7A-48D8-450A-A982-C2C3639399E1}" type="sibTrans" cxnId="{0E61E7DE-0603-46CA-9DFF-0A396EAE8779}">
      <dgm:prSet/>
      <dgm:spPr/>
      <dgm:t>
        <a:bodyPr/>
        <a:lstStyle/>
        <a:p>
          <a:pPr algn="ctr"/>
          <a:endParaRPr lang="en-GB"/>
        </a:p>
      </dgm:t>
    </dgm:pt>
    <dgm:pt modelId="{35445783-6C3C-4C9A-8782-906E78444964}">
      <dgm:prSet/>
      <dgm:spPr/>
      <dgm:t>
        <a:bodyPr/>
        <a:lstStyle/>
        <a:p>
          <a:pPr algn="ctr"/>
          <a:r>
            <a:rPr lang="en-GB" b="0" i="0" u="none" dirty="0">
              <a:solidFill>
                <a:schemeClr val="tx1"/>
              </a:solidFill>
            </a:rPr>
            <a:t>Worms are self-replicating programs that identify vulnerabilities in operating systems and enable a hacker to gain remote control of an infected computer system.</a:t>
          </a:r>
          <a:endParaRPr lang="en-GB" b="0" dirty="0">
            <a:solidFill>
              <a:schemeClr val="tx1"/>
            </a:solidFill>
          </a:endParaRPr>
        </a:p>
      </dgm:t>
    </dgm:pt>
    <dgm:pt modelId="{72E2D9F9-2678-4865-B13B-544CA38BADE9}" type="parTrans" cxnId="{2306886A-606B-492B-B1BC-E288F3397E15}">
      <dgm:prSet/>
      <dgm:spPr/>
      <dgm:t>
        <a:bodyPr/>
        <a:lstStyle/>
        <a:p>
          <a:pPr algn="ctr"/>
          <a:endParaRPr lang="en-GB"/>
        </a:p>
      </dgm:t>
    </dgm:pt>
    <dgm:pt modelId="{016EBBC2-E85F-44A8-AD09-1A7854FE3AA3}" type="sibTrans" cxnId="{2306886A-606B-492B-B1BC-E288F3397E15}">
      <dgm:prSet/>
      <dgm:spPr/>
      <dgm:t>
        <a:bodyPr/>
        <a:lstStyle/>
        <a:p>
          <a:pPr algn="ctr"/>
          <a:endParaRPr lang="en-GB"/>
        </a:p>
      </dgm:t>
    </dgm:pt>
    <dgm:pt modelId="{6120C7DE-9290-4CEF-9337-E3A14835FE0D}">
      <dgm:prSet/>
      <dgm:spPr/>
      <dgm:t>
        <a:bodyPr/>
        <a:lstStyle/>
        <a:p>
          <a:pPr algn="ctr"/>
          <a:r>
            <a:rPr lang="en-GB" b="0" i="0" u="none" dirty="0">
              <a:solidFill>
                <a:schemeClr val="tx1"/>
              </a:solidFill>
            </a:rPr>
            <a:t>Trojan</a:t>
          </a:r>
          <a:endParaRPr lang="en-GB" b="0" dirty="0">
            <a:solidFill>
              <a:schemeClr val="tx1"/>
            </a:solidFill>
          </a:endParaRPr>
        </a:p>
      </dgm:t>
    </dgm:pt>
    <dgm:pt modelId="{97083326-76EA-467C-A2FF-5DDA2FEF748D}" type="parTrans" cxnId="{112775CA-89FB-4D97-A7F6-77B062B825E4}">
      <dgm:prSet/>
      <dgm:spPr/>
      <dgm:t>
        <a:bodyPr/>
        <a:lstStyle/>
        <a:p>
          <a:pPr algn="ctr"/>
          <a:endParaRPr lang="en-GB"/>
        </a:p>
      </dgm:t>
    </dgm:pt>
    <dgm:pt modelId="{D11E20B5-2B61-4AFD-940E-FCAAE8CB01BC}" type="sibTrans" cxnId="{112775CA-89FB-4D97-A7F6-77B062B825E4}">
      <dgm:prSet/>
      <dgm:spPr/>
      <dgm:t>
        <a:bodyPr/>
        <a:lstStyle/>
        <a:p>
          <a:pPr algn="ctr"/>
          <a:endParaRPr lang="en-GB"/>
        </a:p>
      </dgm:t>
    </dgm:pt>
    <dgm:pt modelId="{5B5C3E9A-A2E3-4269-9BF5-96DF5CFC2A75}">
      <dgm:prSet/>
      <dgm:spPr/>
      <dgm:t>
        <a:bodyPr/>
        <a:lstStyle/>
        <a:p>
          <a:pPr algn="ctr"/>
          <a:r>
            <a:rPr lang="en-GB" b="0" i="0" u="none" dirty="0">
              <a:solidFill>
                <a:schemeClr val="tx1"/>
              </a:solidFill>
            </a:rPr>
            <a:t>A Trojan is a program that appears to perform a useful function for a user, but also provides a ‘backdoor’ that enables data to be stolen.</a:t>
          </a:r>
          <a:endParaRPr lang="en-GB" b="0" dirty="0">
            <a:solidFill>
              <a:schemeClr val="tx1"/>
            </a:solidFill>
          </a:endParaRPr>
        </a:p>
      </dgm:t>
    </dgm:pt>
    <dgm:pt modelId="{3E01B84C-1A27-47E4-9748-C9BB459DC560}" type="parTrans" cxnId="{06E03C2E-6676-4862-9F76-1785D1F7F757}">
      <dgm:prSet/>
      <dgm:spPr/>
      <dgm:t>
        <a:bodyPr/>
        <a:lstStyle/>
        <a:p>
          <a:pPr algn="ctr"/>
          <a:endParaRPr lang="en-GB"/>
        </a:p>
      </dgm:t>
    </dgm:pt>
    <dgm:pt modelId="{72B160E1-88ED-43EA-A807-675FAFF9601B}" type="sibTrans" cxnId="{06E03C2E-6676-4862-9F76-1785D1F7F757}">
      <dgm:prSet/>
      <dgm:spPr/>
      <dgm:t>
        <a:bodyPr/>
        <a:lstStyle/>
        <a:p>
          <a:pPr algn="ctr"/>
          <a:endParaRPr lang="en-GB"/>
        </a:p>
      </dgm:t>
    </dgm:pt>
    <dgm:pt modelId="{F3F71DE0-1B55-4D8B-B520-46C43DC8B468}">
      <dgm:prSet/>
      <dgm:spPr/>
      <dgm:t>
        <a:bodyPr/>
        <a:lstStyle/>
        <a:p>
          <a:pPr algn="ctr"/>
          <a:r>
            <a:rPr lang="en-GB" b="0" i="0" u="none" dirty="0">
              <a:solidFill>
                <a:schemeClr val="tx1"/>
              </a:solidFill>
            </a:rPr>
            <a:t>Keyloggers</a:t>
          </a:r>
          <a:endParaRPr lang="en-GB" b="0" dirty="0">
            <a:solidFill>
              <a:schemeClr val="tx1"/>
            </a:solidFill>
          </a:endParaRPr>
        </a:p>
      </dgm:t>
    </dgm:pt>
    <dgm:pt modelId="{A92B1004-116D-4778-98F9-99A58360A98F}" type="parTrans" cxnId="{34FA7A8F-6782-4EA7-84E1-7C3391E7FB07}">
      <dgm:prSet/>
      <dgm:spPr/>
      <dgm:t>
        <a:bodyPr/>
        <a:lstStyle/>
        <a:p>
          <a:pPr algn="ctr"/>
          <a:endParaRPr lang="en-GB"/>
        </a:p>
      </dgm:t>
    </dgm:pt>
    <dgm:pt modelId="{7C15DA78-688B-4A44-82DA-46DFBF74456F}" type="sibTrans" cxnId="{34FA7A8F-6782-4EA7-84E1-7C3391E7FB07}">
      <dgm:prSet/>
      <dgm:spPr/>
      <dgm:t>
        <a:bodyPr/>
        <a:lstStyle/>
        <a:p>
          <a:pPr algn="ctr"/>
          <a:endParaRPr lang="en-GB"/>
        </a:p>
      </dgm:t>
    </dgm:pt>
    <dgm:pt modelId="{755E1998-3F23-4348-B441-5BFB7E3F9B9F}">
      <dgm:prSet/>
      <dgm:spPr/>
      <dgm:t>
        <a:bodyPr/>
        <a:lstStyle/>
        <a:p>
          <a:pPr algn="ctr"/>
          <a:r>
            <a:rPr lang="en-GB" b="0" i="0" u="none" dirty="0">
              <a:solidFill>
                <a:schemeClr val="tx1"/>
              </a:solidFill>
            </a:rPr>
            <a:t>This type of malware records the key presses from a user on a computer system. These records are then studied by a third party so that they can easily identify and exploit personal and sensitive data such as passwords.</a:t>
          </a:r>
          <a:endParaRPr lang="en-GB" b="0" dirty="0">
            <a:solidFill>
              <a:schemeClr val="tx1"/>
            </a:solidFill>
          </a:endParaRPr>
        </a:p>
      </dgm:t>
    </dgm:pt>
    <dgm:pt modelId="{0A0E9DAE-87A0-480D-8148-0B1C924B0C5A}" type="parTrans" cxnId="{26A45D2A-78A1-4071-AC7D-8ABAAB9B5488}">
      <dgm:prSet/>
      <dgm:spPr/>
      <dgm:t>
        <a:bodyPr/>
        <a:lstStyle/>
        <a:p>
          <a:pPr algn="ctr"/>
          <a:endParaRPr lang="en-GB"/>
        </a:p>
      </dgm:t>
    </dgm:pt>
    <dgm:pt modelId="{B2E501A5-D2FA-44A4-812C-9873301125A8}" type="sibTrans" cxnId="{26A45D2A-78A1-4071-AC7D-8ABAAB9B5488}">
      <dgm:prSet/>
      <dgm:spPr/>
      <dgm:t>
        <a:bodyPr/>
        <a:lstStyle/>
        <a:p>
          <a:pPr algn="ctr"/>
          <a:endParaRPr lang="en-GB"/>
        </a:p>
      </dgm:t>
    </dgm:pt>
    <dgm:pt modelId="{D86EABE3-F4A4-4432-98F1-AB63FB258F06}">
      <dgm:prSet/>
      <dgm:spPr/>
      <dgm:t>
        <a:bodyPr/>
        <a:lstStyle/>
        <a:p>
          <a:pPr algn="ctr"/>
          <a:r>
            <a:rPr lang="en-GB" b="0" i="0" u="none" dirty="0">
              <a:solidFill>
                <a:schemeClr val="tx1"/>
              </a:solidFill>
            </a:rPr>
            <a:t>Adware</a:t>
          </a:r>
          <a:endParaRPr lang="en-GB" b="0" dirty="0">
            <a:solidFill>
              <a:schemeClr val="tx1"/>
            </a:solidFill>
          </a:endParaRPr>
        </a:p>
      </dgm:t>
    </dgm:pt>
    <dgm:pt modelId="{FA3FE618-7D57-41DA-AB54-93F2A393BD42}" type="parTrans" cxnId="{566DA38E-6615-4500-985F-D6A5B63A42C5}">
      <dgm:prSet/>
      <dgm:spPr/>
      <dgm:t>
        <a:bodyPr/>
        <a:lstStyle/>
        <a:p>
          <a:pPr algn="ctr"/>
          <a:endParaRPr lang="en-GB"/>
        </a:p>
      </dgm:t>
    </dgm:pt>
    <dgm:pt modelId="{FC0B2A59-E5E6-4075-8CAD-B4564C7228AB}" type="sibTrans" cxnId="{566DA38E-6615-4500-985F-D6A5B63A42C5}">
      <dgm:prSet/>
      <dgm:spPr/>
      <dgm:t>
        <a:bodyPr/>
        <a:lstStyle/>
        <a:p>
          <a:pPr algn="ctr"/>
          <a:endParaRPr lang="en-GB"/>
        </a:p>
      </dgm:t>
    </dgm:pt>
    <dgm:pt modelId="{962676F8-76F2-4BD2-B5A5-465E4DBEF8A4}">
      <dgm:prSet/>
      <dgm:spPr/>
      <dgm:t>
        <a:bodyPr/>
        <a:lstStyle/>
        <a:p>
          <a:pPr algn="ctr"/>
          <a:r>
            <a:rPr lang="en-GB" b="0" i="0" u="none" dirty="0">
              <a:solidFill>
                <a:schemeClr val="tx1"/>
              </a:solidFill>
            </a:rPr>
            <a:t>These programs inject adverts into pages and programs on a user’s computer system with the aim that the creator would be able to get advertising revenue from the adware program. </a:t>
          </a:r>
          <a:endParaRPr lang="en-GB" b="0" dirty="0">
            <a:solidFill>
              <a:schemeClr val="tx1"/>
            </a:solidFill>
          </a:endParaRPr>
        </a:p>
      </dgm:t>
    </dgm:pt>
    <dgm:pt modelId="{80078760-7ED7-4D24-8C2B-3B68ADD756C8}" type="parTrans" cxnId="{330E4854-054F-4019-837A-7D96024CEA86}">
      <dgm:prSet/>
      <dgm:spPr/>
      <dgm:t>
        <a:bodyPr/>
        <a:lstStyle/>
        <a:p>
          <a:pPr algn="ctr"/>
          <a:endParaRPr lang="en-GB"/>
        </a:p>
      </dgm:t>
    </dgm:pt>
    <dgm:pt modelId="{DB38B998-1634-49FE-AA9A-E7760F054F21}" type="sibTrans" cxnId="{330E4854-054F-4019-837A-7D96024CEA86}">
      <dgm:prSet/>
      <dgm:spPr/>
      <dgm:t>
        <a:bodyPr/>
        <a:lstStyle/>
        <a:p>
          <a:pPr algn="ctr"/>
          <a:endParaRPr lang="en-GB"/>
        </a:p>
      </dgm:t>
    </dgm:pt>
    <dgm:pt modelId="{0F54CBD6-896E-4295-81CB-EFCB689604E3}">
      <dgm:prSet/>
      <dgm:spPr/>
      <dgm:t>
        <a:bodyPr/>
        <a:lstStyle/>
        <a:p>
          <a:pPr algn="ctr"/>
          <a:r>
            <a:rPr lang="en-GB" b="0" i="0" u="none" dirty="0">
              <a:solidFill>
                <a:schemeClr val="tx1"/>
              </a:solidFill>
            </a:rPr>
            <a:t>Spyware</a:t>
          </a:r>
          <a:endParaRPr lang="en-GB" b="0" dirty="0">
            <a:solidFill>
              <a:schemeClr val="tx1"/>
            </a:solidFill>
          </a:endParaRPr>
        </a:p>
      </dgm:t>
    </dgm:pt>
    <dgm:pt modelId="{5E0652DD-8DA1-4B8E-B5B1-3CDCC01C5427}" type="parTrans" cxnId="{3AFF2244-79C8-4906-B09C-85BA80F5FDDC}">
      <dgm:prSet/>
      <dgm:spPr/>
      <dgm:t>
        <a:bodyPr/>
        <a:lstStyle/>
        <a:p>
          <a:pPr algn="ctr"/>
          <a:endParaRPr lang="en-GB"/>
        </a:p>
      </dgm:t>
    </dgm:pt>
    <dgm:pt modelId="{450C6EAC-B21C-4A1E-AD8F-6A1472F7646A}" type="sibTrans" cxnId="{3AFF2244-79C8-4906-B09C-85BA80F5FDDC}">
      <dgm:prSet/>
      <dgm:spPr/>
      <dgm:t>
        <a:bodyPr/>
        <a:lstStyle/>
        <a:p>
          <a:pPr algn="ctr"/>
          <a:endParaRPr lang="en-GB"/>
        </a:p>
      </dgm:t>
    </dgm:pt>
    <dgm:pt modelId="{083BF78F-7461-4061-97D5-12CF0E88783D}">
      <dgm:prSet/>
      <dgm:spPr/>
      <dgm:t>
        <a:bodyPr/>
        <a:lstStyle/>
        <a:p>
          <a:pPr algn="ctr"/>
          <a:r>
            <a:rPr lang="en-GB" b="0" i="0" u="none" dirty="0">
              <a:solidFill>
                <a:schemeClr val="tx1"/>
              </a:solidFill>
            </a:rPr>
            <a:t>Spyware is software which can be used to collect a user’s data without their knowledge. </a:t>
          </a:r>
          <a:endParaRPr lang="en-GB" b="0" dirty="0">
            <a:solidFill>
              <a:schemeClr val="tx1"/>
            </a:solidFill>
          </a:endParaRPr>
        </a:p>
      </dgm:t>
    </dgm:pt>
    <dgm:pt modelId="{3BA68DB7-2AD7-472E-961C-09D2C0803C50}" type="parTrans" cxnId="{24A58FBE-0424-45AB-97AF-4B69A2E8926D}">
      <dgm:prSet/>
      <dgm:spPr/>
      <dgm:t>
        <a:bodyPr/>
        <a:lstStyle/>
        <a:p>
          <a:pPr algn="ctr"/>
          <a:endParaRPr lang="en-GB"/>
        </a:p>
      </dgm:t>
    </dgm:pt>
    <dgm:pt modelId="{C9F34D81-4153-4A7E-9620-D550A211FE93}" type="sibTrans" cxnId="{24A58FBE-0424-45AB-97AF-4B69A2E8926D}">
      <dgm:prSet/>
      <dgm:spPr/>
      <dgm:t>
        <a:bodyPr/>
        <a:lstStyle/>
        <a:p>
          <a:pPr algn="ctr"/>
          <a:endParaRPr lang="en-GB"/>
        </a:p>
      </dgm:t>
    </dgm:pt>
    <dgm:pt modelId="{EBAD0131-50EC-413D-AA23-ACFCDDEDE73C}">
      <dgm:prSet/>
      <dgm:spPr/>
      <dgm:t>
        <a:bodyPr/>
        <a:lstStyle/>
        <a:p>
          <a:pPr algn="ctr"/>
          <a:r>
            <a:rPr lang="en-GB" b="0" i="0" u="none" dirty="0">
              <a:solidFill>
                <a:schemeClr val="tx1"/>
              </a:solidFill>
            </a:rPr>
            <a:t>Virus protection software</a:t>
          </a:r>
          <a:endParaRPr lang="en-GB" b="0" dirty="0">
            <a:solidFill>
              <a:schemeClr val="tx1"/>
            </a:solidFill>
          </a:endParaRPr>
        </a:p>
      </dgm:t>
    </dgm:pt>
    <dgm:pt modelId="{31049908-807F-4FBC-916D-23E85BBFF86A}" type="parTrans" cxnId="{237EA715-A70F-406A-9219-A6FC49608F6C}">
      <dgm:prSet/>
      <dgm:spPr/>
      <dgm:t>
        <a:bodyPr/>
        <a:lstStyle/>
        <a:p>
          <a:pPr algn="ctr"/>
          <a:endParaRPr lang="en-GB"/>
        </a:p>
      </dgm:t>
    </dgm:pt>
    <dgm:pt modelId="{D17AE212-E256-4925-AB3B-F212F46C9AE6}" type="sibTrans" cxnId="{237EA715-A70F-406A-9219-A6FC49608F6C}">
      <dgm:prSet/>
      <dgm:spPr/>
      <dgm:t>
        <a:bodyPr/>
        <a:lstStyle/>
        <a:p>
          <a:pPr algn="ctr"/>
          <a:endParaRPr lang="en-GB"/>
        </a:p>
      </dgm:t>
    </dgm:pt>
    <dgm:pt modelId="{0DF44B4D-BF6D-4F92-ADA3-51A6FC961345}">
      <dgm:prSet/>
      <dgm:spPr/>
      <dgm:t>
        <a:bodyPr/>
        <a:lstStyle/>
        <a:p>
          <a:pPr algn="ctr"/>
          <a:r>
            <a:rPr lang="en-GB" b="0" i="0" u="none" dirty="0">
              <a:solidFill>
                <a:schemeClr val="tx1"/>
              </a:solidFill>
            </a:rPr>
            <a:t>This is a piece of software that is loaded into memory when a computer system is running. It monitors activity the computer system for the signs of a virus infection.</a:t>
          </a:r>
          <a:endParaRPr lang="en-GB" b="0" dirty="0">
            <a:solidFill>
              <a:schemeClr val="tx1"/>
            </a:solidFill>
          </a:endParaRPr>
        </a:p>
      </dgm:t>
    </dgm:pt>
    <dgm:pt modelId="{7B7DF156-87AD-43B1-B9C3-EA669BAEF2CD}" type="parTrans" cxnId="{024EFAFE-1432-4F1F-95ED-7F6EE30D5C42}">
      <dgm:prSet/>
      <dgm:spPr/>
      <dgm:t>
        <a:bodyPr/>
        <a:lstStyle/>
        <a:p>
          <a:pPr algn="ctr"/>
          <a:endParaRPr lang="en-GB"/>
        </a:p>
      </dgm:t>
    </dgm:pt>
    <dgm:pt modelId="{C2376CCF-90B1-446E-B607-735C93E7F794}" type="sibTrans" cxnId="{024EFAFE-1432-4F1F-95ED-7F6EE30D5C42}">
      <dgm:prSet/>
      <dgm:spPr/>
      <dgm:t>
        <a:bodyPr/>
        <a:lstStyle/>
        <a:p>
          <a:pPr algn="ctr"/>
          <a:endParaRPr lang="en-GB"/>
        </a:p>
      </dgm:t>
    </dgm:pt>
    <dgm:pt modelId="{A2708DA8-E198-4CAD-92A5-C63F9783066F}">
      <dgm:prSet/>
      <dgm:spPr/>
      <dgm:t>
        <a:bodyPr/>
        <a:lstStyle/>
        <a:p>
          <a:pPr algn="ctr"/>
          <a:r>
            <a:rPr lang="en-GB" b="0" i="0" u="none" dirty="0">
              <a:solidFill>
                <a:schemeClr val="tx1"/>
              </a:solidFill>
            </a:rPr>
            <a:t>Shoulder surfing</a:t>
          </a:r>
          <a:endParaRPr lang="en-GB" b="0" dirty="0">
            <a:solidFill>
              <a:schemeClr val="tx1"/>
            </a:solidFill>
          </a:endParaRPr>
        </a:p>
      </dgm:t>
    </dgm:pt>
    <dgm:pt modelId="{780F216F-804A-45FA-9CBA-69019B11E4F9}" type="parTrans" cxnId="{79AFF379-C8C4-44BA-A306-33644BCD905B}">
      <dgm:prSet/>
      <dgm:spPr/>
      <dgm:t>
        <a:bodyPr/>
        <a:lstStyle/>
        <a:p>
          <a:pPr algn="ctr"/>
          <a:endParaRPr lang="en-GB"/>
        </a:p>
      </dgm:t>
    </dgm:pt>
    <dgm:pt modelId="{87EF4732-2CBA-4677-BA00-72B65FB2EC61}" type="sibTrans" cxnId="{79AFF379-C8C4-44BA-A306-33644BCD905B}">
      <dgm:prSet/>
      <dgm:spPr/>
      <dgm:t>
        <a:bodyPr/>
        <a:lstStyle/>
        <a:p>
          <a:pPr algn="ctr"/>
          <a:endParaRPr lang="en-GB"/>
        </a:p>
      </dgm:t>
    </dgm:pt>
    <dgm:pt modelId="{98856ABD-84BE-433D-8851-B3EF4E744BE5}">
      <dgm:prSet/>
      <dgm:spPr/>
      <dgm:t>
        <a:bodyPr/>
        <a:lstStyle/>
        <a:p>
          <a:pPr algn="ctr"/>
          <a:r>
            <a:rPr lang="en-GB" b="0" i="0" u="none" dirty="0">
              <a:solidFill>
                <a:schemeClr val="tx1"/>
              </a:solidFill>
            </a:rPr>
            <a:t>Shoulder surfing involves using direct observation to get information. </a:t>
          </a:r>
          <a:endParaRPr lang="en-GB" b="0" dirty="0">
            <a:solidFill>
              <a:schemeClr val="tx1"/>
            </a:solidFill>
          </a:endParaRPr>
        </a:p>
      </dgm:t>
    </dgm:pt>
    <dgm:pt modelId="{16BAC7BD-9CBA-485A-994A-FFF60160EC2B}" type="parTrans" cxnId="{4118A34A-0B47-4B4A-8AB0-BCB1A82C54DE}">
      <dgm:prSet/>
      <dgm:spPr/>
      <dgm:t>
        <a:bodyPr/>
        <a:lstStyle/>
        <a:p>
          <a:pPr algn="ctr"/>
          <a:endParaRPr lang="en-GB"/>
        </a:p>
      </dgm:t>
    </dgm:pt>
    <dgm:pt modelId="{561A253D-FEA2-4023-8C0B-43787A1ED6FD}" type="sibTrans" cxnId="{4118A34A-0B47-4B4A-8AB0-BCB1A82C54DE}">
      <dgm:prSet/>
      <dgm:spPr/>
      <dgm:t>
        <a:bodyPr/>
        <a:lstStyle/>
        <a:p>
          <a:pPr algn="ctr"/>
          <a:endParaRPr lang="en-GB"/>
        </a:p>
      </dgm:t>
    </dgm:pt>
    <dgm:pt modelId="{D98BB5FA-9C20-4828-B853-9676F2224BF5}">
      <dgm:prSet/>
      <dgm:spPr/>
      <dgm:t>
        <a:bodyPr/>
        <a:lstStyle/>
        <a:p>
          <a:pPr algn="ctr"/>
          <a:r>
            <a:rPr lang="en-GB" b="0" i="0" u="none" dirty="0">
              <a:solidFill>
                <a:schemeClr val="tx1"/>
              </a:solidFill>
            </a:rPr>
            <a:t>SQL injection </a:t>
          </a:r>
          <a:endParaRPr lang="en-GB" b="0" dirty="0">
            <a:solidFill>
              <a:schemeClr val="tx1"/>
            </a:solidFill>
          </a:endParaRPr>
        </a:p>
      </dgm:t>
    </dgm:pt>
    <dgm:pt modelId="{C109ACA3-75E4-4641-B1C6-F21A8B245EF4}" type="parTrans" cxnId="{9FFAEE51-5377-4EE8-8EDF-3C4517587F9B}">
      <dgm:prSet/>
      <dgm:spPr/>
      <dgm:t>
        <a:bodyPr/>
        <a:lstStyle/>
        <a:p>
          <a:pPr algn="ctr"/>
          <a:endParaRPr lang="en-GB"/>
        </a:p>
      </dgm:t>
    </dgm:pt>
    <dgm:pt modelId="{F11B3CAD-3C07-443B-AD33-0589049446DA}" type="sibTrans" cxnId="{9FFAEE51-5377-4EE8-8EDF-3C4517587F9B}">
      <dgm:prSet/>
      <dgm:spPr/>
      <dgm:t>
        <a:bodyPr/>
        <a:lstStyle/>
        <a:p>
          <a:pPr algn="ctr"/>
          <a:endParaRPr lang="en-GB"/>
        </a:p>
      </dgm:t>
    </dgm:pt>
    <dgm:pt modelId="{6DAD7911-0CB5-4084-A047-23EEE3A29D06}">
      <dgm:prSet/>
      <dgm:spPr/>
      <dgm:t>
        <a:bodyPr/>
        <a:lstStyle/>
        <a:p>
          <a:pPr algn="ctr"/>
          <a:r>
            <a:rPr lang="en-GB" b="0" i="0" u="none" dirty="0">
              <a:solidFill>
                <a:schemeClr val="tx1"/>
              </a:solidFill>
            </a:rPr>
            <a:t>This is a technique where malicious users can inject SQL commands into existing SQL statements.</a:t>
          </a:r>
          <a:endParaRPr lang="en-GB" b="0" dirty="0">
            <a:solidFill>
              <a:schemeClr val="tx1"/>
            </a:solidFill>
          </a:endParaRPr>
        </a:p>
      </dgm:t>
    </dgm:pt>
    <dgm:pt modelId="{D7D6DCD6-E9AF-43D3-9858-6469EA01B4AF}" type="parTrans" cxnId="{09FB92C0-E58A-4A95-9E9F-14555156C80A}">
      <dgm:prSet/>
      <dgm:spPr/>
      <dgm:t>
        <a:bodyPr/>
        <a:lstStyle/>
        <a:p>
          <a:pPr algn="ctr"/>
          <a:endParaRPr lang="en-GB"/>
        </a:p>
      </dgm:t>
    </dgm:pt>
    <dgm:pt modelId="{70F477B2-94DC-4044-9EA0-D069F242C0B3}" type="sibTrans" cxnId="{09FB92C0-E58A-4A95-9E9F-14555156C80A}">
      <dgm:prSet/>
      <dgm:spPr/>
      <dgm:t>
        <a:bodyPr/>
        <a:lstStyle/>
        <a:p>
          <a:pPr algn="ctr"/>
          <a:endParaRPr lang="en-GB"/>
        </a:p>
      </dgm:t>
    </dgm:pt>
    <dgm:pt modelId="{ACA04568-7B85-4371-80E2-E444F55C3627}">
      <dgm:prSet/>
      <dgm:spPr/>
      <dgm:t>
        <a:bodyPr/>
        <a:lstStyle/>
        <a:p>
          <a:pPr algn="ctr"/>
          <a:r>
            <a:rPr lang="en-GB" b="0" i="0" u="none" dirty="0">
              <a:solidFill>
                <a:schemeClr val="tx1"/>
              </a:solidFill>
            </a:rPr>
            <a:t>DoS attack</a:t>
          </a:r>
          <a:endParaRPr lang="en-GB" b="0" dirty="0">
            <a:solidFill>
              <a:schemeClr val="tx1"/>
            </a:solidFill>
          </a:endParaRPr>
        </a:p>
      </dgm:t>
    </dgm:pt>
    <dgm:pt modelId="{A3B65590-EC7D-4D82-950E-74822F1BD80F}" type="parTrans" cxnId="{14934849-F384-40F5-92F8-2A1AD2B11E17}">
      <dgm:prSet/>
      <dgm:spPr/>
      <dgm:t>
        <a:bodyPr/>
        <a:lstStyle/>
        <a:p>
          <a:pPr algn="ctr"/>
          <a:endParaRPr lang="en-GB"/>
        </a:p>
      </dgm:t>
    </dgm:pt>
    <dgm:pt modelId="{D5ED9BA3-FBF5-469F-8BCE-A4B4E18506F5}" type="sibTrans" cxnId="{14934849-F384-40F5-92F8-2A1AD2B11E17}">
      <dgm:prSet/>
      <dgm:spPr/>
      <dgm:t>
        <a:bodyPr/>
        <a:lstStyle/>
        <a:p>
          <a:pPr algn="ctr"/>
          <a:endParaRPr lang="en-GB"/>
        </a:p>
      </dgm:t>
    </dgm:pt>
    <dgm:pt modelId="{2D9A71A1-0A96-4A72-97DC-5F276EEA63A9}">
      <dgm:prSet/>
      <dgm:spPr/>
      <dgm:t>
        <a:bodyPr/>
        <a:lstStyle/>
        <a:p>
          <a:pPr algn="ctr"/>
          <a:r>
            <a:rPr lang="en-GB" b="0" i="0" u="none" dirty="0">
              <a:solidFill>
                <a:schemeClr val="tx1"/>
              </a:solidFill>
            </a:rPr>
            <a:t>A denial of service (DoS) attack doesn’t attempt to break system security it attempts to make your website and servers unavailable to users.</a:t>
          </a:r>
          <a:endParaRPr lang="en-GB" b="0" dirty="0">
            <a:solidFill>
              <a:schemeClr val="tx1"/>
            </a:solidFill>
          </a:endParaRPr>
        </a:p>
      </dgm:t>
    </dgm:pt>
    <dgm:pt modelId="{ECEB663B-EFEB-49CC-8464-E6685C824911}" type="parTrans" cxnId="{3216F5BE-D5C7-409B-8072-23863CC423C8}">
      <dgm:prSet/>
      <dgm:spPr/>
      <dgm:t>
        <a:bodyPr/>
        <a:lstStyle/>
        <a:p>
          <a:pPr algn="ctr"/>
          <a:endParaRPr lang="en-GB"/>
        </a:p>
      </dgm:t>
    </dgm:pt>
    <dgm:pt modelId="{893EC2C6-D637-447A-9CBF-6CF06001E5C2}" type="sibTrans" cxnId="{3216F5BE-D5C7-409B-8072-23863CC423C8}">
      <dgm:prSet/>
      <dgm:spPr/>
      <dgm:t>
        <a:bodyPr/>
        <a:lstStyle/>
        <a:p>
          <a:pPr algn="ctr"/>
          <a:endParaRPr lang="en-GB"/>
        </a:p>
      </dgm:t>
    </dgm:pt>
    <dgm:pt modelId="{26DE9997-ED39-4C19-AE35-6D64E53AFE03}">
      <dgm:prSet/>
      <dgm:spPr/>
      <dgm:t>
        <a:bodyPr/>
        <a:lstStyle/>
        <a:p>
          <a:pPr algn="ctr"/>
          <a:r>
            <a:rPr lang="en-GB" b="0" i="0" u="none" dirty="0">
              <a:solidFill>
                <a:schemeClr val="tx1"/>
              </a:solidFill>
            </a:rPr>
            <a:t>Dictionary attack</a:t>
          </a:r>
          <a:endParaRPr lang="en-GB" b="0" dirty="0">
            <a:solidFill>
              <a:schemeClr val="tx1"/>
            </a:solidFill>
          </a:endParaRPr>
        </a:p>
      </dgm:t>
    </dgm:pt>
    <dgm:pt modelId="{60623558-6E2F-4FCD-9208-32851ED726FD}" type="parTrans" cxnId="{1FB2AAA7-4B55-41EB-A803-D871C9200DD9}">
      <dgm:prSet/>
      <dgm:spPr/>
      <dgm:t>
        <a:bodyPr/>
        <a:lstStyle/>
        <a:p>
          <a:pPr algn="ctr"/>
          <a:endParaRPr lang="en-GB"/>
        </a:p>
      </dgm:t>
    </dgm:pt>
    <dgm:pt modelId="{40E8B6BC-BBF1-4D3B-9141-F4FD00616248}" type="sibTrans" cxnId="{1FB2AAA7-4B55-41EB-A803-D871C9200DD9}">
      <dgm:prSet/>
      <dgm:spPr/>
      <dgm:t>
        <a:bodyPr/>
        <a:lstStyle/>
        <a:p>
          <a:pPr algn="ctr"/>
          <a:endParaRPr lang="en-GB"/>
        </a:p>
      </dgm:t>
    </dgm:pt>
    <dgm:pt modelId="{DB763576-1A8A-4F3A-BAA3-CF90DC9A5D1F}">
      <dgm:prSet/>
      <dgm:spPr/>
      <dgm:t>
        <a:bodyPr/>
        <a:lstStyle/>
        <a:p>
          <a:pPr algn="ctr"/>
          <a:r>
            <a:rPr lang="en-GB" b="0" i="0" u="none" dirty="0">
              <a:solidFill>
                <a:schemeClr val="tx1"/>
              </a:solidFill>
            </a:rPr>
            <a:t>This type of password attack uses a simple file containing words found in a dictionary. This attack uses exactly the kind of words that many people use as their password.</a:t>
          </a:r>
          <a:endParaRPr lang="en-GB" b="0" dirty="0">
            <a:solidFill>
              <a:schemeClr val="tx1"/>
            </a:solidFill>
          </a:endParaRPr>
        </a:p>
      </dgm:t>
    </dgm:pt>
    <dgm:pt modelId="{92A9839E-E144-4AAB-8179-911506D49135}" type="parTrans" cxnId="{CF1DFE59-4397-4C0F-85EA-CD75C5D92EE8}">
      <dgm:prSet/>
      <dgm:spPr/>
      <dgm:t>
        <a:bodyPr/>
        <a:lstStyle/>
        <a:p>
          <a:pPr algn="ctr"/>
          <a:endParaRPr lang="en-GB"/>
        </a:p>
      </dgm:t>
    </dgm:pt>
    <dgm:pt modelId="{108C26EB-C30D-45D3-8221-3F1121AAB8A6}" type="sibTrans" cxnId="{CF1DFE59-4397-4C0F-85EA-CD75C5D92EE8}">
      <dgm:prSet/>
      <dgm:spPr/>
      <dgm:t>
        <a:bodyPr/>
        <a:lstStyle/>
        <a:p>
          <a:pPr algn="ctr"/>
          <a:endParaRPr lang="en-GB"/>
        </a:p>
      </dgm:t>
    </dgm:pt>
    <dgm:pt modelId="{7D3AE9D7-3947-4D41-A22A-9E8CB092AEDD}">
      <dgm:prSet/>
      <dgm:spPr/>
      <dgm:t>
        <a:bodyPr/>
        <a:lstStyle/>
        <a:p>
          <a:pPr algn="ctr"/>
          <a:r>
            <a:rPr lang="en-GB" b="0" i="0" u="none" dirty="0">
              <a:solidFill>
                <a:schemeClr val="tx1"/>
              </a:solidFill>
            </a:rPr>
            <a:t>Brute force attack</a:t>
          </a:r>
          <a:endParaRPr lang="en-GB" b="0" dirty="0">
            <a:solidFill>
              <a:schemeClr val="tx1"/>
            </a:solidFill>
          </a:endParaRPr>
        </a:p>
      </dgm:t>
    </dgm:pt>
    <dgm:pt modelId="{806358F8-AAE5-41AA-9D4E-4196E619D4D8}" type="parTrans" cxnId="{2D35263B-598A-4A9B-9510-4AC4D584F726}">
      <dgm:prSet/>
      <dgm:spPr/>
      <dgm:t>
        <a:bodyPr/>
        <a:lstStyle/>
        <a:p>
          <a:pPr algn="ctr"/>
          <a:endParaRPr lang="en-GB"/>
        </a:p>
      </dgm:t>
    </dgm:pt>
    <dgm:pt modelId="{A8AFD006-F104-4832-9472-D3C3C2C4D385}" type="sibTrans" cxnId="{2D35263B-598A-4A9B-9510-4AC4D584F726}">
      <dgm:prSet/>
      <dgm:spPr/>
      <dgm:t>
        <a:bodyPr/>
        <a:lstStyle/>
        <a:p>
          <a:pPr algn="ctr"/>
          <a:endParaRPr lang="en-GB"/>
        </a:p>
      </dgm:t>
    </dgm:pt>
    <dgm:pt modelId="{BE70E52D-C733-4E16-8246-99F658C50231}">
      <dgm:prSet/>
      <dgm:spPr/>
      <dgm:t>
        <a:bodyPr/>
        <a:lstStyle/>
        <a:p>
          <a:pPr algn="ctr"/>
          <a:r>
            <a:rPr lang="en-GB" b="0" i="0" u="none" dirty="0">
              <a:solidFill>
                <a:schemeClr val="tx1"/>
              </a:solidFill>
            </a:rPr>
            <a:t>This type of password attack is similar to a dictionary attack but is able to detect non-dictionary words by working through all possible alphanumeric. combinations from aaa1 to zzz10</a:t>
          </a:r>
          <a:endParaRPr lang="en-GB" b="0" dirty="0">
            <a:solidFill>
              <a:schemeClr val="tx1"/>
            </a:solidFill>
          </a:endParaRPr>
        </a:p>
      </dgm:t>
    </dgm:pt>
    <dgm:pt modelId="{36E533CA-34D2-41E0-B2FE-177F2F77ACDC}" type="parTrans" cxnId="{0C41ADD2-8876-44D4-99F6-792D9F1DDFFD}">
      <dgm:prSet/>
      <dgm:spPr/>
      <dgm:t>
        <a:bodyPr/>
        <a:lstStyle/>
        <a:p>
          <a:pPr algn="ctr"/>
          <a:endParaRPr lang="en-GB"/>
        </a:p>
      </dgm:t>
    </dgm:pt>
    <dgm:pt modelId="{976EC22B-1C7A-4415-8ACF-5B429A0D6E39}" type="sibTrans" cxnId="{0C41ADD2-8876-44D4-99F6-792D9F1DDFFD}">
      <dgm:prSet/>
      <dgm:spPr/>
      <dgm:t>
        <a:bodyPr/>
        <a:lstStyle/>
        <a:p>
          <a:pPr algn="ctr"/>
          <a:endParaRPr lang="en-GB"/>
        </a:p>
      </dgm:t>
    </dgm:pt>
    <dgm:pt modelId="{1F9E276B-752D-42C7-8739-6B54CC6D05C7}">
      <dgm:prSet/>
      <dgm:spPr/>
      <dgm:t>
        <a:bodyPr/>
        <a:lstStyle/>
        <a:p>
          <a:pPr algn="ctr"/>
          <a:r>
            <a:rPr lang="en-GB" b="0" i="0" u="none" dirty="0">
              <a:solidFill>
                <a:schemeClr val="tx1"/>
              </a:solidFill>
            </a:rPr>
            <a:t>IP address spoofing</a:t>
          </a:r>
          <a:endParaRPr lang="en-GB" b="0" dirty="0">
            <a:solidFill>
              <a:schemeClr val="tx1"/>
            </a:solidFill>
          </a:endParaRPr>
        </a:p>
      </dgm:t>
    </dgm:pt>
    <dgm:pt modelId="{12EE9A43-9AE9-4CD8-8C91-F858DA5AE65A}" type="parTrans" cxnId="{FB3192A9-9AF9-4DE4-8249-38159AB41F8C}">
      <dgm:prSet/>
      <dgm:spPr/>
      <dgm:t>
        <a:bodyPr/>
        <a:lstStyle/>
        <a:p>
          <a:pPr algn="ctr"/>
          <a:endParaRPr lang="en-GB"/>
        </a:p>
      </dgm:t>
    </dgm:pt>
    <dgm:pt modelId="{913CAAFC-DFE7-4079-92F2-66B686C75D9F}" type="sibTrans" cxnId="{FB3192A9-9AF9-4DE4-8249-38159AB41F8C}">
      <dgm:prSet/>
      <dgm:spPr/>
      <dgm:t>
        <a:bodyPr/>
        <a:lstStyle/>
        <a:p>
          <a:pPr algn="ctr"/>
          <a:endParaRPr lang="en-GB"/>
        </a:p>
      </dgm:t>
    </dgm:pt>
    <dgm:pt modelId="{7760BB3A-7390-44F7-BA3D-1015AD18FE75}">
      <dgm:prSet/>
      <dgm:spPr/>
      <dgm:t>
        <a:bodyPr/>
        <a:lstStyle/>
        <a:p>
          <a:pPr algn="ctr"/>
          <a:r>
            <a:rPr lang="en-GB" b="0" i="0" u="none" dirty="0">
              <a:solidFill>
                <a:schemeClr val="tx1"/>
              </a:solidFill>
            </a:rPr>
            <a:t>IP address spoofing involves an attacker changing the IP address of a website so that a visitor who types in the URL of a website is taken to a fraudulent website.</a:t>
          </a:r>
          <a:endParaRPr lang="en-GB" b="0" dirty="0">
            <a:solidFill>
              <a:schemeClr val="tx1"/>
            </a:solidFill>
          </a:endParaRPr>
        </a:p>
      </dgm:t>
    </dgm:pt>
    <dgm:pt modelId="{0FDF9FC6-FFE7-4F77-BC7B-4F6F065B4305}" type="parTrans" cxnId="{A4A065C8-ED7E-4D72-9202-F1CC63F5EF70}">
      <dgm:prSet/>
      <dgm:spPr/>
      <dgm:t>
        <a:bodyPr/>
        <a:lstStyle/>
        <a:p>
          <a:pPr algn="ctr"/>
          <a:endParaRPr lang="en-GB"/>
        </a:p>
      </dgm:t>
    </dgm:pt>
    <dgm:pt modelId="{6AC6E373-FC7E-41C4-A5CD-883821BE7959}" type="sibTrans" cxnId="{A4A065C8-ED7E-4D72-9202-F1CC63F5EF70}">
      <dgm:prSet/>
      <dgm:spPr/>
      <dgm:t>
        <a:bodyPr/>
        <a:lstStyle/>
        <a:p>
          <a:pPr algn="ctr"/>
          <a:endParaRPr lang="en-GB"/>
        </a:p>
      </dgm:t>
    </dgm:pt>
    <dgm:pt modelId="{07798723-7249-4483-8E84-8DF1702F5FCC}">
      <dgm:prSet/>
      <dgm:spPr/>
      <dgm:t>
        <a:bodyPr/>
        <a:lstStyle/>
        <a:p>
          <a:pPr algn="ctr"/>
          <a:r>
            <a:rPr lang="en-GB" b="0" i="0" u="none" dirty="0">
              <a:solidFill>
                <a:schemeClr val="tx1"/>
              </a:solidFill>
            </a:rPr>
            <a:t>Social engineering</a:t>
          </a:r>
          <a:endParaRPr lang="en-GB" b="0" dirty="0">
            <a:solidFill>
              <a:schemeClr val="tx1"/>
            </a:solidFill>
          </a:endParaRPr>
        </a:p>
      </dgm:t>
    </dgm:pt>
    <dgm:pt modelId="{9C9C772F-D276-480A-9704-0C6F8A6AF142}" type="parTrans" cxnId="{3C87B3B7-B616-45A4-9A41-0734CD7F0ACF}">
      <dgm:prSet/>
      <dgm:spPr/>
      <dgm:t>
        <a:bodyPr/>
        <a:lstStyle/>
        <a:p>
          <a:pPr algn="ctr"/>
          <a:endParaRPr lang="en-GB"/>
        </a:p>
      </dgm:t>
    </dgm:pt>
    <dgm:pt modelId="{B55D3150-512E-4064-8596-7E81DF3B9F95}" type="sibTrans" cxnId="{3C87B3B7-B616-45A4-9A41-0734CD7F0ACF}">
      <dgm:prSet/>
      <dgm:spPr/>
      <dgm:t>
        <a:bodyPr/>
        <a:lstStyle/>
        <a:p>
          <a:pPr algn="ctr"/>
          <a:endParaRPr lang="en-GB"/>
        </a:p>
      </dgm:t>
    </dgm:pt>
    <dgm:pt modelId="{7CF3E7CB-B0E7-4FF0-A03F-3D329A61D34B}">
      <dgm:prSet/>
      <dgm:spPr/>
      <dgm:t>
        <a:bodyPr/>
        <a:lstStyle/>
        <a:p>
          <a:pPr algn="ctr"/>
          <a:r>
            <a:rPr lang="en-GB" b="0" i="0" u="none" dirty="0">
              <a:solidFill>
                <a:schemeClr val="tx1"/>
              </a:solidFill>
            </a:rPr>
            <a:t>Social engineering involves tricking a user into giving out sensitive information such as a password by posing as a system administrator.</a:t>
          </a:r>
          <a:endParaRPr lang="en-GB" b="0" dirty="0">
            <a:solidFill>
              <a:schemeClr val="tx1"/>
            </a:solidFill>
          </a:endParaRPr>
        </a:p>
      </dgm:t>
    </dgm:pt>
    <dgm:pt modelId="{01BA8E3F-2416-4FB1-9F68-C9E574A3CC15}" type="parTrans" cxnId="{817E8C3E-C994-49A9-AA28-C16F0A2D4FB2}">
      <dgm:prSet/>
      <dgm:spPr/>
      <dgm:t>
        <a:bodyPr/>
        <a:lstStyle/>
        <a:p>
          <a:pPr algn="ctr"/>
          <a:endParaRPr lang="en-GB"/>
        </a:p>
      </dgm:t>
    </dgm:pt>
    <dgm:pt modelId="{6FEFFD39-CF22-4EFB-9F22-DDEA8BF13A7A}" type="sibTrans" cxnId="{817E8C3E-C994-49A9-AA28-C16F0A2D4FB2}">
      <dgm:prSet/>
      <dgm:spPr/>
      <dgm:t>
        <a:bodyPr/>
        <a:lstStyle/>
        <a:p>
          <a:pPr algn="ctr"/>
          <a:endParaRPr lang="en-GB"/>
        </a:p>
      </dgm:t>
    </dgm:pt>
    <dgm:pt modelId="{F600A169-418F-43F1-A75B-DBD9E8E58E62}">
      <dgm:prSet/>
      <dgm:spPr/>
      <dgm:t>
        <a:bodyPr/>
        <a:lstStyle/>
        <a:p>
          <a:pPr algn="ctr"/>
          <a:r>
            <a:rPr lang="en-GB" b="0" i="0" u="none" dirty="0">
              <a:solidFill>
                <a:schemeClr val="tx1"/>
              </a:solidFill>
            </a:rPr>
            <a:t>Footprinting</a:t>
          </a:r>
          <a:endParaRPr lang="en-GB" b="0" dirty="0">
            <a:solidFill>
              <a:schemeClr val="tx1"/>
            </a:solidFill>
          </a:endParaRPr>
        </a:p>
      </dgm:t>
    </dgm:pt>
    <dgm:pt modelId="{1FAE548A-7954-41F9-A132-B81CBF2C4F66}" type="parTrans" cxnId="{2A1FEF44-47F7-4BB1-B2D8-B51A8F0EBE8E}">
      <dgm:prSet/>
      <dgm:spPr/>
      <dgm:t>
        <a:bodyPr/>
        <a:lstStyle/>
        <a:p>
          <a:pPr algn="ctr"/>
          <a:endParaRPr lang="en-GB"/>
        </a:p>
      </dgm:t>
    </dgm:pt>
    <dgm:pt modelId="{04BC09D5-18CF-4411-BB86-FBB9491103D5}" type="sibTrans" cxnId="{2A1FEF44-47F7-4BB1-B2D8-B51A8F0EBE8E}">
      <dgm:prSet/>
      <dgm:spPr/>
      <dgm:t>
        <a:bodyPr/>
        <a:lstStyle/>
        <a:p>
          <a:pPr algn="ctr"/>
          <a:endParaRPr lang="en-GB"/>
        </a:p>
      </dgm:t>
    </dgm:pt>
    <dgm:pt modelId="{5BDD1768-7A25-4288-92CE-5F97C88B0010}">
      <dgm:prSet/>
      <dgm:spPr/>
      <dgm:t>
        <a:bodyPr/>
        <a:lstStyle/>
        <a:p>
          <a:pPr algn="ctr"/>
          <a:r>
            <a:rPr lang="en-GB" b="0" i="0" u="none" dirty="0">
              <a:solidFill>
                <a:schemeClr val="tx1"/>
              </a:solidFill>
            </a:rPr>
            <a:t>Footprinting involves gathering all available information about a computer system. A penetration tester should then be able to use this information to discover how much detail a potential attacker could find out about that computer system.</a:t>
          </a:r>
          <a:endParaRPr lang="en-GB" b="0" dirty="0">
            <a:solidFill>
              <a:schemeClr val="tx1"/>
            </a:solidFill>
          </a:endParaRPr>
        </a:p>
      </dgm:t>
    </dgm:pt>
    <dgm:pt modelId="{5F474F13-865F-4A3B-835E-11837F56046D}" type="parTrans" cxnId="{D9E2FF2C-6629-4CE5-8CB3-20637D7BF1DB}">
      <dgm:prSet/>
      <dgm:spPr/>
      <dgm:t>
        <a:bodyPr/>
        <a:lstStyle/>
        <a:p>
          <a:pPr algn="ctr"/>
          <a:endParaRPr lang="en-GB"/>
        </a:p>
      </dgm:t>
    </dgm:pt>
    <dgm:pt modelId="{BBB50EB4-952E-4B70-9214-48C68B074ACA}" type="sibTrans" cxnId="{D9E2FF2C-6629-4CE5-8CB3-20637D7BF1DB}">
      <dgm:prSet/>
      <dgm:spPr/>
      <dgm:t>
        <a:bodyPr/>
        <a:lstStyle/>
        <a:p>
          <a:pPr algn="ctr"/>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21">
        <dgm:presLayoutVars>
          <dgm:bulletEnabled val="1"/>
        </dgm:presLayoutVars>
      </dgm:prSet>
      <dgm:spPr/>
    </dgm:pt>
    <dgm:pt modelId="{87AD910B-792D-41CD-9A40-337088926521}" type="pres">
      <dgm:prSet presAssocID="{280CEDC5-2491-48CF-804E-D78EEAE4727F}" presName="sibTrans" presStyleCnt="0"/>
      <dgm:spPr/>
    </dgm:pt>
    <dgm:pt modelId="{0372C5DC-4493-4CAE-85F1-5E715163DF8F}" type="pres">
      <dgm:prSet presAssocID="{FD640233-9626-4D24-97F3-42C2DE4DD01C}" presName="node" presStyleLbl="node1" presStyleIdx="1" presStyleCnt="21">
        <dgm:presLayoutVars>
          <dgm:bulletEnabled val="1"/>
        </dgm:presLayoutVars>
      </dgm:prSet>
      <dgm:spPr/>
    </dgm:pt>
    <dgm:pt modelId="{BFA57D55-1E99-42A3-B254-CC05B02C8C06}" type="pres">
      <dgm:prSet presAssocID="{703B5E81-C395-4BD6-94F9-49666D99ED5B}" presName="sibTrans" presStyleCnt="0"/>
      <dgm:spPr/>
    </dgm:pt>
    <dgm:pt modelId="{33BF8328-6323-4A06-AE8B-83AD6ADAEEAC}" type="pres">
      <dgm:prSet presAssocID="{F8F61CCB-B7D8-479A-B820-C751777959FA}" presName="node" presStyleLbl="node1" presStyleIdx="2" presStyleCnt="21">
        <dgm:presLayoutVars>
          <dgm:bulletEnabled val="1"/>
        </dgm:presLayoutVars>
      </dgm:prSet>
      <dgm:spPr/>
    </dgm:pt>
    <dgm:pt modelId="{D250D32C-A47A-4995-80E3-93F5D8E39511}" type="pres">
      <dgm:prSet presAssocID="{E8F38F10-61BF-4B8C-A9E7-AB5461F82A7C}" presName="sibTrans" presStyleCnt="0"/>
      <dgm:spPr/>
    </dgm:pt>
    <dgm:pt modelId="{F090EABC-5FB4-463C-B657-F3E630848E4D}" type="pres">
      <dgm:prSet presAssocID="{CAF26347-91AE-4AB8-A131-E9F6EED03807}" presName="node" presStyleLbl="node1" presStyleIdx="3" presStyleCnt="21">
        <dgm:presLayoutVars>
          <dgm:bulletEnabled val="1"/>
        </dgm:presLayoutVars>
      </dgm:prSet>
      <dgm:spPr/>
    </dgm:pt>
    <dgm:pt modelId="{80FFE2A4-C803-41B5-87EA-6C65021F9ED4}" type="pres">
      <dgm:prSet presAssocID="{84471556-834D-4C91-884D-1C847A679D69}" presName="sibTrans" presStyleCnt="0"/>
      <dgm:spPr/>
    </dgm:pt>
    <dgm:pt modelId="{6074D370-3B14-46DB-9F75-B63ECB54A468}" type="pres">
      <dgm:prSet presAssocID="{BB2EB94D-BC36-43D4-BC90-ADEC5E1AA094}" presName="node" presStyleLbl="node1" presStyleIdx="4" presStyleCnt="21">
        <dgm:presLayoutVars>
          <dgm:bulletEnabled val="1"/>
        </dgm:presLayoutVars>
      </dgm:prSet>
      <dgm:spPr/>
    </dgm:pt>
    <dgm:pt modelId="{AE19FB7D-B539-48E7-B1CE-C7EC01EAA2CB}" type="pres">
      <dgm:prSet presAssocID="{681F0DFA-8F0E-4F7B-8841-2D7C6AC55928}" presName="sibTrans" presStyleCnt="0"/>
      <dgm:spPr/>
    </dgm:pt>
    <dgm:pt modelId="{62DEEC50-BADD-4C65-B187-23F553AA13F3}" type="pres">
      <dgm:prSet presAssocID="{A39558F4-9666-48BC-A8B0-D95384EE482F}" presName="node" presStyleLbl="node1" presStyleIdx="5" presStyleCnt="21">
        <dgm:presLayoutVars>
          <dgm:bulletEnabled val="1"/>
        </dgm:presLayoutVars>
      </dgm:prSet>
      <dgm:spPr/>
    </dgm:pt>
    <dgm:pt modelId="{06DA4362-7DAC-4D0F-B3F1-D924671A2002}" type="pres">
      <dgm:prSet presAssocID="{F84EA7ED-0E9A-4581-9254-28EC4E2BEE6A}" presName="sibTrans" presStyleCnt="0"/>
      <dgm:spPr/>
    </dgm:pt>
    <dgm:pt modelId="{C4AC2102-7B19-4EA7-9E48-D34CF11CE535}" type="pres">
      <dgm:prSet presAssocID="{A7CA0376-8A9E-4EE1-8FF5-631020EE0471}" presName="node" presStyleLbl="node1" presStyleIdx="6" presStyleCnt="21">
        <dgm:presLayoutVars>
          <dgm:bulletEnabled val="1"/>
        </dgm:presLayoutVars>
      </dgm:prSet>
      <dgm:spPr/>
    </dgm:pt>
    <dgm:pt modelId="{04D72DC4-916C-4B2B-80B2-16BA343E01E9}" type="pres">
      <dgm:prSet presAssocID="{7A80DB90-9398-44A9-A291-27206AB9D114}" presName="sibTrans" presStyleCnt="0"/>
      <dgm:spPr/>
    </dgm:pt>
    <dgm:pt modelId="{4499E85E-8DD9-407B-990D-59493C985CA4}" type="pres">
      <dgm:prSet presAssocID="{5ECAC089-6B48-4D52-8162-38B0544EB0BF}" presName="node" presStyleLbl="node1" presStyleIdx="7" presStyleCnt="21">
        <dgm:presLayoutVars>
          <dgm:bulletEnabled val="1"/>
        </dgm:presLayoutVars>
      </dgm:prSet>
      <dgm:spPr/>
    </dgm:pt>
    <dgm:pt modelId="{E4B8FE22-CA10-40F1-94DD-2059F50C2999}" type="pres">
      <dgm:prSet presAssocID="{90748D7A-48D8-450A-A982-C2C3639399E1}" presName="sibTrans" presStyleCnt="0"/>
      <dgm:spPr/>
    </dgm:pt>
    <dgm:pt modelId="{BE88C07D-0C52-4554-AC6D-BD9B53D12A77}" type="pres">
      <dgm:prSet presAssocID="{6120C7DE-9290-4CEF-9337-E3A14835FE0D}" presName="node" presStyleLbl="node1" presStyleIdx="8" presStyleCnt="21">
        <dgm:presLayoutVars>
          <dgm:bulletEnabled val="1"/>
        </dgm:presLayoutVars>
      </dgm:prSet>
      <dgm:spPr/>
    </dgm:pt>
    <dgm:pt modelId="{76368936-013B-4CDA-9BA1-BFC56EFB3DBF}" type="pres">
      <dgm:prSet presAssocID="{D11E20B5-2B61-4AFD-940E-FCAAE8CB01BC}" presName="sibTrans" presStyleCnt="0"/>
      <dgm:spPr/>
    </dgm:pt>
    <dgm:pt modelId="{5D316228-F3B5-4C9C-A8AC-9B44A6ED4EFB}" type="pres">
      <dgm:prSet presAssocID="{F3F71DE0-1B55-4D8B-B520-46C43DC8B468}" presName="node" presStyleLbl="node1" presStyleIdx="9" presStyleCnt="21">
        <dgm:presLayoutVars>
          <dgm:bulletEnabled val="1"/>
        </dgm:presLayoutVars>
      </dgm:prSet>
      <dgm:spPr/>
    </dgm:pt>
    <dgm:pt modelId="{5456CB6A-1348-4BBF-8974-253367E79490}" type="pres">
      <dgm:prSet presAssocID="{7C15DA78-688B-4A44-82DA-46DFBF74456F}" presName="sibTrans" presStyleCnt="0"/>
      <dgm:spPr/>
    </dgm:pt>
    <dgm:pt modelId="{0F2617CA-3B40-40B8-8410-70D357E794F8}" type="pres">
      <dgm:prSet presAssocID="{D86EABE3-F4A4-4432-98F1-AB63FB258F06}" presName="node" presStyleLbl="node1" presStyleIdx="10" presStyleCnt="21">
        <dgm:presLayoutVars>
          <dgm:bulletEnabled val="1"/>
        </dgm:presLayoutVars>
      </dgm:prSet>
      <dgm:spPr/>
    </dgm:pt>
    <dgm:pt modelId="{0108AC13-CE10-496B-9AC3-9D36535F9FD9}" type="pres">
      <dgm:prSet presAssocID="{FC0B2A59-E5E6-4075-8CAD-B4564C7228AB}" presName="sibTrans" presStyleCnt="0"/>
      <dgm:spPr/>
    </dgm:pt>
    <dgm:pt modelId="{F4E55BC1-6AAB-400A-9BC9-3486B8C69227}" type="pres">
      <dgm:prSet presAssocID="{0F54CBD6-896E-4295-81CB-EFCB689604E3}" presName="node" presStyleLbl="node1" presStyleIdx="11" presStyleCnt="21">
        <dgm:presLayoutVars>
          <dgm:bulletEnabled val="1"/>
        </dgm:presLayoutVars>
      </dgm:prSet>
      <dgm:spPr/>
    </dgm:pt>
    <dgm:pt modelId="{FCB5EEF4-55D7-408D-A9A9-C406ADEB5589}" type="pres">
      <dgm:prSet presAssocID="{450C6EAC-B21C-4A1E-AD8F-6A1472F7646A}" presName="sibTrans" presStyleCnt="0"/>
      <dgm:spPr/>
    </dgm:pt>
    <dgm:pt modelId="{BF7E2DA6-960B-47FD-9F6E-EEE580F3148D}" type="pres">
      <dgm:prSet presAssocID="{EBAD0131-50EC-413D-AA23-ACFCDDEDE73C}" presName="node" presStyleLbl="node1" presStyleIdx="12" presStyleCnt="21">
        <dgm:presLayoutVars>
          <dgm:bulletEnabled val="1"/>
        </dgm:presLayoutVars>
      </dgm:prSet>
      <dgm:spPr/>
    </dgm:pt>
    <dgm:pt modelId="{C4DA3445-FA64-4C27-A6B5-B6E6030E74B5}" type="pres">
      <dgm:prSet presAssocID="{D17AE212-E256-4925-AB3B-F212F46C9AE6}" presName="sibTrans" presStyleCnt="0"/>
      <dgm:spPr/>
    </dgm:pt>
    <dgm:pt modelId="{75B690BB-CF7B-4CC5-8599-FA6B5FB8CFD9}" type="pres">
      <dgm:prSet presAssocID="{A2708DA8-E198-4CAD-92A5-C63F9783066F}" presName="node" presStyleLbl="node1" presStyleIdx="13" presStyleCnt="21">
        <dgm:presLayoutVars>
          <dgm:bulletEnabled val="1"/>
        </dgm:presLayoutVars>
      </dgm:prSet>
      <dgm:spPr/>
    </dgm:pt>
    <dgm:pt modelId="{F5124EEE-1E2D-441D-8498-042DDC8AEDDA}" type="pres">
      <dgm:prSet presAssocID="{87EF4732-2CBA-4677-BA00-72B65FB2EC61}" presName="sibTrans" presStyleCnt="0"/>
      <dgm:spPr/>
    </dgm:pt>
    <dgm:pt modelId="{611C787D-6B39-4318-9BA3-79EC1402F62D}" type="pres">
      <dgm:prSet presAssocID="{D98BB5FA-9C20-4828-B853-9676F2224BF5}" presName="node" presStyleLbl="node1" presStyleIdx="14" presStyleCnt="21">
        <dgm:presLayoutVars>
          <dgm:bulletEnabled val="1"/>
        </dgm:presLayoutVars>
      </dgm:prSet>
      <dgm:spPr/>
    </dgm:pt>
    <dgm:pt modelId="{A52B01D1-8D30-4231-90B8-23EF0FACB7A0}" type="pres">
      <dgm:prSet presAssocID="{F11B3CAD-3C07-443B-AD33-0589049446DA}" presName="sibTrans" presStyleCnt="0"/>
      <dgm:spPr/>
    </dgm:pt>
    <dgm:pt modelId="{81C687BE-CF89-4047-9014-96ADDC329056}" type="pres">
      <dgm:prSet presAssocID="{ACA04568-7B85-4371-80E2-E444F55C3627}" presName="node" presStyleLbl="node1" presStyleIdx="15" presStyleCnt="21">
        <dgm:presLayoutVars>
          <dgm:bulletEnabled val="1"/>
        </dgm:presLayoutVars>
      </dgm:prSet>
      <dgm:spPr/>
    </dgm:pt>
    <dgm:pt modelId="{63282345-2A78-4474-91D2-0F0DBC09F2C9}" type="pres">
      <dgm:prSet presAssocID="{D5ED9BA3-FBF5-469F-8BCE-A4B4E18506F5}" presName="sibTrans" presStyleCnt="0"/>
      <dgm:spPr/>
    </dgm:pt>
    <dgm:pt modelId="{E5869041-D2FB-48F2-877D-BA746E86D1DC}" type="pres">
      <dgm:prSet presAssocID="{26DE9997-ED39-4C19-AE35-6D64E53AFE03}" presName="node" presStyleLbl="node1" presStyleIdx="16" presStyleCnt="21">
        <dgm:presLayoutVars>
          <dgm:bulletEnabled val="1"/>
        </dgm:presLayoutVars>
      </dgm:prSet>
      <dgm:spPr/>
    </dgm:pt>
    <dgm:pt modelId="{15D124AF-D92D-4443-8A52-F3FA67A33FE6}" type="pres">
      <dgm:prSet presAssocID="{40E8B6BC-BBF1-4D3B-9141-F4FD00616248}" presName="sibTrans" presStyleCnt="0"/>
      <dgm:spPr/>
    </dgm:pt>
    <dgm:pt modelId="{5908FB64-61FB-404A-B615-9B3267B5B25F}" type="pres">
      <dgm:prSet presAssocID="{7D3AE9D7-3947-4D41-A22A-9E8CB092AEDD}" presName="node" presStyleLbl="node1" presStyleIdx="17" presStyleCnt="21">
        <dgm:presLayoutVars>
          <dgm:bulletEnabled val="1"/>
        </dgm:presLayoutVars>
      </dgm:prSet>
      <dgm:spPr/>
    </dgm:pt>
    <dgm:pt modelId="{B3D6004B-5203-44EA-B4C6-3DCB1323ECB2}" type="pres">
      <dgm:prSet presAssocID="{A8AFD006-F104-4832-9472-D3C3C2C4D385}" presName="sibTrans" presStyleCnt="0"/>
      <dgm:spPr/>
    </dgm:pt>
    <dgm:pt modelId="{C784F62D-23A0-4868-86A1-59691062C775}" type="pres">
      <dgm:prSet presAssocID="{1F9E276B-752D-42C7-8739-6B54CC6D05C7}" presName="node" presStyleLbl="node1" presStyleIdx="18" presStyleCnt="21">
        <dgm:presLayoutVars>
          <dgm:bulletEnabled val="1"/>
        </dgm:presLayoutVars>
      </dgm:prSet>
      <dgm:spPr/>
    </dgm:pt>
    <dgm:pt modelId="{9FABAB96-419C-4874-A5D4-2F1CB6A5C641}" type="pres">
      <dgm:prSet presAssocID="{913CAAFC-DFE7-4079-92F2-66B686C75D9F}" presName="sibTrans" presStyleCnt="0"/>
      <dgm:spPr/>
    </dgm:pt>
    <dgm:pt modelId="{999515F5-1E5D-47EC-B9CC-AEFA557447CB}" type="pres">
      <dgm:prSet presAssocID="{07798723-7249-4483-8E84-8DF1702F5FCC}" presName="node" presStyleLbl="node1" presStyleIdx="19" presStyleCnt="21">
        <dgm:presLayoutVars>
          <dgm:bulletEnabled val="1"/>
        </dgm:presLayoutVars>
      </dgm:prSet>
      <dgm:spPr/>
    </dgm:pt>
    <dgm:pt modelId="{E22CD94F-135F-46B3-BFE4-2D669FF3E3C6}" type="pres">
      <dgm:prSet presAssocID="{B55D3150-512E-4064-8596-7E81DF3B9F95}" presName="sibTrans" presStyleCnt="0"/>
      <dgm:spPr/>
    </dgm:pt>
    <dgm:pt modelId="{D4E52F8D-EB89-44C3-AE1C-AE123888FF2F}" type="pres">
      <dgm:prSet presAssocID="{F600A169-418F-43F1-A75B-DBD9E8E58E62}" presName="node" presStyleLbl="node1" presStyleIdx="20" presStyleCnt="21">
        <dgm:presLayoutVars>
          <dgm:bulletEnabled val="1"/>
        </dgm:presLayoutVars>
      </dgm:prSet>
      <dgm:spPr/>
    </dgm:pt>
  </dgm:ptLst>
  <dgm:cxnLst>
    <dgm:cxn modelId="{533E3401-79E3-4C35-B19A-8952A9E36444}" type="presOf" srcId="{BE70E52D-C733-4E16-8246-99F658C50231}" destId="{5908FB64-61FB-404A-B615-9B3267B5B25F}" srcOrd="0" destOrd="1" presId="urn:microsoft.com/office/officeart/2005/8/layout/default"/>
    <dgm:cxn modelId="{ECA7AD01-9153-4F38-A028-9AE2484AB78F}" srcId="{697467BF-CAD0-47AF-9F27-0818DC7C6ABE}" destId="{A7CA0376-8A9E-4EE1-8FF5-631020EE0471}" srcOrd="6" destOrd="0" parTransId="{D2B2EB45-3435-489A-B649-2BDCDDF7F956}" sibTransId="{7A80DB90-9398-44A9-A291-27206AB9D114}"/>
    <dgm:cxn modelId="{2173F002-4DDB-4A0E-A50A-4C1643536092}" srcId="{BB2EB94D-BC36-43D4-BC90-ADEC5E1AA094}" destId="{90ACD164-9CEF-460B-97A5-30A3DFE77F9A}" srcOrd="0" destOrd="0" parTransId="{B7372243-1E0C-438A-A85B-42BA77F91D4D}" sibTransId="{7B83C75E-8729-4D0E-899B-68F451F1FD82}"/>
    <dgm:cxn modelId="{974CA705-44A6-46A9-82E6-93473FD3FE09}" srcId="{CAF26347-91AE-4AB8-A131-E9F6EED03807}" destId="{BE8C7AFB-21D4-4280-B2A8-F66937F71F9F}" srcOrd="0" destOrd="0" parTransId="{1D481305-E50B-44B6-8D2D-C716C303C015}" sibTransId="{4AB81687-01CA-4F80-80E4-BF97D9CC7772}"/>
    <dgm:cxn modelId="{6DA08206-9737-4589-872F-9879271685A1}" type="presOf" srcId="{2F51910F-4CC8-43AA-AF09-83DC3DB693F0}" destId="{33BF8328-6323-4A06-AE8B-83AD6ADAEEAC}" srcOrd="0" destOrd="1" presId="urn:microsoft.com/office/officeart/2005/8/layout/default"/>
    <dgm:cxn modelId="{DC4B690A-999C-4AEC-B752-F5D35D9EE138}" type="presOf" srcId="{DB763576-1A8A-4F3A-BAA3-CF90DC9A5D1F}" destId="{E5869041-D2FB-48F2-877D-BA746E86D1DC}" srcOrd="0" destOrd="1" presId="urn:microsoft.com/office/officeart/2005/8/layout/default"/>
    <dgm:cxn modelId="{ABBF880A-41AD-4E2E-996F-5EDB4048E193}" type="presOf" srcId="{98856ABD-84BE-433D-8851-B3EF4E744BE5}" destId="{75B690BB-CF7B-4CC5-8599-FA6B5FB8CFD9}" srcOrd="0" destOrd="1" presId="urn:microsoft.com/office/officeart/2005/8/layout/default"/>
    <dgm:cxn modelId="{C2AADA0C-7881-4574-9116-0A7DAD8ADB44}" type="presOf" srcId="{07798723-7249-4483-8E84-8DF1702F5FCC}" destId="{999515F5-1E5D-47EC-B9CC-AEFA557447CB}" srcOrd="0" destOrd="0" presId="urn:microsoft.com/office/officeart/2005/8/layout/default"/>
    <dgm:cxn modelId="{DE00870F-7582-4576-80D8-B029374CB9D4}" type="presOf" srcId="{D98BB5FA-9C20-4828-B853-9676F2224BF5}" destId="{611C787D-6B39-4318-9BA3-79EC1402F62D}" srcOrd="0" destOrd="0" presId="urn:microsoft.com/office/officeart/2005/8/layout/default"/>
    <dgm:cxn modelId="{3D6F3210-EB1E-4D75-B328-FED488242C9F}" type="presOf" srcId="{7140171D-9F86-487A-8D62-A30C832BBE36}" destId="{A200FE29-F8CF-4243-A1F0-246C810EB79E}" srcOrd="0" destOrd="1" presId="urn:microsoft.com/office/officeart/2005/8/layout/default"/>
    <dgm:cxn modelId="{54700D12-48A5-4325-89D8-9EEDF36603C9}" type="presOf" srcId="{F8F61CCB-B7D8-479A-B820-C751777959FA}" destId="{33BF8328-6323-4A06-AE8B-83AD6ADAEEAC}" srcOrd="0" destOrd="0" presId="urn:microsoft.com/office/officeart/2005/8/layout/default"/>
    <dgm:cxn modelId="{237EA715-A70F-406A-9219-A6FC49608F6C}" srcId="{697467BF-CAD0-47AF-9F27-0818DC7C6ABE}" destId="{EBAD0131-50EC-413D-AA23-ACFCDDEDE73C}" srcOrd="12" destOrd="0" parTransId="{31049908-807F-4FBC-916D-23E85BBFF86A}" sibTransId="{D17AE212-E256-4925-AB3B-F212F46C9AE6}"/>
    <dgm:cxn modelId="{ADE1C81B-4552-4094-B765-C2F0025FB587}" type="presOf" srcId="{1F9E276B-752D-42C7-8739-6B54CC6D05C7}" destId="{C784F62D-23A0-4868-86A1-59691062C775}" srcOrd="0" destOrd="0" presId="urn:microsoft.com/office/officeart/2005/8/layout/default"/>
    <dgm:cxn modelId="{EB931721-98FB-4B2E-A8ED-F90B791441F2}" type="presOf" srcId="{5BDD1768-7A25-4288-92CE-5F97C88B0010}" destId="{D4E52F8D-EB89-44C3-AE1C-AE123888FF2F}" srcOrd="0" destOrd="1" presId="urn:microsoft.com/office/officeart/2005/8/layout/default"/>
    <dgm:cxn modelId="{592F9723-49CB-42CE-9423-C63B7EA5AAC5}" type="presOf" srcId="{5ECAC089-6B48-4D52-8162-38B0544EB0BF}" destId="{4499E85E-8DD9-407B-990D-59493C985CA4}" srcOrd="0" destOrd="0" presId="urn:microsoft.com/office/officeart/2005/8/layout/default"/>
    <dgm:cxn modelId="{6E070524-B114-419D-9F97-64CE3C802229}" type="presOf" srcId="{0DF44B4D-BF6D-4F92-ADA3-51A6FC961345}" destId="{BF7E2DA6-960B-47FD-9F6E-EEE580F3148D}" srcOrd="0" destOrd="1" presId="urn:microsoft.com/office/officeart/2005/8/layout/default"/>
    <dgm:cxn modelId="{69487B24-847D-4E53-B9ED-872C0B92F065}" type="presOf" srcId="{F3F71DE0-1B55-4D8B-B520-46C43DC8B468}" destId="{5D316228-F3B5-4C9C-A8AC-9B44A6ED4EFB}" srcOrd="0" destOrd="0" presId="urn:microsoft.com/office/officeart/2005/8/layout/default"/>
    <dgm:cxn modelId="{5EA2D826-D24F-434B-B7BA-A92E77F365A4}" srcId="{ED5104FF-9BAE-44B9-98BC-E8B61AA91F8C}" destId="{7140171D-9F86-487A-8D62-A30C832BBE36}" srcOrd="0" destOrd="0" parTransId="{F62B9005-B691-4E46-A122-45920DA11461}" sibTransId="{E4E3F774-835C-4961-A7A0-92375CB9D88D}"/>
    <dgm:cxn modelId="{26A45D2A-78A1-4071-AC7D-8ABAAB9B5488}" srcId="{F3F71DE0-1B55-4D8B-B520-46C43DC8B468}" destId="{755E1998-3F23-4348-B441-5BFB7E3F9B9F}" srcOrd="0" destOrd="0" parTransId="{0A0E9DAE-87A0-480D-8148-0B1C924B0C5A}" sibTransId="{B2E501A5-D2FA-44A4-812C-9873301125A8}"/>
    <dgm:cxn modelId="{8FC1DA2C-1DDE-41D5-89C0-730804AE2E1B}" type="presOf" srcId="{083BF78F-7461-4061-97D5-12CF0E88783D}" destId="{F4E55BC1-6AAB-400A-9BC9-3486B8C69227}" srcOrd="0" destOrd="1" presId="urn:microsoft.com/office/officeart/2005/8/layout/default"/>
    <dgm:cxn modelId="{D9E2FF2C-6629-4CE5-8CB3-20637D7BF1DB}" srcId="{F600A169-418F-43F1-A75B-DBD9E8E58E62}" destId="{5BDD1768-7A25-4288-92CE-5F97C88B0010}" srcOrd="0" destOrd="0" parTransId="{5F474F13-865F-4A3B-835E-11837F56046D}" sibTransId="{BBB50EB4-952E-4B70-9214-48C68B074ACA}"/>
    <dgm:cxn modelId="{06E03C2E-6676-4862-9F76-1785D1F7F757}" srcId="{6120C7DE-9290-4CEF-9337-E3A14835FE0D}" destId="{5B5C3E9A-A2E3-4269-9BF5-96DF5CFC2A75}" srcOrd="0" destOrd="0" parTransId="{3E01B84C-1A27-47E4-9748-C9BB459DC560}" sibTransId="{72B160E1-88ED-43EA-A807-675FAFF9601B}"/>
    <dgm:cxn modelId="{8A03962E-8831-41B2-A812-568ACECBCF2E}" type="presOf" srcId="{D54D74D3-347D-4D38-B78A-3A344A365F79}" destId="{62DEEC50-BADD-4C65-B187-23F553AA13F3}" srcOrd="0" destOrd="1" presId="urn:microsoft.com/office/officeart/2005/8/layout/default"/>
    <dgm:cxn modelId="{AE99AB34-B77A-41B5-A66E-2CD24823D9B5}" type="presOf" srcId="{7D3AE9D7-3947-4D41-A22A-9E8CB092AEDD}" destId="{5908FB64-61FB-404A-B615-9B3267B5B25F}" srcOrd="0" destOrd="0" presId="urn:microsoft.com/office/officeart/2005/8/layout/default"/>
    <dgm:cxn modelId="{DD38B036-4FCA-4D58-88A7-30B6DC34BEE2}" type="presOf" srcId="{755E1998-3F23-4348-B441-5BFB7E3F9B9F}" destId="{5D316228-F3B5-4C9C-A8AC-9B44A6ED4EFB}" srcOrd="0" destOrd="1" presId="urn:microsoft.com/office/officeart/2005/8/layout/default"/>
    <dgm:cxn modelId="{BEC20037-5C56-49DB-937F-6BCE553E889B}" type="presOf" srcId="{A2708DA8-E198-4CAD-92A5-C63F9783066F}" destId="{75B690BB-CF7B-4CC5-8599-FA6B5FB8CFD9}" srcOrd="0" destOrd="0" presId="urn:microsoft.com/office/officeart/2005/8/layout/default"/>
    <dgm:cxn modelId="{2D35263B-598A-4A9B-9510-4AC4D584F726}" srcId="{697467BF-CAD0-47AF-9F27-0818DC7C6ABE}" destId="{7D3AE9D7-3947-4D41-A22A-9E8CB092AEDD}" srcOrd="17" destOrd="0" parTransId="{806358F8-AAE5-41AA-9D4E-4196E619D4D8}" sibTransId="{A8AFD006-F104-4832-9472-D3C3C2C4D385}"/>
    <dgm:cxn modelId="{817E8C3E-C994-49A9-AA28-C16F0A2D4FB2}" srcId="{07798723-7249-4483-8E84-8DF1702F5FCC}" destId="{7CF3E7CB-B0E7-4FF0-A03F-3D329A61D34B}" srcOrd="0" destOrd="0" parTransId="{01BA8E3F-2416-4FB1-9F68-C9E574A3CC15}" sibTransId="{6FEFFD39-CF22-4EFB-9F22-DDEA8BF13A7A}"/>
    <dgm:cxn modelId="{6896D55B-701F-4D27-82A5-C27AD6B98E1B}" srcId="{697467BF-CAD0-47AF-9F27-0818DC7C6ABE}" destId="{FD640233-9626-4D24-97F3-42C2DE4DD01C}" srcOrd="1" destOrd="0" parTransId="{F29BCCDE-98D8-4F9C-B581-7FF86ACA7614}" sibTransId="{703B5E81-C395-4BD6-94F9-49666D99ED5B}"/>
    <dgm:cxn modelId="{3AFF2244-79C8-4906-B09C-85BA80F5FDDC}" srcId="{697467BF-CAD0-47AF-9F27-0818DC7C6ABE}" destId="{0F54CBD6-896E-4295-81CB-EFCB689604E3}" srcOrd="11" destOrd="0" parTransId="{5E0652DD-8DA1-4B8E-B5B1-3CDCC01C5427}" sibTransId="{450C6EAC-B21C-4A1E-AD8F-6A1472F7646A}"/>
    <dgm:cxn modelId="{2A1FEF44-47F7-4BB1-B2D8-B51A8F0EBE8E}" srcId="{697467BF-CAD0-47AF-9F27-0818DC7C6ABE}" destId="{F600A169-418F-43F1-A75B-DBD9E8E58E62}" srcOrd="20" destOrd="0" parTransId="{1FAE548A-7954-41F9-A132-B81CBF2C4F66}" sibTransId="{04BC09D5-18CF-4411-BB86-FBB9491103D5}"/>
    <dgm:cxn modelId="{70FCEF44-9023-4919-BC42-677510BE0A7E}" srcId="{FD640233-9626-4D24-97F3-42C2DE4DD01C}" destId="{700258FF-C079-4E0A-A809-E197FC05DC69}" srcOrd="0" destOrd="0" parTransId="{5674FAE7-4637-4A55-A350-6C22CC25AD49}" sibTransId="{B2595AA6-0B51-4D85-86C8-A45FB7D21337}"/>
    <dgm:cxn modelId="{791CE068-B935-4BA1-8387-B5F022844DAC}" srcId="{697467BF-CAD0-47AF-9F27-0818DC7C6ABE}" destId="{F8F61CCB-B7D8-479A-B820-C751777959FA}" srcOrd="2" destOrd="0" parTransId="{C6922F40-C904-4330-B36E-53064CC30F53}" sibTransId="{E8F38F10-61BF-4B8C-A9E7-AB5461F82A7C}"/>
    <dgm:cxn modelId="{F4EF0F69-8541-496E-A3F3-E901CD565665}" srcId="{F8F61CCB-B7D8-479A-B820-C751777959FA}" destId="{2F51910F-4CC8-43AA-AF09-83DC3DB693F0}" srcOrd="0" destOrd="0" parTransId="{ABDAD8D1-584A-466E-8AA0-BA920B449077}" sibTransId="{7E3DB7B3-51E1-4BE0-A01E-F2231E432344}"/>
    <dgm:cxn modelId="{14934849-F384-40F5-92F8-2A1AD2B11E17}" srcId="{697467BF-CAD0-47AF-9F27-0818DC7C6ABE}" destId="{ACA04568-7B85-4371-80E2-E444F55C3627}" srcOrd="15" destOrd="0" parTransId="{A3B65590-EC7D-4D82-950E-74822F1BD80F}" sibTransId="{D5ED9BA3-FBF5-469F-8BCE-A4B4E18506F5}"/>
    <dgm:cxn modelId="{2306886A-606B-492B-B1BC-E288F3397E15}" srcId="{5ECAC089-6B48-4D52-8162-38B0544EB0BF}" destId="{35445783-6C3C-4C9A-8782-906E78444964}" srcOrd="0" destOrd="0" parTransId="{72E2D9F9-2678-4865-B13B-544CA38BADE9}" sibTransId="{016EBBC2-E85F-44A8-AD09-1A7854FE3AA3}"/>
    <dgm:cxn modelId="{4118A34A-0B47-4B4A-8AB0-BCB1A82C54DE}" srcId="{A2708DA8-E198-4CAD-92A5-C63F9783066F}" destId="{98856ABD-84BE-433D-8851-B3EF4E744BE5}" srcOrd="0" destOrd="0" parTransId="{16BAC7BD-9CBA-485A-994A-FFF60160EC2B}" sibTransId="{561A253D-FEA2-4023-8C0B-43787A1ED6FD}"/>
    <dgm:cxn modelId="{E5F6EE6C-E434-482F-A441-73441935344B}" type="presOf" srcId="{EBAD0131-50EC-413D-AA23-ACFCDDEDE73C}" destId="{BF7E2DA6-960B-47FD-9F6E-EEE580F3148D}" srcOrd="0" destOrd="0" presId="urn:microsoft.com/office/officeart/2005/8/layout/default"/>
    <dgm:cxn modelId="{2A000F4F-51B4-41BB-98DF-BD709CCDCB56}" type="presOf" srcId="{6DAD7911-0CB5-4084-A047-23EEE3A29D06}" destId="{611C787D-6B39-4318-9BA3-79EC1402F62D}" srcOrd="0" destOrd="1" presId="urn:microsoft.com/office/officeart/2005/8/layout/default"/>
    <dgm:cxn modelId="{01FFA751-CF8D-4F88-86E6-4F10CE9D80BB}" type="presOf" srcId="{7760BB3A-7390-44F7-BA3D-1015AD18FE75}" destId="{C784F62D-23A0-4868-86A1-59691062C775}" srcOrd="0" destOrd="1" presId="urn:microsoft.com/office/officeart/2005/8/layout/default"/>
    <dgm:cxn modelId="{9FFAEE51-5377-4EE8-8EDF-3C4517587F9B}" srcId="{697467BF-CAD0-47AF-9F27-0818DC7C6ABE}" destId="{D98BB5FA-9C20-4828-B853-9676F2224BF5}" srcOrd="14" destOrd="0" parTransId="{C109ACA3-75E4-4641-B1C6-F21A8B245EF4}" sibTransId="{F11B3CAD-3C07-443B-AD33-0589049446DA}"/>
    <dgm:cxn modelId="{4DC1FA73-04A9-4C91-8A7B-48B171D22C25}" srcId="{697467BF-CAD0-47AF-9F27-0818DC7C6ABE}" destId="{BB2EB94D-BC36-43D4-BC90-ADEC5E1AA094}" srcOrd="4" destOrd="0" parTransId="{24474B9A-9AE8-4AA2-9A64-6DF0F3B51751}" sibTransId="{681F0DFA-8F0E-4F7B-8841-2D7C6AC55928}"/>
    <dgm:cxn modelId="{330E4854-054F-4019-837A-7D96024CEA86}" srcId="{D86EABE3-F4A4-4432-98F1-AB63FB258F06}" destId="{962676F8-76F2-4BD2-B5A5-465E4DBEF8A4}" srcOrd="0" destOrd="0" parTransId="{80078760-7ED7-4D24-8C2B-3B68ADD756C8}" sibTransId="{DB38B998-1634-49FE-AA9A-E7760F054F21}"/>
    <dgm:cxn modelId="{D5788E77-5ECD-49C6-A2F5-C6B9E61BA3FB}" type="presOf" srcId="{700258FF-C079-4E0A-A809-E197FC05DC69}" destId="{0372C5DC-4493-4CAE-85F1-5E715163DF8F}" srcOrd="0" destOrd="1" presId="urn:microsoft.com/office/officeart/2005/8/layout/default"/>
    <dgm:cxn modelId="{79AFF379-C8C4-44BA-A306-33644BCD905B}" srcId="{697467BF-CAD0-47AF-9F27-0818DC7C6ABE}" destId="{A2708DA8-E198-4CAD-92A5-C63F9783066F}" srcOrd="13" destOrd="0" parTransId="{780F216F-804A-45FA-9CBA-69019B11E4F9}" sibTransId="{87EF4732-2CBA-4677-BA00-72B65FB2EC61}"/>
    <dgm:cxn modelId="{CF1DFE59-4397-4C0F-85EA-CD75C5D92EE8}" srcId="{26DE9997-ED39-4C19-AE35-6D64E53AFE03}" destId="{DB763576-1A8A-4F3A-BAA3-CF90DC9A5D1F}" srcOrd="0" destOrd="0" parTransId="{92A9839E-E144-4AAB-8179-911506D49135}" sibTransId="{108C26EB-C30D-45D3-8221-3F1121AAB8A6}"/>
    <dgm:cxn modelId="{3CB7127B-2AA3-412F-AD9E-95065C691987}" type="presOf" srcId="{ED5104FF-9BAE-44B9-98BC-E8B61AA91F8C}" destId="{A200FE29-F8CF-4243-A1F0-246C810EB79E}" srcOrd="0" destOrd="0" presId="urn:microsoft.com/office/officeart/2005/8/layout/default"/>
    <dgm:cxn modelId="{85A34988-7023-456F-A92A-03975EEC272D}" type="presOf" srcId="{5B5C3E9A-A2E3-4269-9BF5-96DF5CFC2A75}" destId="{BE88C07D-0C52-4554-AC6D-BD9B53D12A77}" srcOrd="0" destOrd="1" presId="urn:microsoft.com/office/officeart/2005/8/layout/default"/>
    <dgm:cxn modelId="{566DA38E-6615-4500-985F-D6A5B63A42C5}" srcId="{697467BF-CAD0-47AF-9F27-0818DC7C6ABE}" destId="{D86EABE3-F4A4-4432-98F1-AB63FB258F06}" srcOrd="10" destOrd="0" parTransId="{FA3FE618-7D57-41DA-AB54-93F2A393BD42}" sibTransId="{FC0B2A59-E5E6-4075-8CAD-B4564C7228AB}"/>
    <dgm:cxn modelId="{34FA7A8F-6782-4EA7-84E1-7C3391E7FB07}" srcId="{697467BF-CAD0-47AF-9F27-0818DC7C6ABE}" destId="{F3F71DE0-1B55-4D8B-B520-46C43DC8B468}" srcOrd="9" destOrd="0" parTransId="{A92B1004-116D-4778-98F9-99A58360A98F}" sibTransId="{7C15DA78-688B-4A44-82DA-46DFBF74456F}"/>
    <dgm:cxn modelId="{68C20090-9A5D-4FAF-AF45-C39D17E98F35}" type="presOf" srcId="{962676F8-76F2-4BD2-B5A5-465E4DBEF8A4}" destId="{0F2617CA-3B40-40B8-8410-70D357E794F8}" srcOrd="0" destOrd="1" presId="urn:microsoft.com/office/officeart/2005/8/layout/default"/>
    <dgm:cxn modelId="{E01BA696-DAAE-40C8-A49C-01F65A646275}" type="presOf" srcId="{F600A169-418F-43F1-A75B-DBD9E8E58E62}" destId="{D4E52F8D-EB89-44C3-AE1C-AE123888FF2F}" srcOrd="0" destOrd="0" presId="urn:microsoft.com/office/officeart/2005/8/layout/default"/>
    <dgm:cxn modelId="{6399BD9A-F704-40A6-9673-12214425A410}" type="presOf" srcId="{26DE9997-ED39-4C19-AE35-6D64E53AFE03}" destId="{E5869041-D2FB-48F2-877D-BA746E86D1DC}" srcOrd="0" destOrd="0" presId="urn:microsoft.com/office/officeart/2005/8/layout/default"/>
    <dgm:cxn modelId="{5396429F-1ABF-4387-BD1F-86C8B24C869B}" srcId="{697467BF-CAD0-47AF-9F27-0818DC7C6ABE}" destId="{A39558F4-9666-48BC-A8B0-D95384EE482F}" srcOrd="5" destOrd="0" parTransId="{1C1DEBD1-034F-4496-B3D1-0A0AE8266707}" sibTransId="{F84EA7ED-0E9A-4581-9254-28EC4E2BEE6A}"/>
    <dgm:cxn modelId="{B517DF9F-D185-423D-8F2D-8891940F133C}" type="presOf" srcId="{D86EABE3-F4A4-4432-98F1-AB63FB258F06}" destId="{0F2617CA-3B40-40B8-8410-70D357E794F8}" srcOrd="0" destOrd="0" presId="urn:microsoft.com/office/officeart/2005/8/layout/default"/>
    <dgm:cxn modelId="{932DF8A1-646C-44B3-B35F-01BF33FFC726}" type="presOf" srcId="{ACA04568-7B85-4371-80E2-E444F55C3627}" destId="{81C687BE-CF89-4047-9014-96ADDC329056}" srcOrd="0" destOrd="0" presId="urn:microsoft.com/office/officeart/2005/8/layout/default"/>
    <dgm:cxn modelId="{3809ECA5-8454-4C66-A9E9-51ADB0DB3B60}" type="presOf" srcId="{BE8C7AFB-21D4-4280-B2A8-F66937F71F9F}" destId="{F090EABC-5FB4-463C-B657-F3E630848E4D}" srcOrd="0" destOrd="1" presId="urn:microsoft.com/office/officeart/2005/8/layout/default"/>
    <dgm:cxn modelId="{1FB2AAA7-4B55-41EB-A803-D871C9200DD9}" srcId="{697467BF-CAD0-47AF-9F27-0818DC7C6ABE}" destId="{26DE9997-ED39-4C19-AE35-6D64E53AFE03}" srcOrd="16" destOrd="0" parTransId="{60623558-6E2F-4FCD-9208-32851ED726FD}" sibTransId="{40E8B6BC-BBF1-4D3B-9141-F4FD00616248}"/>
    <dgm:cxn modelId="{0FE441A8-18FF-4E26-A670-009A8171D630}" type="presOf" srcId="{FD640233-9626-4D24-97F3-42C2DE4DD01C}" destId="{0372C5DC-4493-4CAE-85F1-5E715163DF8F}" srcOrd="0" destOrd="0" presId="urn:microsoft.com/office/officeart/2005/8/layout/default"/>
    <dgm:cxn modelId="{FB3192A9-9AF9-4DE4-8249-38159AB41F8C}" srcId="{697467BF-CAD0-47AF-9F27-0818DC7C6ABE}" destId="{1F9E276B-752D-42C7-8739-6B54CC6D05C7}" srcOrd="18" destOrd="0" parTransId="{12EE9A43-9AE9-4CD8-8C91-F858DA5AE65A}" sibTransId="{913CAAFC-DFE7-4079-92F2-66B686C75D9F}"/>
    <dgm:cxn modelId="{CB8DF5B0-53B7-40E9-BB07-799EF523973A}" type="presOf" srcId="{0F54CBD6-896E-4295-81CB-EFCB689604E3}" destId="{F4E55BC1-6AAB-400A-9BC9-3486B8C69227}" srcOrd="0" destOrd="0" presId="urn:microsoft.com/office/officeart/2005/8/layout/default"/>
    <dgm:cxn modelId="{356EEFB2-2132-4DD7-9971-945F69934E44}" type="presOf" srcId="{A7CA0376-8A9E-4EE1-8FF5-631020EE0471}" destId="{C4AC2102-7B19-4EA7-9E48-D34CF11CE535}" srcOrd="0" destOrd="0" presId="urn:microsoft.com/office/officeart/2005/8/layout/default"/>
    <dgm:cxn modelId="{3C87B3B7-B616-45A4-9A41-0734CD7F0ACF}" srcId="{697467BF-CAD0-47AF-9F27-0818DC7C6ABE}" destId="{07798723-7249-4483-8E84-8DF1702F5FCC}" srcOrd="19" destOrd="0" parTransId="{9C9C772F-D276-480A-9704-0C6F8A6AF142}" sibTransId="{B55D3150-512E-4064-8596-7E81DF3B9F95}"/>
    <dgm:cxn modelId="{7F252CBB-E765-413B-A20A-6CC0F931700F}" type="presOf" srcId="{6120C7DE-9290-4CEF-9337-E3A14835FE0D}" destId="{BE88C07D-0C52-4554-AC6D-BD9B53D12A77}" srcOrd="0" destOrd="0" presId="urn:microsoft.com/office/officeart/2005/8/layout/default"/>
    <dgm:cxn modelId="{8C79F2BB-BF28-48B0-BE2F-DF0B13FE4382}" type="presOf" srcId="{CAF26347-91AE-4AB8-A131-E9F6EED03807}" destId="{F090EABC-5FB4-463C-B657-F3E630848E4D}" srcOrd="0" destOrd="0" presId="urn:microsoft.com/office/officeart/2005/8/layout/default"/>
    <dgm:cxn modelId="{24A58FBE-0424-45AB-97AF-4B69A2E8926D}" srcId="{0F54CBD6-896E-4295-81CB-EFCB689604E3}" destId="{083BF78F-7461-4061-97D5-12CF0E88783D}" srcOrd="0" destOrd="0" parTransId="{3BA68DB7-2AD7-472E-961C-09D2C0803C50}" sibTransId="{C9F34D81-4153-4A7E-9620-D550A211FE93}"/>
    <dgm:cxn modelId="{7675C4BE-16C9-4E40-B09F-915D5AE5EB1A}" type="presOf" srcId="{A39558F4-9666-48BC-A8B0-D95384EE482F}" destId="{62DEEC50-BADD-4C65-B187-23F553AA13F3}" srcOrd="0" destOrd="0" presId="urn:microsoft.com/office/officeart/2005/8/layout/default"/>
    <dgm:cxn modelId="{3216F5BE-D5C7-409B-8072-23863CC423C8}" srcId="{ACA04568-7B85-4371-80E2-E444F55C3627}" destId="{2D9A71A1-0A96-4A72-97DC-5F276EEA63A9}" srcOrd="0" destOrd="0" parTransId="{ECEB663B-EFEB-49CC-8464-E6685C824911}" sibTransId="{893EC2C6-D637-447A-9CBF-6CF06001E5C2}"/>
    <dgm:cxn modelId="{09FB92C0-E58A-4A95-9E9F-14555156C80A}" srcId="{D98BB5FA-9C20-4828-B853-9676F2224BF5}" destId="{6DAD7911-0CB5-4084-A047-23EEE3A29D06}" srcOrd="0" destOrd="0" parTransId="{D7D6DCD6-E9AF-43D3-9858-6469EA01B4AF}" sibTransId="{70F477B2-94DC-4044-9EA0-D069F242C0B3}"/>
    <dgm:cxn modelId="{04889BC3-100F-4233-BD6D-64AF26D01935}" srcId="{A7CA0376-8A9E-4EE1-8FF5-631020EE0471}" destId="{E36AF0F4-4107-40CF-87E5-59F9AF0BCA75}" srcOrd="0" destOrd="0" parTransId="{0EF590EB-206C-44BD-B116-4D4DFD02D284}" sibTransId="{8D4E9ECD-4272-4625-95D7-C1EBB1542D79}"/>
    <dgm:cxn modelId="{A4A065C8-ED7E-4D72-9202-F1CC63F5EF70}" srcId="{1F9E276B-752D-42C7-8739-6B54CC6D05C7}" destId="{7760BB3A-7390-44F7-BA3D-1015AD18FE75}" srcOrd="0" destOrd="0" parTransId="{0FDF9FC6-FFE7-4F77-BC7B-4F6F065B4305}" sibTransId="{6AC6E373-FC7E-41C4-A5CD-883821BE7959}"/>
    <dgm:cxn modelId="{550CBDC8-04A7-4CDC-BD2F-386EDCF17DB3}" type="presOf" srcId="{7CF3E7CB-B0E7-4FF0-A03F-3D329A61D34B}" destId="{999515F5-1E5D-47EC-B9CC-AEFA557447CB}" srcOrd="0" destOrd="1" presId="urn:microsoft.com/office/officeart/2005/8/layout/default"/>
    <dgm:cxn modelId="{112775CA-89FB-4D97-A7F6-77B062B825E4}" srcId="{697467BF-CAD0-47AF-9F27-0818DC7C6ABE}" destId="{6120C7DE-9290-4CEF-9337-E3A14835FE0D}" srcOrd="8" destOrd="0" parTransId="{97083326-76EA-467C-A2FF-5DDA2FEF748D}" sibTransId="{D11E20B5-2B61-4AFD-940E-FCAAE8CB01BC}"/>
    <dgm:cxn modelId="{7F32B5CA-BDD8-49DD-B011-10D38B3CA94B}" srcId="{697467BF-CAD0-47AF-9F27-0818DC7C6ABE}" destId="{CAF26347-91AE-4AB8-A131-E9F6EED03807}" srcOrd="3" destOrd="0" parTransId="{69F502C7-2189-4368-8901-56C5D92FFC30}" sibTransId="{84471556-834D-4C91-884D-1C847A679D69}"/>
    <dgm:cxn modelId="{4C1912CF-6F57-417F-B52B-8EE85274E60D}" srcId="{A39558F4-9666-48BC-A8B0-D95384EE482F}" destId="{D54D74D3-347D-4D38-B78A-3A344A365F79}" srcOrd="0" destOrd="0" parTransId="{4D0DEABA-2716-4211-BCA7-FC555CFEF8DC}" sibTransId="{4702183D-8E20-4F17-8A06-75F7518A0255}"/>
    <dgm:cxn modelId="{0C41ADD2-8876-44D4-99F6-792D9F1DDFFD}" srcId="{7D3AE9D7-3947-4D41-A22A-9E8CB092AEDD}" destId="{BE70E52D-C733-4E16-8246-99F658C50231}" srcOrd="0" destOrd="0" parTransId="{36E533CA-34D2-41E0-B2FE-177F2F77ACDC}" sibTransId="{976EC22B-1C7A-4415-8ACF-5B429A0D6E39}"/>
    <dgm:cxn modelId="{94EE70DA-AB7A-4A8A-AE1A-B0D938CE8A72}" type="presOf" srcId="{697467BF-CAD0-47AF-9F27-0818DC7C6ABE}" destId="{C261A7F9-221A-4E95-947A-2ECB935CDFC9}" srcOrd="0" destOrd="0" presId="urn:microsoft.com/office/officeart/2005/8/layout/default"/>
    <dgm:cxn modelId="{0E61E7DE-0603-46CA-9DFF-0A396EAE8779}" srcId="{697467BF-CAD0-47AF-9F27-0818DC7C6ABE}" destId="{5ECAC089-6B48-4D52-8162-38B0544EB0BF}" srcOrd="7" destOrd="0" parTransId="{98083265-B073-486E-B8CC-B4E70B398911}" sibTransId="{90748D7A-48D8-450A-A982-C2C3639399E1}"/>
    <dgm:cxn modelId="{AEF83BDF-0C26-4402-88FF-A18D0F913138}" type="presOf" srcId="{35445783-6C3C-4C9A-8782-906E78444964}" destId="{4499E85E-8DD9-407B-990D-59493C985CA4}" srcOrd="0" destOrd="1" presId="urn:microsoft.com/office/officeart/2005/8/layout/default"/>
    <dgm:cxn modelId="{2FC59FE2-9166-42B2-A84F-507ED009DCAF}" type="presOf" srcId="{90ACD164-9CEF-460B-97A5-30A3DFE77F9A}" destId="{6074D370-3B14-46DB-9F75-B63ECB54A468}" srcOrd="0" destOrd="1" presId="urn:microsoft.com/office/officeart/2005/8/layout/default"/>
    <dgm:cxn modelId="{7B88F5E3-CD75-4FF8-A977-5161E076DB59}" type="presOf" srcId="{BB2EB94D-BC36-43D4-BC90-ADEC5E1AA094}" destId="{6074D370-3B14-46DB-9F75-B63ECB54A468}" srcOrd="0" destOrd="0" presId="urn:microsoft.com/office/officeart/2005/8/layout/default"/>
    <dgm:cxn modelId="{EBF94DED-5677-4302-A5FA-931F1FF27F63}" type="presOf" srcId="{2D9A71A1-0A96-4A72-97DC-5F276EEA63A9}" destId="{81C687BE-CF89-4047-9014-96ADDC329056}" srcOrd="0" destOrd="1" presId="urn:microsoft.com/office/officeart/2005/8/layout/default"/>
    <dgm:cxn modelId="{1B73B5FD-6DA5-44AD-9C66-CF6F0FB5D98D}" type="presOf" srcId="{E36AF0F4-4107-40CF-87E5-59F9AF0BCA75}" destId="{C4AC2102-7B19-4EA7-9E48-D34CF11CE535}" srcOrd="0" destOrd="1"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024EFAFE-1432-4F1F-95ED-7F6EE30D5C42}" srcId="{EBAD0131-50EC-413D-AA23-ACFCDDEDE73C}" destId="{0DF44B4D-BF6D-4F92-ADA3-51A6FC961345}" srcOrd="0" destOrd="0" parTransId="{7B7DF156-87AD-43B1-B9C3-EA669BAEF2CD}" sibTransId="{C2376CCF-90B1-446E-B607-735C93E7F794}"/>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209C8894-1216-467D-91D0-D1FE11689B4F}" type="presParOf" srcId="{C261A7F9-221A-4E95-947A-2ECB935CDFC9}" destId="{0372C5DC-4493-4CAE-85F1-5E715163DF8F}" srcOrd="2" destOrd="0" presId="urn:microsoft.com/office/officeart/2005/8/layout/default"/>
    <dgm:cxn modelId="{EEA7FEEB-61AF-46CB-A1DF-5BF506434E17}" type="presParOf" srcId="{C261A7F9-221A-4E95-947A-2ECB935CDFC9}" destId="{BFA57D55-1E99-42A3-B254-CC05B02C8C06}" srcOrd="3" destOrd="0" presId="urn:microsoft.com/office/officeart/2005/8/layout/default"/>
    <dgm:cxn modelId="{1CFB71DA-3DD2-4775-95FC-D99CA4C714D1}" type="presParOf" srcId="{C261A7F9-221A-4E95-947A-2ECB935CDFC9}" destId="{33BF8328-6323-4A06-AE8B-83AD6ADAEEAC}" srcOrd="4" destOrd="0" presId="urn:microsoft.com/office/officeart/2005/8/layout/default"/>
    <dgm:cxn modelId="{ACB20271-30A7-4971-997E-53FC0DB80880}" type="presParOf" srcId="{C261A7F9-221A-4E95-947A-2ECB935CDFC9}" destId="{D250D32C-A47A-4995-80E3-93F5D8E39511}" srcOrd="5" destOrd="0" presId="urn:microsoft.com/office/officeart/2005/8/layout/default"/>
    <dgm:cxn modelId="{4064EB06-DF9C-4595-9F93-47892F4E56E4}" type="presParOf" srcId="{C261A7F9-221A-4E95-947A-2ECB935CDFC9}" destId="{F090EABC-5FB4-463C-B657-F3E630848E4D}" srcOrd="6" destOrd="0" presId="urn:microsoft.com/office/officeart/2005/8/layout/default"/>
    <dgm:cxn modelId="{A9056DAB-AE27-48D5-80EE-F016D7FEB6A9}" type="presParOf" srcId="{C261A7F9-221A-4E95-947A-2ECB935CDFC9}" destId="{80FFE2A4-C803-41B5-87EA-6C65021F9ED4}" srcOrd="7" destOrd="0" presId="urn:microsoft.com/office/officeart/2005/8/layout/default"/>
    <dgm:cxn modelId="{FC485FCF-10F1-4A35-B4AA-0C8F7F196771}" type="presParOf" srcId="{C261A7F9-221A-4E95-947A-2ECB935CDFC9}" destId="{6074D370-3B14-46DB-9F75-B63ECB54A468}" srcOrd="8" destOrd="0" presId="urn:microsoft.com/office/officeart/2005/8/layout/default"/>
    <dgm:cxn modelId="{297FA884-EA75-4FF3-BB7A-B3E107FB8DBF}" type="presParOf" srcId="{C261A7F9-221A-4E95-947A-2ECB935CDFC9}" destId="{AE19FB7D-B539-48E7-B1CE-C7EC01EAA2CB}" srcOrd="9" destOrd="0" presId="urn:microsoft.com/office/officeart/2005/8/layout/default"/>
    <dgm:cxn modelId="{A5033988-54BC-4791-B243-13A7A5DE0DAD}" type="presParOf" srcId="{C261A7F9-221A-4E95-947A-2ECB935CDFC9}" destId="{62DEEC50-BADD-4C65-B187-23F553AA13F3}" srcOrd="10" destOrd="0" presId="urn:microsoft.com/office/officeart/2005/8/layout/default"/>
    <dgm:cxn modelId="{EBF8CF28-6558-48DF-9CA4-9F7CB0049EC1}" type="presParOf" srcId="{C261A7F9-221A-4E95-947A-2ECB935CDFC9}" destId="{06DA4362-7DAC-4D0F-B3F1-D924671A2002}" srcOrd="11" destOrd="0" presId="urn:microsoft.com/office/officeart/2005/8/layout/default"/>
    <dgm:cxn modelId="{326DBE31-FCEC-48CD-9DE2-A75C2D32128B}" type="presParOf" srcId="{C261A7F9-221A-4E95-947A-2ECB935CDFC9}" destId="{C4AC2102-7B19-4EA7-9E48-D34CF11CE535}" srcOrd="12" destOrd="0" presId="urn:microsoft.com/office/officeart/2005/8/layout/default"/>
    <dgm:cxn modelId="{075E3AC1-25C0-4282-9BCF-78594D0B1178}" type="presParOf" srcId="{C261A7F9-221A-4E95-947A-2ECB935CDFC9}" destId="{04D72DC4-916C-4B2B-80B2-16BA343E01E9}" srcOrd="13" destOrd="0" presId="urn:microsoft.com/office/officeart/2005/8/layout/default"/>
    <dgm:cxn modelId="{A1B2782C-020E-4F23-AA5A-247E05BF9FD3}" type="presParOf" srcId="{C261A7F9-221A-4E95-947A-2ECB935CDFC9}" destId="{4499E85E-8DD9-407B-990D-59493C985CA4}" srcOrd="14" destOrd="0" presId="urn:microsoft.com/office/officeart/2005/8/layout/default"/>
    <dgm:cxn modelId="{23C2C23A-4850-432C-AB11-7CBB47F2F2C0}" type="presParOf" srcId="{C261A7F9-221A-4E95-947A-2ECB935CDFC9}" destId="{E4B8FE22-CA10-40F1-94DD-2059F50C2999}" srcOrd="15" destOrd="0" presId="urn:microsoft.com/office/officeart/2005/8/layout/default"/>
    <dgm:cxn modelId="{C484F2ED-C7DE-4E40-8354-66E66A035638}" type="presParOf" srcId="{C261A7F9-221A-4E95-947A-2ECB935CDFC9}" destId="{BE88C07D-0C52-4554-AC6D-BD9B53D12A77}" srcOrd="16" destOrd="0" presId="urn:microsoft.com/office/officeart/2005/8/layout/default"/>
    <dgm:cxn modelId="{86B6A194-4E1F-4A8E-9AF9-A305D02DDF80}" type="presParOf" srcId="{C261A7F9-221A-4E95-947A-2ECB935CDFC9}" destId="{76368936-013B-4CDA-9BA1-BFC56EFB3DBF}" srcOrd="17" destOrd="0" presId="urn:microsoft.com/office/officeart/2005/8/layout/default"/>
    <dgm:cxn modelId="{143A1D75-D55A-4059-A821-F18BF62FCD79}" type="presParOf" srcId="{C261A7F9-221A-4E95-947A-2ECB935CDFC9}" destId="{5D316228-F3B5-4C9C-A8AC-9B44A6ED4EFB}" srcOrd="18" destOrd="0" presId="urn:microsoft.com/office/officeart/2005/8/layout/default"/>
    <dgm:cxn modelId="{BAB00140-5C3A-4885-B3A6-278A2677E58A}" type="presParOf" srcId="{C261A7F9-221A-4E95-947A-2ECB935CDFC9}" destId="{5456CB6A-1348-4BBF-8974-253367E79490}" srcOrd="19" destOrd="0" presId="urn:microsoft.com/office/officeart/2005/8/layout/default"/>
    <dgm:cxn modelId="{F9943608-177B-4385-AF4C-02656B501A5A}" type="presParOf" srcId="{C261A7F9-221A-4E95-947A-2ECB935CDFC9}" destId="{0F2617CA-3B40-40B8-8410-70D357E794F8}" srcOrd="20" destOrd="0" presId="urn:microsoft.com/office/officeart/2005/8/layout/default"/>
    <dgm:cxn modelId="{D415C34C-801D-43A1-AE4E-BD5B7BE30B1B}" type="presParOf" srcId="{C261A7F9-221A-4E95-947A-2ECB935CDFC9}" destId="{0108AC13-CE10-496B-9AC3-9D36535F9FD9}" srcOrd="21" destOrd="0" presId="urn:microsoft.com/office/officeart/2005/8/layout/default"/>
    <dgm:cxn modelId="{20AB9EA4-1648-45EE-B386-BB75B8D82F3E}" type="presParOf" srcId="{C261A7F9-221A-4E95-947A-2ECB935CDFC9}" destId="{F4E55BC1-6AAB-400A-9BC9-3486B8C69227}" srcOrd="22" destOrd="0" presId="urn:microsoft.com/office/officeart/2005/8/layout/default"/>
    <dgm:cxn modelId="{7FD1F35C-2C94-43DF-B34B-1570B9DC525C}" type="presParOf" srcId="{C261A7F9-221A-4E95-947A-2ECB935CDFC9}" destId="{FCB5EEF4-55D7-408D-A9A9-C406ADEB5589}" srcOrd="23" destOrd="0" presId="urn:microsoft.com/office/officeart/2005/8/layout/default"/>
    <dgm:cxn modelId="{B85754F0-E9D1-4F4B-9F54-ABDEA73B8E04}" type="presParOf" srcId="{C261A7F9-221A-4E95-947A-2ECB935CDFC9}" destId="{BF7E2DA6-960B-47FD-9F6E-EEE580F3148D}" srcOrd="24" destOrd="0" presId="urn:microsoft.com/office/officeart/2005/8/layout/default"/>
    <dgm:cxn modelId="{C54DD788-6B45-43A2-BEE4-AE766B09A339}" type="presParOf" srcId="{C261A7F9-221A-4E95-947A-2ECB935CDFC9}" destId="{C4DA3445-FA64-4C27-A6B5-B6E6030E74B5}" srcOrd="25" destOrd="0" presId="urn:microsoft.com/office/officeart/2005/8/layout/default"/>
    <dgm:cxn modelId="{FA11E206-44FE-43C1-8A9D-FC507F3E5F79}" type="presParOf" srcId="{C261A7F9-221A-4E95-947A-2ECB935CDFC9}" destId="{75B690BB-CF7B-4CC5-8599-FA6B5FB8CFD9}" srcOrd="26" destOrd="0" presId="urn:microsoft.com/office/officeart/2005/8/layout/default"/>
    <dgm:cxn modelId="{C7E03DE0-1ADC-4B32-A97C-5C551E9659C5}" type="presParOf" srcId="{C261A7F9-221A-4E95-947A-2ECB935CDFC9}" destId="{F5124EEE-1E2D-441D-8498-042DDC8AEDDA}" srcOrd="27" destOrd="0" presId="urn:microsoft.com/office/officeart/2005/8/layout/default"/>
    <dgm:cxn modelId="{A9957D38-65CB-45CB-A6A1-09271F12C35E}" type="presParOf" srcId="{C261A7F9-221A-4E95-947A-2ECB935CDFC9}" destId="{611C787D-6B39-4318-9BA3-79EC1402F62D}" srcOrd="28" destOrd="0" presId="urn:microsoft.com/office/officeart/2005/8/layout/default"/>
    <dgm:cxn modelId="{F351BB4B-E642-47B4-9869-7B47AD5F692B}" type="presParOf" srcId="{C261A7F9-221A-4E95-947A-2ECB935CDFC9}" destId="{A52B01D1-8D30-4231-90B8-23EF0FACB7A0}" srcOrd="29" destOrd="0" presId="urn:microsoft.com/office/officeart/2005/8/layout/default"/>
    <dgm:cxn modelId="{002B6052-94D2-4582-B5E6-392697C29F4D}" type="presParOf" srcId="{C261A7F9-221A-4E95-947A-2ECB935CDFC9}" destId="{81C687BE-CF89-4047-9014-96ADDC329056}" srcOrd="30" destOrd="0" presId="urn:microsoft.com/office/officeart/2005/8/layout/default"/>
    <dgm:cxn modelId="{A3E923B7-823A-47B0-B731-DF49DCEB4954}" type="presParOf" srcId="{C261A7F9-221A-4E95-947A-2ECB935CDFC9}" destId="{63282345-2A78-4474-91D2-0F0DBC09F2C9}" srcOrd="31" destOrd="0" presId="urn:microsoft.com/office/officeart/2005/8/layout/default"/>
    <dgm:cxn modelId="{13AFFE6F-1983-415C-9DBE-5B791F8FEE24}" type="presParOf" srcId="{C261A7F9-221A-4E95-947A-2ECB935CDFC9}" destId="{E5869041-D2FB-48F2-877D-BA746E86D1DC}" srcOrd="32" destOrd="0" presId="urn:microsoft.com/office/officeart/2005/8/layout/default"/>
    <dgm:cxn modelId="{5E19C460-DBA7-40E6-A07C-09CFCBE643A0}" type="presParOf" srcId="{C261A7F9-221A-4E95-947A-2ECB935CDFC9}" destId="{15D124AF-D92D-4443-8A52-F3FA67A33FE6}" srcOrd="33" destOrd="0" presId="urn:microsoft.com/office/officeart/2005/8/layout/default"/>
    <dgm:cxn modelId="{0E3DC624-D8D3-41B6-8A30-AE16B64D4E22}" type="presParOf" srcId="{C261A7F9-221A-4E95-947A-2ECB935CDFC9}" destId="{5908FB64-61FB-404A-B615-9B3267B5B25F}" srcOrd="34" destOrd="0" presId="urn:microsoft.com/office/officeart/2005/8/layout/default"/>
    <dgm:cxn modelId="{673D25D3-EDC0-4DC4-99D1-1A25A39DC502}" type="presParOf" srcId="{C261A7F9-221A-4E95-947A-2ECB935CDFC9}" destId="{B3D6004B-5203-44EA-B4C6-3DCB1323ECB2}" srcOrd="35" destOrd="0" presId="urn:microsoft.com/office/officeart/2005/8/layout/default"/>
    <dgm:cxn modelId="{9CAA4102-432B-4664-964F-7E809FC14456}" type="presParOf" srcId="{C261A7F9-221A-4E95-947A-2ECB935CDFC9}" destId="{C784F62D-23A0-4868-86A1-59691062C775}" srcOrd="36" destOrd="0" presId="urn:microsoft.com/office/officeart/2005/8/layout/default"/>
    <dgm:cxn modelId="{6886A0CB-314E-4FEE-BCD0-4643C2FC7AEF}" type="presParOf" srcId="{C261A7F9-221A-4E95-947A-2ECB935CDFC9}" destId="{9FABAB96-419C-4874-A5D4-2F1CB6A5C641}" srcOrd="37" destOrd="0" presId="urn:microsoft.com/office/officeart/2005/8/layout/default"/>
    <dgm:cxn modelId="{2DCB1F49-870E-4A21-8015-47C40944EAE1}" type="presParOf" srcId="{C261A7F9-221A-4E95-947A-2ECB935CDFC9}" destId="{999515F5-1E5D-47EC-B9CC-AEFA557447CB}" srcOrd="38" destOrd="0" presId="urn:microsoft.com/office/officeart/2005/8/layout/default"/>
    <dgm:cxn modelId="{794AB2F7-6D63-48ED-B1FD-8B7905FE7C86}" type="presParOf" srcId="{C261A7F9-221A-4E95-947A-2ECB935CDFC9}" destId="{E22CD94F-135F-46B3-BFE4-2D669FF3E3C6}" srcOrd="39" destOrd="0" presId="urn:microsoft.com/office/officeart/2005/8/layout/default"/>
    <dgm:cxn modelId="{D83BAF6D-0E78-473C-BACD-EF3F766E8E57}" type="presParOf" srcId="{C261A7F9-221A-4E95-947A-2ECB935CDFC9}" destId="{D4E52F8D-EB89-44C3-AE1C-AE123888FF2F}"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solidFill>
                <a:schemeClr val="tx1"/>
              </a:solidFill>
            </a:rPr>
            <a:t>Cybersecurity refers to the range of measures that can be undertaken to protect computer systems, networks and data from unauthorised access or cyberattack. Cyberattacks are primarily carried out through the use of malware. Malware is the term used to describe malicious software. This type of software is specifically designed to disrupt, damage, or gain unauthorized access to a computer system.</a:t>
          </a:r>
          <a:endParaRPr lang="en-GB" sz="1600" kern="1200" dirty="0">
            <a:solidFill>
              <a:schemeClr val="tx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bg1"/>
              </a:solidFill>
            </a:rPr>
            <a:t>Forms of Cyberattack</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Shoulder Surfing</a:t>
          </a:r>
        </a:p>
        <a:p>
          <a:pPr marL="0" lvl="0" indent="0" defTabSz="288925">
            <a:lnSpc>
              <a:spcPct val="90000"/>
            </a:lnSpc>
            <a:spcBef>
              <a:spcPct val="0"/>
            </a:spcBef>
            <a:spcAft>
              <a:spcPct val="35000"/>
            </a:spcAft>
            <a:buNone/>
          </a:pPr>
          <a:endParaRPr lang="en-GB" sz="650" kern="1200" dirty="0">
            <a:solidFill>
              <a:schemeClr val="tx1"/>
            </a:solidFill>
          </a:endParaRPr>
        </a:p>
        <a:p>
          <a:pPr marL="0" lvl="0" indent="0" algn="ctr" defTabSz="288925">
            <a:lnSpc>
              <a:spcPct val="90000"/>
            </a:lnSpc>
            <a:spcBef>
              <a:spcPct val="0"/>
            </a:spcBef>
            <a:spcAft>
              <a:spcPct val="35000"/>
            </a:spcAft>
            <a:buNone/>
          </a:pPr>
          <a:r>
            <a:rPr lang="en-GB" sz="650" kern="1200" dirty="0">
              <a:solidFill>
                <a:schemeClr val="tx1"/>
              </a:solidFill>
            </a:rPr>
            <a:t>- This type of attack uses direct observation to get information from a user. </a:t>
          </a:r>
        </a:p>
        <a:p>
          <a:pPr marL="0" lvl="0" indent="0" algn="ctr" defTabSz="288925">
            <a:lnSpc>
              <a:spcPct val="90000"/>
            </a:lnSpc>
            <a:spcBef>
              <a:spcPct val="0"/>
            </a:spcBef>
            <a:spcAft>
              <a:spcPct val="35000"/>
            </a:spcAft>
            <a:buNone/>
          </a:pPr>
          <a:endParaRPr lang="en-GB" sz="650" kern="1200" dirty="0">
            <a:solidFill>
              <a:schemeClr val="tx1"/>
            </a:solidFill>
          </a:endParaRPr>
        </a:p>
        <a:p>
          <a:pPr marL="0" lvl="0" indent="0" algn="ctr" defTabSz="288925">
            <a:lnSpc>
              <a:spcPct val="90000"/>
            </a:lnSpc>
            <a:spcBef>
              <a:spcPct val="0"/>
            </a:spcBef>
            <a:spcAft>
              <a:spcPct val="35000"/>
            </a:spcAft>
            <a:buNone/>
          </a:pPr>
          <a:r>
            <a:rPr lang="en-GB" sz="650" kern="1200" dirty="0">
              <a:solidFill>
                <a:schemeClr val="tx1"/>
              </a:solidFill>
            </a:rPr>
            <a:t>- It is relatively simple to perform as it can involve standing next to someone and watching them as they fill out a form, or enter a PIN number.</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SQL Injection</a:t>
          </a:r>
        </a:p>
        <a:p>
          <a:pPr marL="0" lvl="0" indent="0" algn="ctr" defTabSz="288925">
            <a:lnSpc>
              <a:spcPct val="90000"/>
            </a:lnSpc>
            <a:spcBef>
              <a:spcPct val="0"/>
            </a:spcBef>
            <a:spcAft>
              <a:spcPct val="35000"/>
            </a:spcAft>
            <a:buNone/>
          </a:pPr>
          <a:endParaRPr lang="en-GB" sz="650" b="0"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This is a technique where malicious users can inject SQL commands into existing SQL statements.</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Injected SQL commands can alter SQL statements and compromise the security of information held in database systems</a:t>
          </a:r>
          <a:r>
            <a:rPr lang="en-GB" sz="650" b="0" i="0" u="none" kern="1200" dirty="0"/>
            <a:t>.</a:t>
          </a:r>
          <a:endParaRPr lang="en-GB" sz="650" kern="1200" dirty="0"/>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Types of Malware</a:t>
          </a:r>
        </a:p>
        <a:p>
          <a:pPr marL="0" lvl="0" indent="0" algn="ctr"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FontTx/>
            <a:buNone/>
          </a:pPr>
          <a:r>
            <a:rPr lang="en-GB" sz="650" kern="1200" dirty="0"/>
            <a:t>Virus</a:t>
          </a:r>
        </a:p>
        <a:p>
          <a:pPr marL="0" lvl="0" indent="0" algn="ctr" defTabSz="288925">
            <a:lnSpc>
              <a:spcPct val="90000"/>
            </a:lnSpc>
            <a:spcBef>
              <a:spcPct val="0"/>
            </a:spcBef>
            <a:spcAft>
              <a:spcPct val="35000"/>
            </a:spcAft>
            <a:buFontTx/>
            <a:buNone/>
          </a:pPr>
          <a:r>
            <a:rPr lang="en-GB" sz="650" kern="1200" dirty="0"/>
            <a:t>Worm</a:t>
          </a:r>
        </a:p>
        <a:p>
          <a:pPr marL="0" lvl="0" indent="0" algn="ctr" defTabSz="288925">
            <a:lnSpc>
              <a:spcPct val="90000"/>
            </a:lnSpc>
            <a:spcBef>
              <a:spcPct val="0"/>
            </a:spcBef>
            <a:spcAft>
              <a:spcPct val="35000"/>
            </a:spcAft>
            <a:buFontTx/>
            <a:buNone/>
          </a:pPr>
          <a:r>
            <a:rPr lang="en-GB" sz="650" kern="1200" dirty="0"/>
            <a:t>Trojan</a:t>
          </a:r>
        </a:p>
        <a:p>
          <a:pPr marL="0" lvl="0" indent="0" algn="ctr" defTabSz="288925">
            <a:lnSpc>
              <a:spcPct val="90000"/>
            </a:lnSpc>
            <a:spcBef>
              <a:spcPct val="0"/>
            </a:spcBef>
            <a:spcAft>
              <a:spcPct val="35000"/>
            </a:spcAft>
            <a:buFontTx/>
            <a:buNone/>
          </a:pPr>
          <a:r>
            <a:rPr lang="en-GB" sz="650" kern="1200" dirty="0"/>
            <a:t>Keylogger</a:t>
          </a:r>
        </a:p>
        <a:p>
          <a:pPr marL="0" lvl="0" indent="0" algn="ctr" defTabSz="288925">
            <a:lnSpc>
              <a:spcPct val="90000"/>
            </a:lnSpc>
            <a:spcBef>
              <a:spcPct val="0"/>
            </a:spcBef>
            <a:spcAft>
              <a:spcPct val="35000"/>
            </a:spcAft>
            <a:buFontTx/>
            <a:buNone/>
          </a:pPr>
          <a:r>
            <a:rPr lang="en-GB" sz="650" kern="1200" dirty="0"/>
            <a:t>Adware</a:t>
          </a:r>
        </a:p>
        <a:p>
          <a:pPr marL="0" lvl="0" indent="0" algn="ctr" defTabSz="288925">
            <a:lnSpc>
              <a:spcPct val="90000"/>
            </a:lnSpc>
            <a:spcBef>
              <a:spcPct val="0"/>
            </a:spcBef>
            <a:spcAft>
              <a:spcPct val="35000"/>
            </a:spcAft>
            <a:buFontTx/>
            <a:buNone/>
          </a:pPr>
          <a:r>
            <a:rPr lang="en-GB" sz="650" kern="1200" dirty="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DoS Attack</a:t>
          </a:r>
        </a:p>
        <a:p>
          <a:pPr marL="0" lvl="0" indent="0" algn="ctr" defTabSz="288925">
            <a:lnSpc>
              <a:spcPct val="90000"/>
            </a:lnSpc>
            <a:spcBef>
              <a:spcPct val="0"/>
            </a:spcBef>
            <a:spcAft>
              <a:spcPct val="35000"/>
            </a:spcAft>
            <a:buFontTx/>
            <a:buNone/>
          </a:pPr>
          <a:endParaRPr lang="en-GB" sz="650" b="0"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This is a technique where malicious users can inject SQL commands into existing SQL statements.</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Injected SQL commands can alter SQL statements and compromise the security of information held in database systems</a:t>
          </a:r>
          <a:r>
            <a:rPr lang="en-GB" sz="650" b="0" i="0" u="none" kern="1200" dirty="0"/>
            <a:t>.</a:t>
          </a:r>
          <a:endParaRPr lang="en-GB" sz="650" kern="1200" dirty="0"/>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b="0" i="0" u="none" kern="1200" dirty="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endParaRPr lang="en-GB" sz="650" b="0" i="0" u="none" kern="1200" dirty="0">
            <a:solidFill>
              <a:schemeClr val="bg1"/>
            </a:solidFill>
          </a:endParaRPr>
        </a:p>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Password-based</a:t>
          </a:r>
        </a:p>
        <a:p>
          <a:pPr marL="0" lvl="0" indent="0" algn="ctr" defTabSz="288925">
            <a:lnSpc>
              <a:spcPct val="90000"/>
            </a:lnSpc>
            <a:spcBef>
              <a:spcPct val="0"/>
            </a:spcBef>
            <a:spcAft>
              <a:spcPct val="35000"/>
            </a:spcAft>
            <a:buNone/>
          </a:pPr>
          <a:endParaRPr lang="en-GB" sz="650" b="0"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The following types of password attacks can be carried out by an individual / computer program:</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Dictionary Attack</a:t>
          </a:r>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tx1"/>
              </a:solidFill>
            </a:rPr>
            <a:t>- Brute Force Attack</a:t>
          </a:r>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tx1"/>
              </a:solidFill>
            </a:rPr>
            <a:t>- Guess</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IP Address Spoofing</a:t>
          </a:r>
        </a:p>
        <a:p>
          <a:pPr marL="0" lvl="0" indent="0" algn="ctr" defTabSz="288925">
            <a:lnSpc>
              <a:spcPct val="90000"/>
            </a:lnSpc>
            <a:spcBef>
              <a:spcPct val="0"/>
            </a:spcBef>
            <a:spcAft>
              <a:spcPct val="35000"/>
            </a:spcAft>
            <a:buNone/>
          </a:pPr>
          <a:endParaRPr lang="en-GB" sz="650" b="0"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IP address spoofing involves an attacker changing the IP address of a website so that a visitor who types in the URL of a website is taken to a fraudulent website. </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The attacker can then use this website to steal sensitive data.</a:t>
          </a:r>
          <a:endParaRPr lang="en-GB" sz="650" kern="1200" dirty="0">
            <a:solidFill>
              <a:schemeClr val="tx1"/>
            </a:solidFill>
          </a:endParaRP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tx1"/>
              </a:solidFill>
            </a:rPr>
            <a:t>Social Engineering</a:t>
          </a:r>
        </a:p>
        <a:p>
          <a:pPr marL="0" lvl="0" indent="0" algn="ctr" defTabSz="288925">
            <a:lnSpc>
              <a:spcPct val="90000"/>
            </a:lnSpc>
            <a:spcBef>
              <a:spcPct val="0"/>
            </a:spcBef>
            <a:spcAft>
              <a:spcPct val="35000"/>
            </a:spcAft>
            <a:buNone/>
          </a:pPr>
          <a:endParaRPr lang="en-GB" sz="650" b="0" kern="1200" dirty="0">
            <a:solidFill>
              <a:schemeClr val="tx1"/>
            </a:solidFill>
          </a:endParaRP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Social engineering involves tricking a user into giving out sensitive information such as a password by posing as a system administrator.</a:t>
          </a: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a:t>
          </a: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tx1"/>
              </a:solidFill>
            </a:rPr>
            <a:t>- This type of attack is normally carried out through phishing emails</a:t>
          </a:r>
          <a:r>
            <a:rPr lang="en-GB" sz="650" b="0" i="0" u="none" kern="1200" dirty="0"/>
            <a:t>.</a:t>
          </a:r>
          <a:endParaRPr lang="en-GB" sz="650" kern="1200" dirty="0"/>
        </a:p>
      </dsp:txBody>
      <dsp:txXfrm>
        <a:off x="10212294" y="38253"/>
        <a:ext cx="1287697" cy="1217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2648-719C-49CE-B2FE-8C6DF93199CF}">
      <dsp:nvSpPr>
        <dsp:cNvPr id="0" name=""/>
        <dsp:cNvSpPr/>
      </dsp:nvSpPr>
      <dsp:spPr>
        <a:xfrm>
          <a:off x="974268" y="897331"/>
          <a:ext cx="1140547" cy="98661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Types </a:t>
          </a:r>
        </a:p>
        <a:p>
          <a:pPr marL="0" lvl="0" indent="0" algn="ctr" defTabSz="488950">
            <a:lnSpc>
              <a:spcPct val="90000"/>
            </a:lnSpc>
            <a:spcBef>
              <a:spcPct val="0"/>
            </a:spcBef>
            <a:spcAft>
              <a:spcPct val="35000"/>
            </a:spcAft>
            <a:buNone/>
          </a:pPr>
          <a:r>
            <a:rPr lang="en-GB" sz="1100" kern="1200" dirty="0">
              <a:solidFill>
                <a:schemeClr val="tx1"/>
              </a:solidFill>
            </a:rPr>
            <a:t>of </a:t>
          </a:r>
        </a:p>
        <a:p>
          <a:pPr marL="0" lvl="0" indent="0" algn="ctr" defTabSz="488950">
            <a:lnSpc>
              <a:spcPct val="90000"/>
            </a:lnSpc>
            <a:spcBef>
              <a:spcPct val="0"/>
            </a:spcBef>
            <a:spcAft>
              <a:spcPct val="35000"/>
            </a:spcAft>
            <a:buNone/>
          </a:pPr>
          <a:r>
            <a:rPr lang="en-GB" sz="1100" kern="1200" dirty="0">
              <a:solidFill>
                <a:schemeClr val="tx1"/>
              </a:solidFill>
            </a:rPr>
            <a:t>Malware</a:t>
          </a:r>
        </a:p>
      </dsp:txBody>
      <dsp:txXfrm>
        <a:off x="1163273" y="1060828"/>
        <a:ext cx="762537" cy="659625"/>
      </dsp:txXfrm>
    </dsp:sp>
    <dsp:sp modelId="{C1CD941C-6050-484D-BCF3-69AC591F7E70}">
      <dsp:nvSpPr>
        <dsp:cNvPr id="0" name=""/>
        <dsp:cNvSpPr/>
      </dsp:nvSpPr>
      <dsp:spPr>
        <a:xfrm>
          <a:off x="1688470" y="425300"/>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58F37-8655-46C1-8B0D-7D81D27FE563}">
      <dsp:nvSpPr>
        <dsp:cNvPr id="0" name=""/>
        <dsp:cNvSpPr/>
      </dsp:nvSpPr>
      <dsp:spPr>
        <a:xfrm>
          <a:off x="1079329" y="0"/>
          <a:ext cx="934670" cy="808599"/>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Virus</a:t>
          </a:r>
        </a:p>
      </dsp:txBody>
      <dsp:txXfrm>
        <a:off x="1234224" y="134002"/>
        <a:ext cx="624880" cy="540595"/>
      </dsp:txXfrm>
    </dsp:sp>
    <dsp:sp modelId="{4058A9E5-617D-4363-90B0-5540E815103A}">
      <dsp:nvSpPr>
        <dsp:cNvPr id="0" name=""/>
        <dsp:cNvSpPr/>
      </dsp:nvSpPr>
      <dsp:spPr>
        <a:xfrm>
          <a:off x="2190693" y="1118465"/>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765E7-9617-4DC6-9D95-78B60B887F72}">
      <dsp:nvSpPr>
        <dsp:cNvPr id="0" name=""/>
        <dsp:cNvSpPr/>
      </dsp:nvSpPr>
      <dsp:spPr>
        <a:xfrm>
          <a:off x="1936530" y="497342"/>
          <a:ext cx="934670" cy="808599"/>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Worm</a:t>
          </a:r>
        </a:p>
      </dsp:txBody>
      <dsp:txXfrm>
        <a:off x="2091425" y="631344"/>
        <a:ext cx="624880" cy="540595"/>
      </dsp:txXfrm>
    </dsp:sp>
    <dsp:sp modelId="{8ED534E0-1BEA-4B8F-AB29-B597BF185D6D}">
      <dsp:nvSpPr>
        <dsp:cNvPr id="0" name=""/>
        <dsp:cNvSpPr/>
      </dsp:nvSpPr>
      <dsp:spPr>
        <a:xfrm>
          <a:off x="1841816" y="1900918"/>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1306D-5D2F-4101-9E40-ECA49EE42DDF}">
      <dsp:nvSpPr>
        <dsp:cNvPr id="0" name=""/>
        <dsp:cNvSpPr/>
      </dsp:nvSpPr>
      <dsp:spPr>
        <a:xfrm>
          <a:off x="1936530" y="1475061"/>
          <a:ext cx="934670" cy="808599"/>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Trojan</a:t>
          </a:r>
        </a:p>
      </dsp:txBody>
      <dsp:txXfrm>
        <a:off x="2091425" y="1609063"/>
        <a:ext cx="624880" cy="540595"/>
      </dsp:txXfrm>
    </dsp:sp>
    <dsp:sp modelId="{D100AFF0-EC10-4482-8E65-45A289E9E6F9}">
      <dsp:nvSpPr>
        <dsp:cNvPr id="0" name=""/>
        <dsp:cNvSpPr/>
      </dsp:nvSpPr>
      <dsp:spPr>
        <a:xfrm>
          <a:off x="976391" y="1982139"/>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AF396-7B9F-4D14-989E-57C8AEFACE52}">
      <dsp:nvSpPr>
        <dsp:cNvPr id="0" name=""/>
        <dsp:cNvSpPr/>
      </dsp:nvSpPr>
      <dsp:spPr>
        <a:xfrm>
          <a:off x="1079329" y="1972960"/>
          <a:ext cx="934670" cy="808599"/>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Keylogger</a:t>
          </a:r>
        </a:p>
      </dsp:txBody>
      <dsp:txXfrm>
        <a:off x="1234224" y="2106962"/>
        <a:ext cx="624880" cy="540595"/>
      </dsp:txXfrm>
    </dsp:sp>
    <dsp:sp modelId="{A257E702-F6A1-43AA-BCEE-8965DD9CAF3E}">
      <dsp:nvSpPr>
        <dsp:cNvPr id="0" name=""/>
        <dsp:cNvSpPr/>
      </dsp:nvSpPr>
      <dsp:spPr>
        <a:xfrm>
          <a:off x="465944" y="1289253"/>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A27E3-2093-4FED-B585-8882C2E259B2}">
      <dsp:nvSpPr>
        <dsp:cNvPr id="0" name=""/>
        <dsp:cNvSpPr/>
      </dsp:nvSpPr>
      <dsp:spPr>
        <a:xfrm>
          <a:off x="218149" y="1475617"/>
          <a:ext cx="934670" cy="808599"/>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Spyware</a:t>
          </a:r>
        </a:p>
      </dsp:txBody>
      <dsp:txXfrm>
        <a:off x="373044" y="1609619"/>
        <a:ext cx="624880" cy="540595"/>
      </dsp:txXfrm>
    </dsp:sp>
    <dsp:sp modelId="{0C4C1299-ADAE-4C9B-933A-F7585C0F0D3B}">
      <dsp:nvSpPr>
        <dsp:cNvPr id="0" name=""/>
        <dsp:cNvSpPr/>
      </dsp:nvSpPr>
      <dsp:spPr>
        <a:xfrm>
          <a:off x="218149" y="496230"/>
          <a:ext cx="934670" cy="808599"/>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Adware</a:t>
          </a:r>
        </a:p>
      </dsp:txBody>
      <dsp:txXfrm>
        <a:off x="373044" y="630232"/>
        <a:ext cx="624880" cy="540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FE29-F8CF-4243-A1F0-246C810EB79E}">
      <dsp:nvSpPr>
        <dsp:cNvPr id="0" name=""/>
        <dsp:cNvSpPr/>
      </dsp:nvSpPr>
      <dsp:spPr>
        <a:xfrm>
          <a:off x="669740" y="2792"/>
          <a:ext cx="1569065" cy="9414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Access levels</a:t>
          </a:r>
          <a:endParaRPr lang="en-GB" sz="90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User access levels are a method used on a network to determine what read and write permissions a user can have.</a:t>
          </a:r>
          <a:endParaRPr lang="en-GB" sz="700" b="0" kern="1200" dirty="0">
            <a:solidFill>
              <a:schemeClr val="tx1"/>
            </a:solidFill>
          </a:endParaRPr>
        </a:p>
      </dsp:txBody>
      <dsp:txXfrm>
        <a:off x="669740" y="2792"/>
        <a:ext cx="1569065" cy="941439"/>
      </dsp:txXfrm>
    </dsp:sp>
    <dsp:sp modelId="{0372C5DC-4493-4CAE-85F1-5E715163DF8F}">
      <dsp:nvSpPr>
        <dsp:cNvPr id="0" name=""/>
        <dsp:cNvSpPr/>
      </dsp:nvSpPr>
      <dsp:spPr>
        <a:xfrm>
          <a:off x="2395712" y="2792"/>
          <a:ext cx="1569065" cy="941439"/>
        </a:xfrm>
        <a:prstGeom prst="rect">
          <a:avLst/>
        </a:prstGeom>
        <a:solidFill>
          <a:schemeClr val="accent4">
            <a:hueOff val="490045"/>
            <a:satOff val="-2039"/>
            <a:lumOff val="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Encryption</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Encryption is the process of using an algorithm to transform information to make it unreadable for unauthorized users.</a:t>
          </a:r>
          <a:endParaRPr lang="en-GB" sz="700" b="0" kern="1200" dirty="0">
            <a:solidFill>
              <a:schemeClr val="tx1"/>
            </a:solidFill>
          </a:endParaRPr>
        </a:p>
      </dsp:txBody>
      <dsp:txXfrm>
        <a:off x="2395712" y="2792"/>
        <a:ext cx="1569065" cy="941439"/>
      </dsp:txXfrm>
    </dsp:sp>
    <dsp:sp modelId="{33BF8328-6323-4A06-AE8B-83AD6ADAEEAC}">
      <dsp:nvSpPr>
        <dsp:cNvPr id="0" name=""/>
        <dsp:cNvSpPr/>
      </dsp:nvSpPr>
      <dsp:spPr>
        <a:xfrm>
          <a:off x="4121684" y="2792"/>
          <a:ext cx="1569065" cy="941439"/>
        </a:xfrm>
        <a:prstGeom prst="rect">
          <a:avLst/>
        </a:prstGeom>
        <a:solidFill>
          <a:schemeClr val="accent4">
            <a:hueOff val="980089"/>
            <a:satOff val="-4078"/>
            <a:lumOff val="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Archiving</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Archiving is the process of storing data which is no longer in current or frequent use. It is held for security, legal or historical reasons.</a:t>
          </a:r>
          <a:endParaRPr lang="en-GB" sz="700" b="0" kern="1200" dirty="0">
            <a:solidFill>
              <a:schemeClr val="tx1"/>
            </a:solidFill>
          </a:endParaRPr>
        </a:p>
      </dsp:txBody>
      <dsp:txXfrm>
        <a:off x="4121684" y="2792"/>
        <a:ext cx="1569065" cy="941439"/>
      </dsp:txXfrm>
    </dsp:sp>
    <dsp:sp modelId="{F090EABC-5FB4-463C-B657-F3E630848E4D}">
      <dsp:nvSpPr>
        <dsp:cNvPr id="0" name=""/>
        <dsp:cNvSpPr/>
      </dsp:nvSpPr>
      <dsp:spPr>
        <a:xfrm>
          <a:off x="5847657" y="2792"/>
          <a:ext cx="1569065" cy="941439"/>
        </a:xfrm>
        <a:prstGeom prst="rect">
          <a:avLst/>
        </a:prstGeom>
        <a:solidFill>
          <a:schemeClr val="accent4">
            <a:hueOff val="1470134"/>
            <a:satOff val="-6117"/>
            <a:lumOff val="1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Cybersecurity</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Cybersecurity refers to the range of measures that can be undertaken to protect computer systems, networks and data from unauthorised access or cyberattack.</a:t>
          </a:r>
          <a:endParaRPr lang="en-GB" sz="700" b="0" kern="1200" dirty="0">
            <a:solidFill>
              <a:schemeClr val="tx1"/>
            </a:solidFill>
          </a:endParaRPr>
        </a:p>
      </dsp:txBody>
      <dsp:txXfrm>
        <a:off x="5847657" y="2792"/>
        <a:ext cx="1569065" cy="941439"/>
      </dsp:txXfrm>
    </dsp:sp>
    <dsp:sp modelId="{6074D370-3B14-46DB-9F75-B63ECB54A468}">
      <dsp:nvSpPr>
        <dsp:cNvPr id="0" name=""/>
        <dsp:cNvSpPr/>
      </dsp:nvSpPr>
      <dsp:spPr>
        <a:xfrm>
          <a:off x="7573629" y="2792"/>
          <a:ext cx="1569065" cy="941439"/>
        </a:xfrm>
        <a:prstGeom prst="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Cyberattacks</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Cyberattacks are attacks carried out on a network by the use of malware.</a:t>
          </a:r>
          <a:endParaRPr lang="en-GB" sz="700" b="0" kern="1200" dirty="0">
            <a:solidFill>
              <a:schemeClr val="tx1"/>
            </a:solidFill>
          </a:endParaRPr>
        </a:p>
      </dsp:txBody>
      <dsp:txXfrm>
        <a:off x="7573629" y="2792"/>
        <a:ext cx="1569065" cy="941439"/>
      </dsp:txXfrm>
    </dsp:sp>
    <dsp:sp modelId="{62DEEC50-BADD-4C65-B187-23F553AA13F3}">
      <dsp:nvSpPr>
        <dsp:cNvPr id="0" name=""/>
        <dsp:cNvSpPr/>
      </dsp:nvSpPr>
      <dsp:spPr>
        <a:xfrm>
          <a:off x="9299601" y="2792"/>
          <a:ext cx="1569065" cy="941439"/>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Malware</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Malware is a term used to describe software which is designed to disrupt and potentially damage a computer system.</a:t>
          </a:r>
          <a:endParaRPr lang="en-GB" sz="700" b="0" kern="1200" dirty="0">
            <a:solidFill>
              <a:schemeClr val="tx1"/>
            </a:solidFill>
          </a:endParaRPr>
        </a:p>
      </dsp:txBody>
      <dsp:txXfrm>
        <a:off x="9299601" y="2792"/>
        <a:ext cx="1569065" cy="941439"/>
      </dsp:txXfrm>
    </dsp:sp>
    <dsp:sp modelId="{C4AC2102-7B19-4EA7-9E48-D34CF11CE535}">
      <dsp:nvSpPr>
        <dsp:cNvPr id="0" name=""/>
        <dsp:cNvSpPr/>
      </dsp:nvSpPr>
      <dsp:spPr>
        <a:xfrm>
          <a:off x="669740" y="1101138"/>
          <a:ext cx="1569065" cy="941439"/>
        </a:xfrm>
        <a:prstGeom prst="rect">
          <a:avLst/>
        </a:prstGeom>
        <a:solidFill>
          <a:schemeClr val="accent4">
            <a:hueOff val="2940267"/>
            <a:satOff val="-12233"/>
            <a:lumOff val="2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Virus</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A virus is a program that can replicate itself and spread from one system to another by attaching itself to host files.</a:t>
          </a:r>
          <a:endParaRPr lang="en-GB" sz="700" b="0" kern="1200" dirty="0">
            <a:solidFill>
              <a:schemeClr val="tx1"/>
            </a:solidFill>
          </a:endParaRPr>
        </a:p>
      </dsp:txBody>
      <dsp:txXfrm>
        <a:off x="669740" y="1101138"/>
        <a:ext cx="1569065" cy="941439"/>
      </dsp:txXfrm>
    </dsp:sp>
    <dsp:sp modelId="{4499E85E-8DD9-407B-990D-59493C985CA4}">
      <dsp:nvSpPr>
        <dsp:cNvPr id="0" name=""/>
        <dsp:cNvSpPr/>
      </dsp:nvSpPr>
      <dsp:spPr>
        <a:xfrm>
          <a:off x="2395712" y="1101138"/>
          <a:ext cx="1569065" cy="941439"/>
        </a:xfrm>
        <a:prstGeom prst="rect">
          <a:avLst/>
        </a:prstGeom>
        <a:solidFill>
          <a:schemeClr val="accent4">
            <a:hueOff val="3430312"/>
            <a:satOff val="-14272"/>
            <a:lumOff val="33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Worm</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Worms are self-replicating programs that identify vulnerabilities in operating systems and enable a hacker to gain remote control of an infected computer system.</a:t>
          </a:r>
          <a:endParaRPr lang="en-GB" sz="700" b="0" kern="1200" dirty="0">
            <a:solidFill>
              <a:schemeClr val="tx1"/>
            </a:solidFill>
          </a:endParaRPr>
        </a:p>
      </dsp:txBody>
      <dsp:txXfrm>
        <a:off x="2395712" y="1101138"/>
        <a:ext cx="1569065" cy="941439"/>
      </dsp:txXfrm>
    </dsp:sp>
    <dsp:sp modelId="{BE88C07D-0C52-4554-AC6D-BD9B53D12A77}">
      <dsp:nvSpPr>
        <dsp:cNvPr id="0" name=""/>
        <dsp:cNvSpPr/>
      </dsp:nvSpPr>
      <dsp:spPr>
        <a:xfrm>
          <a:off x="4121684" y="1101138"/>
          <a:ext cx="1569065" cy="941439"/>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Trojan</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A Trojan is a program that appears to perform a useful function for a user, but also provides a ‘backdoor’ that enables data to be stolen.</a:t>
          </a:r>
          <a:endParaRPr lang="en-GB" sz="700" b="0" kern="1200" dirty="0">
            <a:solidFill>
              <a:schemeClr val="tx1"/>
            </a:solidFill>
          </a:endParaRPr>
        </a:p>
      </dsp:txBody>
      <dsp:txXfrm>
        <a:off x="4121684" y="1101138"/>
        <a:ext cx="1569065" cy="941439"/>
      </dsp:txXfrm>
    </dsp:sp>
    <dsp:sp modelId="{5D316228-F3B5-4C9C-A8AC-9B44A6ED4EFB}">
      <dsp:nvSpPr>
        <dsp:cNvPr id="0" name=""/>
        <dsp:cNvSpPr/>
      </dsp:nvSpPr>
      <dsp:spPr>
        <a:xfrm>
          <a:off x="5847657" y="1101138"/>
          <a:ext cx="1569065" cy="941439"/>
        </a:xfrm>
        <a:prstGeom prst="rect">
          <a:avLst/>
        </a:prstGeom>
        <a:solidFill>
          <a:schemeClr val="accent4">
            <a:hueOff val="4410401"/>
            <a:satOff val="-18350"/>
            <a:lumOff val="4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Keyloggers</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This type of malware records the key presses from a user on a computer system. These records are then studied by a third party so that they can easily identify and exploit personal and sensitive data such as passwords.</a:t>
          </a:r>
          <a:endParaRPr lang="en-GB" sz="700" b="0" kern="1200" dirty="0">
            <a:solidFill>
              <a:schemeClr val="tx1"/>
            </a:solidFill>
          </a:endParaRPr>
        </a:p>
      </dsp:txBody>
      <dsp:txXfrm>
        <a:off x="5847657" y="1101138"/>
        <a:ext cx="1569065" cy="941439"/>
      </dsp:txXfrm>
    </dsp:sp>
    <dsp:sp modelId="{0F2617CA-3B40-40B8-8410-70D357E794F8}">
      <dsp:nvSpPr>
        <dsp:cNvPr id="0" name=""/>
        <dsp:cNvSpPr/>
      </dsp:nvSpPr>
      <dsp:spPr>
        <a:xfrm>
          <a:off x="7573629" y="1101138"/>
          <a:ext cx="1569065" cy="941439"/>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Adware</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These programs inject adverts into pages and programs on a user’s computer system with the aim that the creator would be able to get advertising revenue from the adware program. </a:t>
          </a:r>
          <a:endParaRPr lang="en-GB" sz="700" b="0" kern="1200" dirty="0">
            <a:solidFill>
              <a:schemeClr val="tx1"/>
            </a:solidFill>
          </a:endParaRPr>
        </a:p>
      </dsp:txBody>
      <dsp:txXfrm>
        <a:off x="7573629" y="1101138"/>
        <a:ext cx="1569065" cy="941439"/>
      </dsp:txXfrm>
    </dsp:sp>
    <dsp:sp modelId="{F4E55BC1-6AAB-400A-9BC9-3486B8C69227}">
      <dsp:nvSpPr>
        <dsp:cNvPr id="0" name=""/>
        <dsp:cNvSpPr/>
      </dsp:nvSpPr>
      <dsp:spPr>
        <a:xfrm>
          <a:off x="9299601" y="1101138"/>
          <a:ext cx="1569065" cy="941439"/>
        </a:xfrm>
        <a:prstGeom prst="rect">
          <a:avLst/>
        </a:prstGeom>
        <a:solidFill>
          <a:schemeClr val="accent4">
            <a:hueOff val="5390490"/>
            <a:satOff val="-22427"/>
            <a:lumOff val="5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Spyware</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Spyware is software which can be used to collect a user’s data without their knowledge. </a:t>
          </a:r>
          <a:endParaRPr lang="en-GB" sz="700" b="0" kern="1200" dirty="0">
            <a:solidFill>
              <a:schemeClr val="tx1"/>
            </a:solidFill>
          </a:endParaRPr>
        </a:p>
      </dsp:txBody>
      <dsp:txXfrm>
        <a:off x="9299601" y="1101138"/>
        <a:ext cx="1569065" cy="941439"/>
      </dsp:txXfrm>
    </dsp:sp>
    <dsp:sp modelId="{BF7E2DA6-960B-47FD-9F6E-EEE580F3148D}">
      <dsp:nvSpPr>
        <dsp:cNvPr id="0" name=""/>
        <dsp:cNvSpPr/>
      </dsp:nvSpPr>
      <dsp:spPr>
        <a:xfrm>
          <a:off x="669740" y="2199484"/>
          <a:ext cx="1569065" cy="941439"/>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Virus protection software</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This is a piece of software that is loaded into memory when a computer system is running. It monitors activity the computer system for the signs of a virus infection.</a:t>
          </a:r>
          <a:endParaRPr lang="en-GB" sz="700" b="0" kern="1200" dirty="0">
            <a:solidFill>
              <a:schemeClr val="tx1"/>
            </a:solidFill>
          </a:endParaRPr>
        </a:p>
      </dsp:txBody>
      <dsp:txXfrm>
        <a:off x="669740" y="2199484"/>
        <a:ext cx="1569065" cy="941439"/>
      </dsp:txXfrm>
    </dsp:sp>
    <dsp:sp modelId="{75B690BB-CF7B-4CC5-8599-FA6B5FB8CFD9}">
      <dsp:nvSpPr>
        <dsp:cNvPr id="0" name=""/>
        <dsp:cNvSpPr/>
      </dsp:nvSpPr>
      <dsp:spPr>
        <a:xfrm>
          <a:off x="2395712" y="2199484"/>
          <a:ext cx="1569065" cy="941439"/>
        </a:xfrm>
        <a:prstGeom prst="rect">
          <a:avLst/>
        </a:prstGeom>
        <a:solidFill>
          <a:schemeClr val="accent4">
            <a:hueOff val="6370578"/>
            <a:satOff val="-26505"/>
            <a:lumOff val="6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Shoulder surfing</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Shoulder surfing involves using direct observation to get information. </a:t>
          </a:r>
          <a:endParaRPr lang="en-GB" sz="700" b="0" kern="1200" dirty="0">
            <a:solidFill>
              <a:schemeClr val="tx1"/>
            </a:solidFill>
          </a:endParaRPr>
        </a:p>
      </dsp:txBody>
      <dsp:txXfrm>
        <a:off x="2395712" y="2199484"/>
        <a:ext cx="1569065" cy="941439"/>
      </dsp:txXfrm>
    </dsp:sp>
    <dsp:sp modelId="{611C787D-6B39-4318-9BA3-79EC1402F62D}">
      <dsp:nvSpPr>
        <dsp:cNvPr id="0" name=""/>
        <dsp:cNvSpPr/>
      </dsp:nvSpPr>
      <dsp:spPr>
        <a:xfrm>
          <a:off x="4121684" y="2199484"/>
          <a:ext cx="1569065" cy="941439"/>
        </a:xfrm>
        <a:prstGeom prst="rect">
          <a:avLst/>
        </a:prstGeom>
        <a:solidFill>
          <a:schemeClr val="accent4">
            <a:hueOff val="6860623"/>
            <a:satOff val="-28544"/>
            <a:lumOff val="6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SQL injection </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This is a technique where malicious users can inject SQL commands into existing SQL statements.</a:t>
          </a:r>
          <a:endParaRPr lang="en-GB" sz="700" b="0" kern="1200" dirty="0">
            <a:solidFill>
              <a:schemeClr val="tx1"/>
            </a:solidFill>
          </a:endParaRPr>
        </a:p>
      </dsp:txBody>
      <dsp:txXfrm>
        <a:off x="4121684" y="2199484"/>
        <a:ext cx="1569065" cy="941439"/>
      </dsp:txXfrm>
    </dsp:sp>
    <dsp:sp modelId="{81C687BE-CF89-4047-9014-96ADDC329056}">
      <dsp:nvSpPr>
        <dsp:cNvPr id="0" name=""/>
        <dsp:cNvSpPr/>
      </dsp:nvSpPr>
      <dsp:spPr>
        <a:xfrm>
          <a:off x="5847657" y="2199484"/>
          <a:ext cx="1569065" cy="941439"/>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DoS attack</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A denial of service (DoS) attack doesn’t attempt to break system security it attempts to make your website and servers unavailable to users.</a:t>
          </a:r>
          <a:endParaRPr lang="en-GB" sz="700" b="0" kern="1200" dirty="0">
            <a:solidFill>
              <a:schemeClr val="tx1"/>
            </a:solidFill>
          </a:endParaRPr>
        </a:p>
      </dsp:txBody>
      <dsp:txXfrm>
        <a:off x="5847657" y="2199484"/>
        <a:ext cx="1569065" cy="941439"/>
      </dsp:txXfrm>
    </dsp:sp>
    <dsp:sp modelId="{E5869041-D2FB-48F2-877D-BA746E86D1DC}">
      <dsp:nvSpPr>
        <dsp:cNvPr id="0" name=""/>
        <dsp:cNvSpPr/>
      </dsp:nvSpPr>
      <dsp:spPr>
        <a:xfrm>
          <a:off x="7573629" y="2199484"/>
          <a:ext cx="1569065" cy="941439"/>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Dictionary attack</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This type of password attack uses a simple file containing words found in a dictionary. This attack uses exactly the kind of words that many people use as their password.</a:t>
          </a:r>
          <a:endParaRPr lang="en-GB" sz="700" b="0" kern="1200" dirty="0">
            <a:solidFill>
              <a:schemeClr val="tx1"/>
            </a:solidFill>
          </a:endParaRPr>
        </a:p>
      </dsp:txBody>
      <dsp:txXfrm>
        <a:off x="7573629" y="2199484"/>
        <a:ext cx="1569065" cy="941439"/>
      </dsp:txXfrm>
    </dsp:sp>
    <dsp:sp modelId="{5908FB64-61FB-404A-B615-9B3267B5B25F}">
      <dsp:nvSpPr>
        <dsp:cNvPr id="0" name=""/>
        <dsp:cNvSpPr/>
      </dsp:nvSpPr>
      <dsp:spPr>
        <a:xfrm>
          <a:off x="9299601" y="2199484"/>
          <a:ext cx="1569065" cy="941439"/>
        </a:xfrm>
        <a:prstGeom prst="rect">
          <a:avLst/>
        </a:prstGeom>
        <a:solidFill>
          <a:schemeClr val="accent4">
            <a:hueOff val="8330757"/>
            <a:satOff val="-34660"/>
            <a:lumOff val="81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Brute force attack</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This type of password attack is similar to a dictionary attack but is able to detect non-dictionary words by working through all possible alphanumeric. combinations from aaa1 to zzz10</a:t>
          </a:r>
          <a:endParaRPr lang="en-GB" sz="700" b="0" kern="1200" dirty="0">
            <a:solidFill>
              <a:schemeClr val="tx1"/>
            </a:solidFill>
          </a:endParaRPr>
        </a:p>
      </dsp:txBody>
      <dsp:txXfrm>
        <a:off x="9299601" y="2199484"/>
        <a:ext cx="1569065" cy="941439"/>
      </dsp:txXfrm>
    </dsp:sp>
    <dsp:sp modelId="{C784F62D-23A0-4868-86A1-59691062C775}">
      <dsp:nvSpPr>
        <dsp:cNvPr id="0" name=""/>
        <dsp:cNvSpPr/>
      </dsp:nvSpPr>
      <dsp:spPr>
        <a:xfrm>
          <a:off x="3258698" y="3297830"/>
          <a:ext cx="1569065" cy="941439"/>
        </a:xfrm>
        <a:prstGeom prst="rect">
          <a:avLst/>
        </a:prstGeom>
        <a:solidFill>
          <a:schemeClr val="accent4">
            <a:hueOff val="8820801"/>
            <a:satOff val="-36699"/>
            <a:lumOff val="8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IP address spoofing</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IP address spoofing involves an attacker changing the IP address of a website so that a visitor who types in the URL of a website is taken to a fraudulent website.</a:t>
          </a:r>
          <a:endParaRPr lang="en-GB" sz="700" b="0" kern="1200" dirty="0">
            <a:solidFill>
              <a:schemeClr val="tx1"/>
            </a:solidFill>
          </a:endParaRPr>
        </a:p>
      </dsp:txBody>
      <dsp:txXfrm>
        <a:off x="3258698" y="3297830"/>
        <a:ext cx="1569065" cy="941439"/>
      </dsp:txXfrm>
    </dsp:sp>
    <dsp:sp modelId="{999515F5-1E5D-47EC-B9CC-AEFA557447CB}">
      <dsp:nvSpPr>
        <dsp:cNvPr id="0" name=""/>
        <dsp:cNvSpPr/>
      </dsp:nvSpPr>
      <dsp:spPr>
        <a:xfrm>
          <a:off x="4984671" y="3297830"/>
          <a:ext cx="1569065" cy="941439"/>
        </a:xfrm>
        <a:prstGeom prst="rect">
          <a:avLst/>
        </a:prstGeom>
        <a:solidFill>
          <a:schemeClr val="accent4">
            <a:hueOff val="9310846"/>
            <a:satOff val="-38738"/>
            <a:lumOff val="9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Social engineering</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Social engineering involves tricking a user into giving out sensitive information such as a password by posing as a system administrator.</a:t>
          </a:r>
          <a:endParaRPr lang="en-GB" sz="700" b="0" kern="1200" dirty="0">
            <a:solidFill>
              <a:schemeClr val="tx1"/>
            </a:solidFill>
          </a:endParaRPr>
        </a:p>
      </dsp:txBody>
      <dsp:txXfrm>
        <a:off x="4984671" y="3297830"/>
        <a:ext cx="1569065" cy="941439"/>
      </dsp:txXfrm>
    </dsp:sp>
    <dsp:sp modelId="{D4E52F8D-EB89-44C3-AE1C-AE123888FF2F}">
      <dsp:nvSpPr>
        <dsp:cNvPr id="0" name=""/>
        <dsp:cNvSpPr/>
      </dsp:nvSpPr>
      <dsp:spPr>
        <a:xfrm>
          <a:off x="6710643" y="3297830"/>
          <a:ext cx="1569065" cy="94143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solidFill>
                <a:schemeClr val="tx1"/>
              </a:solidFill>
            </a:rPr>
            <a:t>Footprinting</a:t>
          </a:r>
          <a:endParaRPr lang="en-GB" sz="900" b="0" kern="1200" dirty="0">
            <a:solidFill>
              <a:schemeClr val="tx1"/>
            </a:solidFill>
          </a:endParaRPr>
        </a:p>
        <a:p>
          <a:pPr marL="57150" lvl="1" indent="-57150" algn="ctr" defTabSz="311150">
            <a:lnSpc>
              <a:spcPct val="90000"/>
            </a:lnSpc>
            <a:spcBef>
              <a:spcPct val="0"/>
            </a:spcBef>
            <a:spcAft>
              <a:spcPct val="15000"/>
            </a:spcAft>
            <a:buChar char="•"/>
          </a:pPr>
          <a:r>
            <a:rPr lang="en-GB" sz="700" b="0" i="0" u="none" kern="1200" dirty="0">
              <a:solidFill>
                <a:schemeClr val="tx1"/>
              </a:solidFill>
            </a:rPr>
            <a:t>Footprinting involves gathering all available information about a computer system. A penetration tester should then be able to use this information to discover how much detail a potential attacker could find out about that computer system.</a:t>
          </a:r>
          <a:endParaRPr lang="en-GB" sz="700" b="0" kern="1200" dirty="0">
            <a:solidFill>
              <a:schemeClr val="tx1"/>
            </a:solidFill>
          </a:endParaRPr>
        </a:p>
      </dsp:txBody>
      <dsp:txXfrm>
        <a:off x="6710643" y="3297830"/>
        <a:ext cx="1569065" cy="94143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108A5-4DDA-422D-83B8-75AC71B91051}"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a:lstStyle>
            <a:lvl1pPr algn="ctr">
              <a:defRPr sz="3600" b="1">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Cybersecurity | Revision Mat</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2920549574"/>
              </p:ext>
            </p:extLst>
          </p:nvPr>
        </p:nvGraphicFramePr>
        <p:xfrm>
          <a:off x="339365" y="1150071"/>
          <a:ext cx="11538408" cy="427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24F1A73-E1E1-49AE-B8E3-703AB4148146}"/>
              </a:ext>
            </a:extLst>
          </p:cNvPr>
          <p:cNvGraphicFramePr/>
          <p:nvPr>
            <p:extLst>
              <p:ext uri="{D42A27DB-BD31-4B8C-83A1-F6EECF244321}">
                <p14:modId xmlns:p14="http://schemas.microsoft.com/office/powerpoint/2010/main" val="1465680155"/>
              </p:ext>
            </p:extLst>
          </p:nvPr>
        </p:nvGraphicFramePr>
        <p:xfrm>
          <a:off x="4593495" y="1150072"/>
          <a:ext cx="3089350" cy="2781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638852"/>
            <a:ext cx="4292787" cy="1292779"/>
            <a:chOff x="7333052" y="1488781"/>
            <a:chExt cx="4204803" cy="1292779"/>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526645"/>
              <a:ext cx="4129075" cy="121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endParaRPr lang="en-GB" sz="650" b="0" i="0" u="none" kern="1200" dirty="0">
                <a:solidFill>
                  <a:schemeClr val="bg1"/>
                </a:solidFill>
              </a:endParaRPr>
            </a:p>
            <a:p>
              <a:pPr marL="0" lvl="0" indent="0" algn="ctr" defTabSz="288925">
                <a:lnSpc>
                  <a:spcPct val="90000"/>
                </a:lnSpc>
                <a:spcBef>
                  <a:spcPct val="0"/>
                </a:spcBef>
                <a:spcAft>
                  <a:spcPct val="35000"/>
                </a:spcAft>
                <a:buNone/>
              </a:pPr>
              <a:endParaRPr lang="en-GB" sz="650" b="0" i="0" u="none" kern="1200" dirty="0">
                <a:solidFill>
                  <a:schemeClr val="bg1"/>
                </a:solidFill>
              </a:endParaRPr>
            </a:p>
          </p:txBody>
        </p:sp>
      </p:grpSp>
      <p:sp>
        <p:nvSpPr>
          <p:cNvPr id="7" name="TextBox 6">
            <a:extLst>
              <a:ext uri="{FF2B5EF4-FFF2-40B4-BE49-F238E27FC236}">
                <a16:creationId xmlns:a16="http://schemas.microsoft.com/office/drawing/2014/main" id="{BE621561-66B4-4C05-A7C8-83B9821A518F}"/>
              </a:ext>
            </a:extLst>
          </p:cNvPr>
          <p:cNvSpPr txBox="1"/>
          <p:nvPr/>
        </p:nvSpPr>
        <p:spPr>
          <a:xfrm>
            <a:off x="288140" y="2619658"/>
            <a:ext cx="4292786" cy="276999"/>
          </a:xfrm>
          <a:prstGeom prst="rect">
            <a:avLst/>
          </a:prstGeom>
          <a:noFill/>
        </p:spPr>
        <p:txBody>
          <a:bodyPr wrap="square" rtlCol="0">
            <a:spAutoFit/>
          </a:bodyPr>
          <a:lstStyle/>
          <a:p>
            <a:pPr algn="ctr"/>
            <a:r>
              <a:rPr lang="en-GB" sz="1200" u="sng" dirty="0"/>
              <a:t>Methods of Protection Against Malware</a:t>
            </a:r>
          </a:p>
        </p:txBody>
      </p:sp>
      <p:sp>
        <p:nvSpPr>
          <p:cNvPr id="22" name="TextBox 21">
            <a:extLst>
              <a:ext uri="{FF2B5EF4-FFF2-40B4-BE49-F238E27FC236}">
                <a16:creationId xmlns:a16="http://schemas.microsoft.com/office/drawing/2014/main" id="{A72F10E2-2910-4EA7-956A-945ECF610C59}"/>
              </a:ext>
            </a:extLst>
          </p:cNvPr>
          <p:cNvSpPr txBox="1"/>
          <p:nvPr/>
        </p:nvSpPr>
        <p:spPr>
          <a:xfrm>
            <a:off x="324899" y="2869075"/>
            <a:ext cx="4243458" cy="938719"/>
          </a:xfrm>
          <a:prstGeom prst="rect">
            <a:avLst/>
          </a:prstGeom>
          <a:noFill/>
        </p:spPr>
        <p:txBody>
          <a:bodyPr wrap="square" numCol="1" rtlCol="0">
            <a:spAutoFit/>
          </a:bodyPr>
          <a:lstStyle/>
          <a:p>
            <a:pPr marL="285750" indent="-285750" algn="ctr">
              <a:buFontTx/>
              <a:buChar char="-"/>
            </a:pPr>
            <a:r>
              <a:rPr lang="en-GB" sz="1100" dirty="0"/>
              <a:t>Virus Protection Software</a:t>
            </a:r>
          </a:p>
          <a:p>
            <a:pPr marL="285750" indent="-285750" algn="ctr">
              <a:buFontTx/>
              <a:buChar char="-"/>
            </a:pPr>
            <a:r>
              <a:rPr lang="en-GB" sz="1100" dirty="0"/>
              <a:t>Firewall</a:t>
            </a:r>
          </a:p>
          <a:p>
            <a:pPr marL="285750" indent="-285750" algn="ctr">
              <a:buFontTx/>
              <a:buChar char="-"/>
            </a:pPr>
            <a:r>
              <a:rPr lang="en-GB" sz="1100" dirty="0"/>
              <a:t>Operating System Updates</a:t>
            </a:r>
          </a:p>
          <a:p>
            <a:pPr marL="285750" indent="-285750" algn="ctr">
              <a:buFontTx/>
              <a:buChar char="-"/>
            </a:pPr>
            <a:r>
              <a:rPr lang="en-GB" sz="1100" dirty="0"/>
              <a:t>Latest Version of Web Browsers</a:t>
            </a:r>
          </a:p>
          <a:p>
            <a:pPr marL="285750" indent="-285750" algn="ctr">
              <a:buFontTx/>
              <a:buChar char="-"/>
            </a:pPr>
            <a:r>
              <a:rPr lang="en-GB" sz="1100" dirty="0"/>
              <a:t>Identify Phishing Emails</a:t>
            </a:r>
          </a:p>
        </p:txBody>
      </p:sp>
      <p:sp>
        <p:nvSpPr>
          <p:cNvPr id="23" name="TextBox 22">
            <a:extLst>
              <a:ext uri="{FF2B5EF4-FFF2-40B4-BE49-F238E27FC236}">
                <a16:creationId xmlns:a16="http://schemas.microsoft.com/office/drawing/2014/main" id="{FF0B9C4D-7142-467B-A434-0CA0A07CD942}"/>
              </a:ext>
            </a:extLst>
          </p:cNvPr>
          <p:cNvSpPr txBox="1"/>
          <p:nvPr/>
        </p:nvSpPr>
        <p:spPr>
          <a:xfrm>
            <a:off x="7677908" y="2676716"/>
            <a:ext cx="4189193" cy="276999"/>
          </a:xfrm>
          <a:prstGeom prst="rect">
            <a:avLst/>
          </a:prstGeom>
          <a:noFill/>
        </p:spPr>
        <p:txBody>
          <a:bodyPr wrap="square" rtlCol="0">
            <a:spAutoFit/>
          </a:bodyPr>
          <a:lstStyle/>
          <a:p>
            <a:pPr algn="ctr"/>
            <a:r>
              <a:rPr lang="en-GB" sz="1200" u="sng" dirty="0"/>
              <a:t>Methods of Identifying Vulnerabilities in Computer Systems</a:t>
            </a:r>
            <a:endParaRPr lang="en-GB" sz="1050" b="1" u="sng" dirty="0">
              <a:effectLst/>
            </a:endParaRPr>
          </a:p>
        </p:txBody>
      </p:sp>
      <p:sp>
        <p:nvSpPr>
          <p:cNvPr id="24" name="TextBox 23">
            <a:extLst>
              <a:ext uri="{FF2B5EF4-FFF2-40B4-BE49-F238E27FC236}">
                <a16:creationId xmlns:a16="http://schemas.microsoft.com/office/drawing/2014/main" id="{E33D2E18-F047-4683-8D76-7BBEF7364231}"/>
              </a:ext>
            </a:extLst>
          </p:cNvPr>
          <p:cNvSpPr txBox="1"/>
          <p:nvPr/>
        </p:nvSpPr>
        <p:spPr>
          <a:xfrm>
            <a:off x="7664390" y="2953715"/>
            <a:ext cx="4174727" cy="769441"/>
          </a:xfrm>
          <a:prstGeom prst="rect">
            <a:avLst/>
          </a:prstGeom>
          <a:noFill/>
        </p:spPr>
        <p:txBody>
          <a:bodyPr wrap="square" numCol="1" rtlCol="0">
            <a:spAutoFit/>
          </a:bodyPr>
          <a:lstStyle/>
          <a:p>
            <a:pPr marL="285750" indent="-285750" algn="ctr">
              <a:buFontTx/>
              <a:buChar char="-"/>
            </a:pPr>
            <a:r>
              <a:rPr lang="en-GB" sz="1100" dirty="0"/>
              <a:t>Footprinting</a:t>
            </a:r>
          </a:p>
          <a:p>
            <a:pPr marL="285750" indent="-285750" algn="ctr">
              <a:buFontTx/>
              <a:buChar char="-"/>
            </a:pPr>
            <a:r>
              <a:rPr lang="en-GB" sz="1100" dirty="0"/>
              <a:t>Ethical Hacking</a:t>
            </a:r>
          </a:p>
          <a:p>
            <a:pPr marL="285750" indent="-285750" algn="ctr">
              <a:buFontTx/>
              <a:buChar char="-"/>
            </a:pPr>
            <a:r>
              <a:rPr lang="en-GB" sz="1100" dirty="0"/>
              <a:t>Penetration Testing</a:t>
            </a:r>
          </a:p>
          <a:p>
            <a:pPr marL="285750" indent="-285750" algn="ctr">
              <a:buFontTx/>
              <a:buChar char="-"/>
            </a:pPr>
            <a:r>
              <a:rPr lang="en-GB" sz="1100" dirty="0"/>
              <a:t>Secure By Design</a:t>
            </a: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Cybersecurity | Glossary</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3301884629"/>
              </p:ext>
            </p:extLst>
          </p:nvPr>
        </p:nvGraphicFramePr>
        <p:xfrm>
          <a:off x="292231" y="1140644"/>
          <a:ext cx="11538408" cy="424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949</Words>
  <Application>Microsoft Office PowerPoint</Application>
  <PresentationFormat>Widescreen</PresentationFormat>
  <Paragraphs>111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Cybersecurity | Revision Mat</vt:lpstr>
      <vt:lpstr>Cybersecurity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Daneka Norman</cp:lastModifiedBy>
  <cp:revision>37</cp:revision>
  <dcterms:created xsi:type="dcterms:W3CDTF">2019-08-15T13:52:11Z</dcterms:created>
  <dcterms:modified xsi:type="dcterms:W3CDTF">2020-06-11T12:52:54Z</dcterms:modified>
</cp:coreProperties>
</file>