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0CE6F-BCDF-46EF-9351-999ADDED82AF}" type="datetimeFigureOut">
              <a:rPr lang="en-GB" smtClean="0"/>
              <a:pPr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5DC5-71C7-4D93-BA40-58760414CDB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DATA SCIENCE FOR GOVERNMENT &amp; SOCIAL SCIENCE </a:t>
            </a:r>
            <a:r>
              <a:rPr lang="en-GB" b="1" smtClean="0"/>
              <a:t>– Role </a:t>
            </a:r>
            <a:r>
              <a:rPr lang="en-GB" b="1" dirty="0" smtClean="0"/>
              <a:t>of Insurance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2400" b="1" dirty="0" smtClean="0"/>
              <a:t>Michael Adams, Chair Strategic Risk Management, </a:t>
            </a:r>
            <a:r>
              <a:rPr lang="en-GB" sz="2400" b="1" dirty="0" err="1" smtClean="0"/>
              <a:t>UoBath</a:t>
            </a:r>
            <a:endParaRPr lang="en-GB" sz="2400" b="1" dirty="0" smtClean="0"/>
          </a:p>
          <a:p>
            <a:r>
              <a:rPr lang="en-GB" sz="2400" b="1" dirty="0" smtClean="0"/>
              <a:t>Background:</a:t>
            </a:r>
            <a:r>
              <a:rPr lang="en-GB" sz="2400" dirty="0" smtClean="0"/>
              <a:t> Economics, Finance &amp; Accountancy</a:t>
            </a:r>
          </a:p>
          <a:p>
            <a:r>
              <a:rPr lang="en-GB" sz="2400" b="1" dirty="0" smtClean="0"/>
              <a:t>Research Area: </a:t>
            </a:r>
            <a:r>
              <a:rPr lang="en-GB" sz="2400" dirty="0" smtClean="0"/>
              <a:t>Insurance Risk Management</a:t>
            </a:r>
          </a:p>
          <a:p>
            <a:r>
              <a:rPr lang="en-GB" sz="2400" b="1" dirty="0" smtClean="0"/>
              <a:t>Key issues: </a:t>
            </a:r>
          </a:p>
          <a:p>
            <a:pPr>
              <a:buNone/>
            </a:pPr>
            <a:r>
              <a:rPr lang="en-GB" sz="2400" dirty="0"/>
              <a:t>	</a:t>
            </a:r>
            <a:r>
              <a:rPr lang="en-GB" sz="2400" b="1" dirty="0" smtClean="0"/>
              <a:t>- </a:t>
            </a:r>
            <a:r>
              <a:rPr lang="en-GB" sz="2400" b="1" i="1" dirty="0" smtClean="0"/>
              <a:t>Insurance &amp; Societal Resilience </a:t>
            </a:r>
            <a:r>
              <a:rPr lang="en-GB" sz="2400" dirty="0" smtClean="0"/>
              <a:t>(e.g., mitigation of humanitarian risks associated with climate change, environmental disasters &amp; pandemics (e.g., </a:t>
            </a:r>
            <a:r>
              <a:rPr lang="en-GB" sz="2400" dirty="0" err="1" smtClean="0"/>
              <a:t>Zika</a:t>
            </a:r>
            <a:r>
              <a:rPr lang="en-GB" sz="2400" dirty="0" smtClean="0"/>
              <a:t> virus))</a:t>
            </a:r>
          </a:p>
          <a:p>
            <a:pPr>
              <a:buNone/>
            </a:pPr>
            <a:r>
              <a:rPr lang="en-GB" sz="2400" b="1" dirty="0"/>
              <a:t>	</a:t>
            </a:r>
            <a:r>
              <a:rPr lang="en-GB" sz="2400" b="1" dirty="0" smtClean="0"/>
              <a:t>- </a:t>
            </a:r>
            <a:r>
              <a:rPr lang="en-GB" sz="2400" b="1" i="1" dirty="0" smtClean="0"/>
              <a:t>Insurance &amp; Economic Protection </a:t>
            </a:r>
            <a:r>
              <a:rPr lang="en-GB" sz="2400" dirty="0" smtClean="0"/>
              <a:t>(e.g., poverty alleviation, sustainable development, new technology (cyber) risks &amp; cost-effective health care provision)</a:t>
            </a:r>
          </a:p>
          <a:p>
            <a:pPr>
              <a:buNone/>
            </a:pPr>
            <a:r>
              <a:rPr lang="en-GB" sz="2400" dirty="0"/>
              <a:t>	</a:t>
            </a:r>
            <a:r>
              <a:rPr lang="en-GB" sz="2400" dirty="0" smtClean="0"/>
              <a:t>- </a:t>
            </a:r>
            <a:r>
              <a:rPr lang="en-GB" sz="2400" b="1" i="1" dirty="0" smtClean="0"/>
              <a:t>Insurance &amp; Public Policy </a:t>
            </a:r>
            <a:r>
              <a:rPr lang="en-GB" sz="2400" dirty="0" smtClean="0"/>
              <a:t>(e.g., transferability of (actuarial) data science (modelling) to public policy arena; public-private risk-sharing initiatives; risk financing (cat bond)solutions)</a:t>
            </a:r>
            <a:endParaRPr lang="en-GB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DATA SCIENCE FOR GOVERNMENT &amp; SOCIAL SCIENCE – Role of Insurance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insrv</cp:lastModifiedBy>
  <cp:revision>8</cp:revision>
  <dcterms:created xsi:type="dcterms:W3CDTF">2017-05-11T19:07:57Z</dcterms:created>
  <dcterms:modified xsi:type="dcterms:W3CDTF">2017-07-31T10:46:54Z</dcterms:modified>
</cp:coreProperties>
</file>