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CC6D-7758-41F2-920C-BC92E993DCEB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C3CB-782F-4D10-BBE5-D22A16F68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80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CC6D-7758-41F2-920C-BC92E993DCEB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C3CB-782F-4D10-BBE5-D22A16F68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90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CC6D-7758-41F2-920C-BC92E993DCEB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C3CB-782F-4D10-BBE5-D22A16F68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53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CC6D-7758-41F2-920C-BC92E993DCEB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C3CB-782F-4D10-BBE5-D22A16F68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13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CC6D-7758-41F2-920C-BC92E993DCEB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C3CB-782F-4D10-BBE5-D22A16F68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26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CC6D-7758-41F2-920C-BC92E993DCEB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C3CB-782F-4D10-BBE5-D22A16F68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6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CC6D-7758-41F2-920C-BC92E993DCEB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C3CB-782F-4D10-BBE5-D22A16F68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54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CC6D-7758-41F2-920C-BC92E993DCEB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C3CB-782F-4D10-BBE5-D22A16F68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07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CC6D-7758-41F2-920C-BC92E993DCEB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C3CB-782F-4D10-BBE5-D22A16F68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33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CC6D-7758-41F2-920C-BC92E993DCEB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C3CB-782F-4D10-BBE5-D22A16F68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40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CC6D-7758-41F2-920C-BC92E993DCEB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C3CB-782F-4D10-BBE5-D22A16F68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1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FCC6D-7758-41F2-920C-BC92E993DCEB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BC3CB-782F-4D10-BBE5-D22A16F68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65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6488" y="169239"/>
            <a:ext cx="108804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UK Collaborative Centre for Housing Evidence (</a:t>
            </a:r>
            <a:r>
              <a:rPr lang="en-GB" sz="3200" b="1" dirty="0" err="1" smtClean="0"/>
              <a:t>CaCHE</a:t>
            </a:r>
            <a:r>
              <a:rPr lang="en-GB" sz="3200" b="1" dirty="0" smtClean="0"/>
              <a:t>)</a:t>
            </a:r>
          </a:p>
          <a:p>
            <a:endParaRPr lang="en-GB" dirty="0"/>
          </a:p>
          <a:p>
            <a:r>
              <a:rPr lang="en-GB" sz="2800" dirty="0" smtClean="0"/>
              <a:t>ESRC/AHRC/JRF   (£6M over 5 years)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Image result for hou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521" y="3268427"/>
            <a:ext cx="3941346" cy="28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uk nation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9" t="20077" r="3069" b="2823"/>
          <a:stretch/>
        </p:blipFill>
        <p:spPr bwMode="auto">
          <a:xfrm>
            <a:off x="8757634" y="1572823"/>
            <a:ext cx="2717442" cy="403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69822" y="1862273"/>
            <a:ext cx="23383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UK</a:t>
            </a:r>
          </a:p>
          <a:p>
            <a:endParaRPr lang="en-GB" sz="3200" b="1" dirty="0" smtClean="0">
              <a:solidFill>
                <a:srgbClr val="FF0000"/>
              </a:solidFill>
            </a:endParaRPr>
          </a:p>
          <a:p>
            <a:r>
              <a:rPr lang="en-GB" sz="3200" b="1" dirty="0" smtClean="0">
                <a:solidFill>
                  <a:srgbClr val="FF0000"/>
                </a:solidFill>
              </a:rPr>
              <a:t>Devolved Nations</a:t>
            </a:r>
          </a:p>
          <a:p>
            <a:endParaRPr lang="en-GB" sz="3200" b="1" dirty="0" smtClean="0">
              <a:solidFill>
                <a:srgbClr val="FF0000"/>
              </a:solidFill>
            </a:endParaRPr>
          </a:p>
          <a:p>
            <a:r>
              <a:rPr lang="en-GB" sz="3200" b="1" dirty="0" smtClean="0">
                <a:solidFill>
                  <a:srgbClr val="FF0000"/>
                </a:solidFill>
              </a:rPr>
              <a:t>Local Authorities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7019" y="1653076"/>
            <a:ext cx="2387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HM Land Registry</a:t>
            </a:r>
            <a:endParaRPr lang="en-GB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982427" y="2263951"/>
            <a:ext cx="1" cy="1635006"/>
          </a:xfrm>
          <a:prstGeom prst="straightConnector1">
            <a:avLst/>
          </a:prstGeom>
          <a:ln w="57150">
            <a:solidFill>
              <a:srgbClr val="FF0000"/>
            </a:solidFill>
            <a:headEnd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461" y="1934861"/>
            <a:ext cx="96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HMRC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1262600" y="2528668"/>
            <a:ext cx="1178791" cy="1370289"/>
          </a:xfrm>
          <a:prstGeom prst="straightConnector1">
            <a:avLst/>
          </a:prstGeom>
          <a:ln w="57150">
            <a:solidFill>
              <a:srgbClr val="FF0000"/>
            </a:solidFill>
            <a:headEnd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6537" y="4550149"/>
            <a:ext cx="966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DWP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736256" y="3778157"/>
            <a:ext cx="684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NRS</a:t>
            </a:r>
            <a:endParaRPr lang="en-GB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1120646" y="4734815"/>
            <a:ext cx="1462700" cy="10865"/>
          </a:xfrm>
          <a:prstGeom prst="straightConnector1">
            <a:avLst/>
          </a:prstGeom>
          <a:ln w="57150">
            <a:solidFill>
              <a:srgbClr val="FF0000"/>
            </a:solidFill>
            <a:headEnd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1285" y="1940619"/>
            <a:ext cx="2775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Registers of Scotland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207779" y="2408784"/>
            <a:ext cx="1315719" cy="1345340"/>
          </a:xfrm>
          <a:prstGeom prst="straightConnector1">
            <a:avLst/>
          </a:prstGeom>
          <a:ln w="57150">
            <a:solidFill>
              <a:srgbClr val="FF0000"/>
            </a:solidFill>
            <a:headEnd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134198" y="4914447"/>
            <a:ext cx="854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DCLG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653235" y="2574309"/>
            <a:ext cx="946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NISRA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703243" y="3216726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77578" y="5220754"/>
            <a:ext cx="1707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StatsWales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8101718" y="5603694"/>
            <a:ext cx="2344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statistics.gov.scot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196330" y="4417081"/>
            <a:ext cx="1918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Environment Agency</a:t>
            </a:r>
            <a:endParaRPr lang="en-GB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720338" y="4723906"/>
            <a:ext cx="1418346" cy="7567"/>
          </a:xfrm>
          <a:prstGeom prst="straightConnector1">
            <a:avLst/>
          </a:prstGeom>
          <a:ln w="57150">
            <a:solidFill>
              <a:srgbClr val="FF0000"/>
            </a:solidFill>
            <a:headEnd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34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orford</dc:creator>
  <cp:lastModifiedBy>insrv</cp:lastModifiedBy>
  <cp:revision>8</cp:revision>
  <dcterms:created xsi:type="dcterms:W3CDTF">2017-06-02T09:11:02Z</dcterms:created>
  <dcterms:modified xsi:type="dcterms:W3CDTF">2017-07-31T11:46:40Z</dcterms:modified>
</cp:coreProperties>
</file>