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FCC6D-7758-41F2-920C-BC92E993DCEB}" type="datetimeFigureOut">
              <a:rPr lang="en-GB" smtClean="0"/>
              <a:t>31/07/2017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BC3CB-782F-4D10-BBE5-D22A16F68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7804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FCC6D-7758-41F2-920C-BC92E993DCEB}" type="datetimeFigureOut">
              <a:rPr lang="en-GB" smtClean="0"/>
              <a:t>31/07/2017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BC3CB-782F-4D10-BBE5-D22A16F68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4909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FCC6D-7758-41F2-920C-BC92E993DCEB}" type="datetimeFigureOut">
              <a:rPr lang="en-GB" smtClean="0"/>
              <a:t>31/07/2017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BC3CB-782F-4D10-BBE5-D22A16F68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5534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FCC6D-7758-41F2-920C-BC92E993DCEB}" type="datetimeFigureOut">
              <a:rPr lang="en-GB" smtClean="0"/>
              <a:t>31/07/2017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BC3CB-782F-4D10-BBE5-D22A16F68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9137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FCC6D-7758-41F2-920C-BC92E993DCEB}" type="datetimeFigureOut">
              <a:rPr lang="en-GB" smtClean="0"/>
              <a:t>31/07/2017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BC3CB-782F-4D10-BBE5-D22A16F68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2262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FCC6D-7758-41F2-920C-BC92E993DCEB}" type="datetimeFigureOut">
              <a:rPr lang="en-GB" smtClean="0"/>
              <a:t>31/07/2017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BC3CB-782F-4D10-BBE5-D22A16F68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8469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FCC6D-7758-41F2-920C-BC92E993DCEB}" type="datetimeFigureOut">
              <a:rPr lang="en-GB" smtClean="0"/>
              <a:t>31/07/2017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BC3CB-782F-4D10-BBE5-D22A16F68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1548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FCC6D-7758-41F2-920C-BC92E993DCEB}" type="datetimeFigureOut">
              <a:rPr lang="en-GB" smtClean="0"/>
              <a:t>31/07/2017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BC3CB-782F-4D10-BBE5-D22A16F68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0072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FCC6D-7758-41F2-920C-BC92E993DCEB}" type="datetimeFigureOut">
              <a:rPr lang="en-GB" smtClean="0"/>
              <a:t>31/07/2017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BC3CB-782F-4D10-BBE5-D22A16F68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334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FCC6D-7758-41F2-920C-BC92E993DCEB}" type="datetimeFigureOut">
              <a:rPr lang="en-GB" smtClean="0"/>
              <a:t>31/07/2017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BC3CB-782F-4D10-BBE5-D22A16F68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402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FCC6D-7758-41F2-920C-BC92E993DCEB}" type="datetimeFigureOut">
              <a:rPr lang="en-GB" smtClean="0"/>
              <a:t>31/07/2017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BC3CB-782F-4D10-BBE5-D22A16F68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4118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5FCC6D-7758-41F2-920C-BC92E993DCEB}" type="datetimeFigureOut">
              <a:rPr lang="en-GB" smtClean="0"/>
              <a:t>31/07/2017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0BC3CB-782F-4D10-BBE5-D22A16F68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654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6488" y="169239"/>
            <a:ext cx="1088040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/>
              <a:t>UK Collaborative Centre for Housing Evidence (</a:t>
            </a:r>
            <a:r>
              <a:rPr lang="en-GB" sz="3200" b="1" dirty="0" err="1" smtClean="0"/>
              <a:t>CaCHE</a:t>
            </a:r>
            <a:r>
              <a:rPr lang="en-GB" sz="3200" b="1" dirty="0" smtClean="0"/>
              <a:t>)</a:t>
            </a:r>
          </a:p>
          <a:p>
            <a:endParaRPr lang="en-GB" dirty="0"/>
          </a:p>
          <a:p>
            <a:r>
              <a:rPr lang="en-GB" sz="2800" dirty="0" smtClean="0"/>
              <a:t>ESRC/AHRC/JRF   (£6M over 5 years)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1026" name="Picture 2" descr="Image result for hous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5521" y="3268427"/>
            <a:ext cx="3941346" cy="2839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uk nations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9" t="20077" r="3069" b="2823"/>
          <a:stretch/>
        </p:blipFill>
        <p:spPr bwMode="auto">
          <a:xfrm>
            <a:off x="8757634" y="1572823"/>
            <a:ext cx="2717442" cy="4030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969822" y="1862273"/>
            <a:ext cx="233839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solidFill>
                  <a:srgbClr val="FF0000"/>
                </a:solidFill>
              </a:rPr>
              <a:t>UK</a:t>
            </a:r>
          </a:p>
          <a:p>
            <a:endParaRPr lang="en-GB" sz="3200" b="1" dirty="0" smtClean="0">
              <a:solidFill>
                <a:srgbClr val="FF0000"/>
              </a:solidFill>
            </a:endParaRPr>
          </a:p>
          <a:p>
            <a:r>
              <a:rPr lang="en-GB" sz="3200" b="1" dirty="0" smtClean="0">
                <a:solidFill>
                  <a:srgbClr val="FF0000"/>
                </a:solidFill>
              </a:rPr>
              <a:t>Devolved Nations</a:t>
            </a:r>
          </a:p>
          <a:p>
            <a:endParaRPr lang="en-GB" sz="3200" b="1" dirty="0" smtClean="0">
              <a:solidFill>
                <a:srgbClr val="FF0000"/>
              </a:solidFill>
            </a:endParaRPr>
          </a:p>
          <a:p>
            <a:r>
              <a:rPr lang="en-GB" sz="3200" b="1" dirty="0" smtClean="0">
                <a:solidFill>
                  <a:srgbClr val="FF0000"/>
                </a:solidFill>
              </a:rPr>
              <a:t>Local Authorities</a:t>
            </a:r>
            <a:endParaRPr lang="en-GB" sz="32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57019" y="1653076"/>
            <a:ext cx="23876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HM Land Registry</a:t>
            </a:r>
            <a:endParaRPr lang="en-GB" sz="2400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3982427" y="2263951"/>
            <a:ext cx="1" cy="1635006"/>
          </a:xfrm>
          <a:prstGeom prst="straightConnector1">
            <a:avLst/>
          </a:prstGeom>
          <a:ln w="57150">
            <a:solidFill>
              <a:srgbClr val="FF0000"/>
            </a:solidFill>
            <a:headEnd w="lg" len="med"/>
            <a:tailEnd type="triangle" w="lg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71461" y="1934861"/>
            <a:ext cx="9602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HMRC 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H="1" flipV="1">
            <a:off x="1262600" y="2528668"/>
            <a:ext cx="1178791" cy="1370289"/>
          </a:xfrm>
          <a:prstGeom prst="straightConnector1">
            <a:avLst/>
          </a:prstGeom>
          <a:ln w="57150">
            <a:solidFill>
              <a:srgbClr val="FF0000"/>
            </a:solidFill>
            <a:headEnd w="lg" len="med"/>
            <a:tailEnd type="triangle" w="lg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26537" y="4550149"/>
            <a:ext cx="9666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DWP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736256" y="3778157"/>
            <a:ext cx="6846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/>
              <a:t>NRS</a:t>
            </a:r>
            <a:endParaRPr lang="en-GB" sz="2400" dirty="0"/>
          </a:p>
        </p:txBody>
      </p:sp>
      <p:cxnSp>
        <p:nvCxnSpPr>
          <p:cNvPr id="18" name="Straight Arrow Connector 17"/>
          <p:cNvCxnSpPr/>
          <p:nvPr/>
        </p:nvCxnSpPr>
        <p:spPr>
          <a:xfrm flipH="1" flipV="1">
            <a:off x="1120646" y="4734815"/>
            <a:ext cx="1462700" cy="10865"/>
          </a:xfrm>
          <a:prstGeom prst="straightConnector1">
            <a:avLst/>
          </a:prstGeom>
          <a:ln w="57150">
            <a:solidFill>
              <a:srgbClr val="FF0000"/>
            </a:solidFill>
            <a:headEnd w="lg" len="med"/>
            <a:tailEnd type="triangle" w="lg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5941285" y="1940619"/>
            <a:ext cx="27759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 smtClean="0"/>
              <a:t>Registers of Scotland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5207779" y="2408784"/>
            <a:ext cx="1315719" cy="1345340"/>
          </a:xfrm>
          <a:prstGeom prst="straightConnector1">
            <a:avLst/>
          </a:prstGeom>
          <a:ln w="57150">
            <a:solidFill>
              <a:srgbClr val="FF0000"/>
            </a:solidFill>
            <a:headEnd w="lg" len="med"/>
            <a:tailEnd type="triangle" w="lg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8134198" y="4914447"/>
            <a:ext cx="8540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 smtClean="0"/>
              <a:t>DCLG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0653235" y="2574309"/>
            <a:ext cx="9460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 smtClean="0"/>
              <a:t>NISRA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0703243" y="3216726"/>
            <a:ext cx="7280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 smtClean="0"/>
              <a:t>ONS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0677578" y="5220754"/>
            <a:ext cx="1707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/>
              <a:t>StatsWales</a:t>
            </a:r>
            <a:endParaRPr lang="en-GB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8101718" y="5603694"/>
            <a:ext cx="23440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err="1" smtClean="0"/>
              <a:t>statistics.gov.scot</a:t>
            </a:r>
            <a:endParaRPr lang="en-GB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6196330" y="4417081"/>
            <a:ext cx="19181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Environment Agency</a:t>
            </a:r>
            <a:endParaRPr lang="en-GB" sz="2400" dirty="0"/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4720338" y="4723906"/>
            <a:ext cx="1418346" cy="7567"/>
          </a:xfrm>
          <a:prstGeom prst="straightConnector1">
            <a:avLst/>
          </a:prstGeom>
          <a:ln w="57150">
            <a:solidFill>
              <a:srgbClr val="FF0000"/>
            </a:solidFill>
            <a:headEnd w="lg" len="med"/>
            <a:tailEnd type="triangle" w="lg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34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37</Words>
  <Application>Microsoft Office PowerPoint</Application>
  <PresentationFormat>Widescreen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scott orford</dc:creator>
  <cp:lastModifiedBy>insrv</cp:lastModifiedBy>
  <cp:revision>8</cp:revision>
  <dcterms:created xsi:type="dcterms:W3CDTF">2017-06-02T09:11:02Z</dcterms:created>
  <dcterms:modified xsi:type="dcterms:W3CDTF">2017-07-31T11:46:40Z</dcterms:modified>
</cp:coreProperties>
</file>