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5.xml" ContentType="application/vnd.openxmlformats-officedocument.theme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32"/>
  </p:notesMasterIdLst>
  <p:sldIdLst>
    <p:sldId id="321" r:id="rId8"/>
    <p:sldId id="256" r:id="rId9"/>
    <p:sldId id="271" r:id="rId10"/>
    <p:sldId id="257" r:id="rId11"/>
    <p:sldId id="261" r:id="rId12"/>
    <p:sldId id="289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273" r:id="rId23"/>
    <p:sldId id="274" r:id="rId24"/>
    <p:sldId id="275" r:id="rId25"/>
    <p:sldId id="282" r:id="rId26"/>
    <p:sldId id="278" r:id="rId27"/>
    <p:sldId id="280" r:id="rId28"/>
    <p:sldId id="281" r:id="rId29"/>
    <p:sldId id="283" r:id="rId30"/>
    <p:sldId id="32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7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C15"/>
    <a:srgbClr val="CF231C"/>
    <a:srgbClr val="7F201A"/>
    <a:srgbClr val="82211B"/>
    <a:srgbClr val="7F2017"/>
    <a:srgbClr val="CB241B"/>
    <a:srgbClr val="83211B"/>
    <a:srgbClr val="50443E"/>
    <a:srgbClr val="470805"/>
    <a:srgbClr val="982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4" y="52"/>
      </p:cViewPr>
      <p:guideLst>
        <p:guide orient="horz" pos="2144"/>
        <p:guide pos="7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1" y="0"/>
            <a:ext cx="128560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761" y="0"/>
            <a:ext cx="1285602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kumimoji="1"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kumimoji="1"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kumimoji="1"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fontAlgn="auto"/>
            <a:r>
              <a:rPr kumimoji="1" lang="zh-CN" altLang="en-US" strike="noStrike" noProof="1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2021/6/4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6715-8CE8-46DE-8ADE-CEDBBB9124CF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E023-4FA3-4572-A035-A5E22CA86F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CA94-F02B-4213-B4B7-3FFDF1F21082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A08-D7D4-4F70-B6A3-F1BC4A7393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indent="-171450"/>
            <a:r>
              <a:rPr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8A87A34-81AB-432B-8DAE-1953F412C126}" type="datetimeFigureOut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6/4/2021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6D22F896-40B5-4ADD-8801-0D06FADFA095}" type="slidenum">
              <a:rPr 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sheji_changxin\AppData\Local\Temp\wps\INetCache\41f2125fa8da183bc2efd2c9475e2ea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8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cardiff.ac.uk/confucius-institute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sheji_changxin\AppData\Local\Temp\wps\INetCache\cf0f3c87a33a0e0fd86ee8a5e34ee062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62413" y="320528"/>
            <a:ext cx="875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/>
                <a:cs typeface="Arial" panose="020B0604020202020204"/>
              </a:rPr>
              <a:t>   </a:t>
            </a:r>
            <a:r>
              <a:rPr lang="en-US" altLang="zh-CN" sz="480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4800" dirty="0"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     </a:t>
            </a:r>
            <a:r>
              <a:rPr lang="zh-CN" altLang="en-US" sz="4800"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4800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en-US" altLang="zh-CN" sz="5400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ǐhǎo</a:t>
            </a:r>
            <a:r>
              <a:rPr lang="en-US" altLang="zh-CN" sz="54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540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Zhōnɡɡuó</a:t>
            </a:r>
            <a:endParaRPr lang="en-US" altLang="zh-CN" sz="54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268164" y="1046799"/>
            <a:ext cx="6454140" cy="162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latin typeface="Century Gothic" panose="020B0502020202020204" charset="0"/>
                <a:ea typeface="+mn-ea"/>
                <a:cs typeface="+mn-ea"/>
              </a:defRPr>
            </a:lvl1pPr>
          </a:lstStyle>
          <a:p>
            <a:pPr>
              <a:spcBef>
                <a:spcPts val="1800"/>
              </a:spcBef>
            </a:pPr>
            <a:r>
              <a:rPr lang="zh-CN" altLang="en-US" sz="6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你好    中国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59462" y="2265748"/>
            <a:ext cx="6868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zh-CN" sz="4800">
                <a:solidFill>
                  <a:schemeClr val="bg1"/>
                </a:solidFill>
                <a:sym typeface="+mn-ea"/>
              </a:rPr>
              <a:t>H</a:t>
            </a:r>
            <a:r>
              <a:rPr lang="en-US" altLang="zh-CN" sz="4800">
                <a:solidFill>
                  <a:schemeClr val="bg1"/>
                </a:solidFill>
              </a:rPr>
              <a:t>ello </a:t>
            </a:r>
            <a:r>
              <a:rPr lang="zh-CN" altLang="en-US" sz="4800">
                <a:solidFill>
                  <a:schemeClr val="bg1"/>
                </a:solidFill>
              </a:rPr>
              <a:t>    </a:t>
            </a:r>
            <a:r>
              <a:rPr lang="en-US" altLang="zh-CN" sz="4800">
                <a:solidFill>
                  <a:schemeClr val="bg1"/>
                </a:solidFill>
              </a:rPr>
              <a:t>China</a:t>
            </a:r>
          </a:p>
        </p:txBody>
      </p:sp>
      <p:pic>
        <p:nvPicPr>
          <p:cNvPr id="9" name="图片 8" descr="IMG_267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149" y="4890675"/>
            <a:ext cx="1333047" cy="1333047"/>
          </a:xfrm>
          <a:prstGeom prst="rect">
            <a:avLst/>
          </a:prstGeom>
        </p:spPr>
      </p:pic>
      <p:pic>
        <p:nvPicPr>
          <p:cNvPr id="10" name="图片 9" descr="IMG_26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63" y="4899618"/>
            <a:ext cx="1378283" cy="1378283"/>
          </a:xfrm>
          <a:prstGeom prst="rect">
            <a:avLst/>
          </a:prstGeom>
        </p:spPr>
      </p:pic>
      <p:pic>
        <p:nvPicPr>
          <p:cNvPr id="11" name="图片 10" descr="IMG_268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997" y="4804128"/>
            <a:ext cx="1473772" cy="1473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7" r="14367"/>
          <a:stretch>
            <a:fillRect/>
          </a:stretch>
        </p:blipFill>
        <p:spPr>
          <a:xfrm>
            <a:off x="4702630" y="3269073"/>
            <a:ext cx="5675085" cy="9221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070" y="199390"/>
            <a:ext cx="11379200" cy="6457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端午节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端午节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端午节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00" y="-47625"/>
            <a:ext cx="32283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0">
                <a:gradFill flip="none" rotWithShape="1">
                  <a:gsLst>
                    <a:gs pos="0">
                      <a:srgbClr val="470805"/>
                    </a:gs>
                    <a:gs pos="100000">
                      <a:srgbClr val="AF1C15"/>
                    </a:gs>
                  </a:gsLst>
                  <a:lin ang="10800000" scaled="1"/>
                  <a:tileRect/>
                </a:gradFill>
                <a:latin typeface="书体坊米芾体" panose="02010601030101010101" pitchFamily="2" charset="-122"/>
                <a:ea typeface="书体坊米芾体" panose="02010601030101010101" pitchFamily="2" charset="-122"/>
              </a:defRPr>
            </a:lvl1pPr>
          </a:lstStyle>
          <a:p>
            <a:r>
              <a:rPr lang="en-US" altLang="zh-CN" sz="8800" dirty="0"/>
              <a:t>What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0305" y="1283335"/>
            <a:ext cx="8176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1.eat sticky rice dumplings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17965" y="544830"/>
            <a:ext cx="2623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zònɡzi</a:t>
            </a:r>
          </a:p>
          <a:p>
            <a:r>
              <a:rPr kumimoji="1"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粽子</a:t>
            </a:r>
          </a:p>
        </p:txBody>
      </p:sp>
      <p:pic>
        <p:nvPicPr>
          <p:cNvPr id="4" name="图片 3" descr="未命名-22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210" y="2358390"/>
            <a:ext cx="6202045" cy="4135120"/>
          </a:xfrm>
          <a:prstGeom prst="rect">
            <a:avLst/>
          </a:prstGeom>
        </p:spPr>
      </p:pic>
      <p:pic>
        <p:nvPicPr>
          <p:cNvPr id="6" name="图片 5" descr="b4a28ed508308a247249f8960ed1f38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60" y="2358390"/>
            <a:ext cx="3792855" cy="413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00" y="-47625"/>
            <a:ext cx="32283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0">
                <a:gradFill flip="none" rotWithShape="1">
                  <a:gsLst>
                    <a:gs pos="0">
                      <a:srgbClr val="470805"/>
                    </a:gs>
                    <a:gs pos="100000">
                      <a:srgbClr val="AF1C15"/>
                    </a:gs>
                  </a:gsLst>
                  <a:lin ang="10800000" scaled="1"/>
                  <a:tileRect/>
                </a:gradFill>
                <a:latin typeface="书体坊米芾体" panose="02010601030101010101" pitchFamily="2" charset="-122"/>
                <a:ea typeface="书体坊米芾体" panose="02010601030101010101" pitchFamily="2" charset="-122"/>
              </a:defRPr>
            </a:lvl1pPr>
          </a:lstStyle>
          <a:p>
            <a:r>
              <a:rPr lang="en-US" altLang="zh-CN" sz="8800" dirty="0"/>
              <a:t>What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77490" y="948690"/>
            <a:ext cx="8499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have dragon boat race</a:t>
            </a:r>
          </a:p>
        </p:txBody>
      </p:sp>
      <p:pic>
        <p:nvPicPr>
          <p:cNvPr id="101" name="图片 100"/>
          <p:cNvPicPr/>
          <p:nvPr/>
        </p:nvPicPr>
        <p:blipFill>
          <a:blip r:link="rId4"/>
          <a:stretch>
            <a:fillRect/>
          </a:stretch>
        </p:blipFill>
        <p:spPr>
          <a:xfrm>
            <a:off x="1965960" y="1978660"/>
            <a:ext cx="8358505" cy="4628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00" y="-47625"/>
            <a:ext cx="32283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0">
                <a:gradFill flip="none" rotWithShape="1">
                  <a:gsLst>
                    <a:gs pos="0">
                      <a:srgbClr val="470805"/>
                    </a:gs>
                    <a:gs pos="100000">
                      <a:srgbClr val="AF1C15"/>
                    </a:gs>
                  </a:gsLst>
                  <a:lin ang="10800000" scaled="1"/>
                  <a:tileRect/>
                </a:gradFill>
                <a:latin typeface="书体坊米芾体" panose="02010601030101010101" pitchFamily="2" charset="-122"/>
                <a:ea typeface="书体坊米芾体" panose="02010601030101010101" pitchFamily="2" charset="-122"/>
              </a:defRPr>
            </a:lvl1pPr>
          </a:lstStyle>
          <a:p>
            <a:r>
              <a:rPr lang="en-US" altLang="zh-CN" sz="8800" dirty="0"/>
              <a:t>What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2975" y="1272540"/>
            <a:ext cx="8378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3.wear perfume satchets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71280" y="367665"/>
            <a:ext cx="391414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xiānɡnánɡ</a:t>
            </a:r>
          </a:p>
          <a:p>
            <a:r>
              <a:rPr kumimoji="1"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香囊</a:t>
            </a:r>
          </a:p>
        </p:txBody>
      </p:sp>
      <p:pic>
        <p:nvPicPr>
          <p:cNvPr id="7" name="图片 6" descr="C:\Users\admin\Desktop\26-1605241J647.jpg26-1605241J6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9383" y="2774315"/>
            <a:ext cx="5729605" cy="3838575"/>
          </a:xfrm>
          <a:prstGeom prst="rect">
            <a:avLst/>
          </a:prstGeom>
        </p:spPr>
      </p:pic>
      <p:pic>
        <p:nvPicPr>
          <p:cNvPr id="4" name="图片 3" descr="TB2jxKalcuYBuNkSmRyXXcA3pXa_!!107932319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6940" y="2774315"/>
            <a:ext cx="479996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00" y="-47625"/>
            <a:ext cx="32283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0">
                <a:gradFill flip="none" rotWithShape="1">
                  <a:gsLst>
                    <a:gs pos="0">
                      <a:srgbClr val="470805"/>
                    </a:gs>
                    <a:gs pos="100000">
                      <a:srgbClr val="AF1C15"/>
                    </a:gs>
                  </a:gsLst>
                  <a:lin ang="10800000" scaled="1"/>
                  <a:tileRect/>
                </a:gradFill>
                <a:latin typeface="书体坊米芾体" panose="02010601030101010101" pitchFamily="2" charset="-122"/>
                <a:ea typeface="书体坊米芾体" panose="02010601030101010101" pitchFamily="2" charset="-122"/>
              </a:defRPr>
            </a:lvl1pPr>
          </a:lstStyle>
          <a:p>
            <a:r>
              <a:rPr lang="en-US" altLang="zh-CN" sz="8800" dirty="0"/>
              <a:t>What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2975" y="1272540"/>
            <a:ext cx="8378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balance an egg </a:t>
            </a:r>
          </a:p>
        </p:txBody>
      </p:sp>
      <p:pic>
        <p:nvPicPr>
          <p:cNvPr id="7" name="图片 6" descr="C:\Users\admin\Desktop\D7C12FB667B6917D2FFA931ADA5DD880C865AE77_size44_w600_h400.jpegD7C12FB667B6917D2FFA931ADA5DD880C865AE77_size44_w600_h4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06358" y="2840038"/>
            <a:ext cx="5729605" cy="381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5094" y="6159243"/>
            <a:ext cx="10801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AutoShape 8"/>
          <p:cNvSpPr>
            <a:spLocks noChangeAspect="1" noChangeArrowheads="1" noTextEdit="1"/>
          </p:cNvSpPr>
          <p:nvPr/>
        </p:nvSpPr>
        <p:spPr bwMode="auto">
          <a:xfrm>
            <a:off x="5418140" y="2613025"/>
            <a:ext cx="13557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2777490" y="1082675"/>
            <a:ext cx="8267700" cy="1327150"/>
          </a:xfrm>
        </p:spPr>
        <p:txBody>
          <a:bodyPr anchor="ctr">
            <a:normAutofit fontScale="90000"/>
          </a:bodyPr>
          <a:lstStyle/>
          <a:p>
            <a:pPr fontAlgn="auto"/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r>
              <a:rPr lang="en-US" altLang="zh-CN" sz="4400" strike="noStrike" noProof="1">
                <a:latin typeface="Comic Sans MS" panose="030F0702030302020204" charset="0"/>
              </a:rPr>
              <a:t>Q</a:t>
            </a:r>
            <a:r>
              <a:rPr lang="zh-CN" altLang="en-US" sz="4400" strike="noStrike" noProof="1">
                <a:latin typeface="Comic Sans MS" panose="030F0702030302020204" charset="0"/>
              </a:rPr>
              <a:t>：</a:t>
            </a:r>
            <a:r>
              <a:rPr lang="en-US" sz="4400" strike="noStrike" noProof="1">
                <a:latin typeface="Comic Sans MS" panose="030F0702030302020204" charset="0"/>
              </a:rPr>
              <a:t>When is the dragon boat festival</a:t>
            </a:r>
            <a:r>
              <a:rPr lang="zh-CN" altLang="en-US" sz="4400" strike="noStrike" noProof="1">
                <a:latin typeface="Comic Sans MS" panose="030F0702030302020204" charset="0"/>
              </a:rPr>
              <a:t> </a:t>
            </a:r>
            <a:r>
              <a:rPr lang="en-US" altLang="zh-CN" sz="4400" strike="noStrike" noProof="1">
                <a:latin typeface="Comic Sans MS" panose="030F0702030302020204" charset="0"/>
              </a:rPr>
              <a:t>in Chinese lunar calendar</a:t>
            </a:r>
            <a:r>
              <a:rPr lang="zh-CN" altLang="en-US" sz="3200" strike="noStrike" noProof="1">
                <a:latin typeface="Comic Sans MS" panose="030F0702030302020204" charset="0"/>
              </a:rPr>
              <a:t>？</a:t>
            </a:r>
            <a:br>
              <a:rPr lang="zh-CN" altLang="en-US" sz="2400" dirty="0">
                <a:latin typeface="Comic Sans MS" panose="030F0702030302020204" charset="0"/>
              </a:rPr>
            </a:br>
            <a:br>
              <a:rPr lang="en-US" altLang="zh-CN" dirty="0"/>
            </a:br>
            <a:br>
              <a:rPr lang="zh-CN" altLang="en-US" dirty="0"/>
            </a:br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4713288" y="3413125"/>
            <a:ext cx="495300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5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charset="0"/>
              </a:rPr>
              <a:t></a:t>
            </a:r>
          </a:p>
        </p:txBody>
      </p:sp>
      <p:sp>
        <p:nvSpPr>
          <p:cNvPr id="7171" name="内容占位符 3"/>
          <p:cNvSpPr>
            <a:spLocks noGrp="1"/>
          </p:cNvSpPr>
          <p:nvPr/>
        </p:nvSpPr>
        <p:spPr>
          <a:xfrm>
            <a:off x="4826000" y="2520950"/>
            <a:ext cx="4692015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A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: 15th August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B: 5th May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C: 5th June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2777490" y="1082675"/>
            <a:ext cx="8267700" cy="1327150"/>
          </a:xfrm>
        </p:spPr>
        <p:txBody>
          <a:bodyPr anchor="ctr">
            <a:normAutofit fontScale="90000"/>
          </a:bodyPr>
          <a:lstStyle/>
          <a:p>
            <a:pPr fontAlgn="auto"/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r>
              <a:rPr lang="en-US" altLang="zh-CN" sz="4400" strike="noStrike" noProof="1">
                <a:latin typeface="Comic Sans MS" panose="030F0702030302020204" charset="0"/>
              </a:rPr>
              <a:t>Q</a:t>
            </a:r>
            <a:r>
              <a:rPr lang="zh-CN" altLang="en-US" sz="4400" strike="noStrike" noProof="1">
                <a:latin typeface="Comic Sans MS" panose="030F0702030302020204" charset="0"/>
              </a:rPr>
              <a:t>：</a:t>
            </a:r>
            <a:r>
              <a:rPr lang="en-US" sz="4400" strike="noStrike" noProof="1">
                <a:latin typeface="Comic Sans MS" panose="030F0702030302020204" charset="0"/>
              </a:rPr>
              <a:t>Why do Chinese people have dragon boat festival</a:t>
            </a:r>
            <a:r>
              <a:rPr lang="zh-CN" altLang="en-US" sz="4400" strike="noStrike" noProof="1">
                <a:latin typeface="Comic Sans MS" panose="030F0702030302020204" charset="0"/>
              </a:rPr>
              <a:t>？</a:t>
            </a:r>
            <a:br>
              <a:rPr lang="en-US" altLang="zh-CN" dirty="0"/>
            </a:br>
            <a:br>
              <a:rPr lang="zh-CN" altLang="en-US" dirty="0"/>
            </a:br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 flipH="1">
            <a:off x="3295650" y="3653155"/>
            <a:ext cx="237045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5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charset="0"/>
              </a:rPr>
              <a:t></a:t>
            </a:r>
          </a:p>
        </p:txBody>
      </p:sp>
      <p:sp>
        <p:nvSpPr>
          <p:cNvPr id="7171" name="内容占位符 3"/>
          <p:cNvSpPr>
            <a:spLocks noGrp="1"/>
          </p:cNvSpPr>
          <p:nvPr/>
        </p:nvSpPr>
        <p:spPr>
          <a:xfrm>
            <a:off x="3007360" y="2717165"/>
            <a:ext cx="8180705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A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: just for fun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B: to commemorate  a poet 	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C: to commemorate a emperor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2777490" y="1082675"/>
            <a:ext cx="8267700" cy="1327150"/>
          </a:xfrm>
        </p:spPr>
        <p:txBody>
          <a:bodyPr anchor="ctr">
            <a:normAutofit fontScale="90000"/>
          </a:bodyPr>
          <a:lstStyle/>
          <a:p>
            <a:pPr fontAlgn="auto"/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r>
              <a:rPr lang="en-US" altLang="zh-CN" sz="4400" strike="noStrike" noProof="1">
                <a:latin typeface="Comic Sans MS" panose="030F0702030302020204" charset="0"/>
              </a:rPr>
              <a:t>Q</a:t>
            </a:r>
            <a:r>
              <a:rPr lang="zh-CN" altLang="en-US" sz="4400" strike="noStrike" noProof="1">
                <a:latin typeface="Comic Sans MS" panose="030F0702030302020204" charset="0"/>
              </a:rPr>
              <a:t>：</a:t>
            </a:r>
            <a:r>
              <a:rPr lang="en-US" sz="4400" strike="noStrike" noProof="1">
                <a:latin typeface="Comic Sans MS" panose="030F0702030302020204" charset="0"/>
              </a:rPr>
              <a:t>What do Chinese people do on dragon boat festival</a:t>
            </a:r>
            <a:r>
              <a:rPr lang="zh-CN" altLang="en-US" sz="4400" strike="noStrike" noProof="1">
                <a:latin typeface="Comic Sans MS" panose="030F0702030302020204" charset="0"/>
              </a:rPr>
              <a:t>？</a:t>
            </a:r>
            <a:r>
              <a:rPr lang="en-US" altLang="zh-CN" sz="4400" strike="noStrike" noProof="1">
                <a:latin typeface="Comic Sans MS" panose="030F0702030302020204" charset="0"/>
              </a:rPr>
              <a:t>pick 3</a:t>
            </a:r>
            <a:br>
              <a:rPr lang="en-US" altLang="zh-CN" dirty="0"/>
            </a:br>
            <a:br>
              <a:rPr lang="zh-CN" altLang="en-US" dirty="0"/>
            </a:br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 flipH="1">
            <a:off x="3428365" y="3723005"/>
            <a:ext cx="316928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5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charset="0"/>
              </a:rPr>
              <a:t></a:t>
            </a:r>
          </a:p>
        </p:txBody>
      </p:sp>
      <p:sp>
        <p:nvSpPr>
          <p:cNvPr id="7171" name="内容占位符 3"/>
          <p:cNvSpPr>
            <a:spLocks noGrp="1"/>
          </p:cNvSpPr>
          <p:nvPr/>
        </p:nvSpPr>
        <p:spPr>
          <a:xfrm>
            <a:off x="3428365" y="2717165"/>
            <a:ext cx="6904355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A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: eat dumpling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B: dragon boat race	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C: wear a perfume satchet</a:t>
            </a:r>
          </a:p>
          <a:p>
            <a:pPr>
              <a:spcBef>
                <a:spcPct val="20000"/>
              </a:spcBef>
            </a:pP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D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：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balance an egg</a:t>
            </a:r>
          </a:p>
          <a:p>
            <a:pPr>
              <a:spcBef>
                <a:spcPct val="20000"/>
              </a:spcBef>
            </a:pP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3428365" y="4311650"/>
            <a:ext cx="316928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5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charset="0"/>
              </a:rPr>
              <a:t>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3428365" y="4886325"/>
            <a:ext cx="316928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5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charset="0"/>
              </a:rPr>
              <a:t>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2777490" y="1082675"/>
            <a:ext cx="8267700" cy="1327150"/>
          </a:xfrm>
        </p:spPr>
        <p:txBody>
          <a:bodyPr anchor="ctr">
            <a:normAutofit fontScale="90000"/>
          </a:bodyPr>
          <a:lstStyle/>
          <a:p>
            <a:pPr fontAlgn="auto"/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br>
              <a:rPr lang="zh-CN" altLang="en-US" sz="1350" dirty="0"/>
            </a:br>
            <a:r>
              <a:rPr lang="en-US" altLang="zh-CN" sz="4400" strike="noStrike" noProof="1">
                <a:latin typeface="Comic Sans MS" panose="030F0702030302020204" charset="0"/>
              </a:rPr>
              <a:t>Q</a:t>
            </a:r>
            <a:r>
              <a:rPr lang="zh-CN" altLang="en-US" sz="4400" strike="noStrike" noProof="1">
                <a:latin typeface="Comic Sans MS" panose="030F0702030302020204" charset="0"/>
              </a:rPr>
              <a:t>：</a:t>
            </a:r>
            <a:r>
              <a:rPr lang="en-US" altLang="zh-CN" sz="4400" strike="noStrike" noProof="1">
                <a:latin typeface="Comic Sans MS" panose="030F0702030302020204" charset="0"/>
              </a:rPr>
              <a:t>W</a:t>
            </a:r>
            <a:r>
              <a:rPr lang="en-US" sz="4400" strike="noStrike" noProof="1">
                <a:latin typeface="Comic Sans MS" panose="030F0702030302020204" charset="0"/>
              </a:rPr>
              <a:t>hat do Chinese people eat on dragon boat festival</a:t>
            </a:r>
            <a:r>
              <a:rPr lang="zh-CN" altLang="en-US" sz="4400" strike="noStrike" noProof="1">
                <a:latin typeface="Comic Sans MS" panose="030F0702030302020204" charset="0"/>
              </a:rPr>
              <a:t>？</a:t>
            </a:r>
            <a:br>
              <a:rPr lang="en-US" altLang="zh-CN" dirty="0"/>
            </a:br>
            <a:br>
              <a:rPr lang="zh-CN" altLang="en-US" dirty="0"/>
            </a:br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 flipH="1">
            <a:off x="3295650" y="3653155"/>
            <a:ext cx="237045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5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charset="0"/>
              </a:rPr>
              <a:t></a:t>
            </a:r>
          </a:p>
        </p:txBody>
      </p:sp>
      <p:sp>
        <p:nvSpPr>
          <p:cNvPr id="7171" name="内容占位符 3"/>
          <p:cNvSpPr>
            <a:spLocks noGrp="1"/>
          </p:cNvSpPr>
          <p:nvPr/>
        </p:nvSpPr>
        <p:spPr>
          <a:xfrm>
            <a:off x="3035300" y="3207385"/>
            <a:ext cx="8180705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20000"/>
              </a:spcBef>
            </a:pPr>
            <a:endParaRPr lang="en-US" altLang="zh-CN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A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: sticky rice dumpling (zongzi)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B: dumpling 	</a:t>
            </a:r>
            <a:b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</a:b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      C: egg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CG4116580789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229" y="1455236"/>
            <a:ext cx="2954194" cy="30945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23586" y="340598"/>
            <a:ext cx="4647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err="1">
                <a:solidFill>
                  <a:srgbClr val="1485A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xièxie</a:t>
            </a:r>
            <a:endParaRPr lang="en-US" altLang="zh-CN" sz="4000">
              <a:solidFill>
                <a:srgbClr val="1485A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1CADE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</a:t>
            </a:r>
            <a:endParaRPr lang="zh-CN" altLang="en-US" sz="4000">
              <a:solidFill>
                <a:srgbClr val="1485A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 you</a:t>
            </a:r>
          </a:p>
        </p:txBody>
      </p:sp>
      <p:sp>
        <p:nvSpPr>
          <p:cNvPr id="13" name="矩形 12"/>
          <p:cNvSpPr/>
          <p:nvPr/>
        </p:nvSpPr>
        <p:spPr>
          <a:xfrm>
            <a:off x="6311422" y="340598"/>
            <a:ext cx="515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err="1">
                <a:solidFill>
                  <a:srgbClr val="1485A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zàijiàn</a:t>
            </a:r>
            <a:endParaRPr lang="en-US" altLang="zh-CN" sz="4000">
              <a:solidFill>
                <a:srgbClr val="1485A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rgbClr val="1CADE4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再见</a:t>
            </a:r>
            <a:endParaRPr lang="zh-CN" altLang="en-US" sz="4000">
              <a:solidFill>
                <a:srgbClr val="1485A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goodbye</a:t>
            </a:r>
          </a:p>
        </p:txBody>
      </p:sp>
      <p:pic>
        <p:nvPicPr>
          <p:cNvPr id="7" name="图片 6" descr="IMG_26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754" y="5579361"/>
            <a:ext cx="608109" cy="608109"/>
          </a:xfrm>
          <a:prstGeom prst="rect">
            <a:avLst/>
          </a:prstGeom>
        </p:spPr>
      </p:pic>
      <p:pic>
        <p:nvPicPr>
          <p:cNvPr id="8" name="图片 7" descr="IMG_267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608" y="5573832"/>
            <a:ext cx="619169" cy="619169"/>
          </a:xfrm>
          <a:prstGeom prst="rect">
            <a:avLst/>
          </a:prstGeom>
        </p:spPr>
      </p:pic>
      <p:pic>
        <p:nvPicPr>
          <p:cNvPr id="9" name="图片 8" descr="IMG_268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27" y="5573832"/>
            <a:ext cx="614795" cy="6147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4001" y="4552569"/>
            <a:ext cx="5331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>
                <a:latin typeface="Century Gothic" panose="020B0502020202020204" charset="0"/>
              </a:rPr>
              <a:t>*Pictures are from Google Images; Videos are from YouTube. </a:t>
            </a:r>
            <a:endParaRPr kumimoji="1" lang="zh-CN" altLang="en-US" sz="1000">
              <a:latin typeface="Century Gothic" panose="020B0502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7932" y="6141566"/>
            <a:ext cx="4392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>
                <a:latin typeface="Century Gothic" panose="020B0502020202020204" charset="0"/>
              </a:rPr>
              <a:t>Cardiff Confucius Institute</a:t>
            </a:r>
          </a:p>
          <a:p>
            <a:pPr algn="ctr"/>
            <a:r>
              <a:rPr lang="en-GB" sz="1200" i="1">
                <a:latin typeface="Century Gothic" panose="020B0502020202020204" charset="0"/>
              </a:rPr>
              <a:t>Communicating Chinese language and culture in Wales</a:t>
            </a:r>
          </a:p>
          <a:p>
            <a:pPr algn="ctr"/>
            <a:r>
              <a:rPr lang="en-GB" sz="1200" i="1">
                <a:latin typeface="Century Gothic" panose="020B0502020202020204" charset="0"/>
                <a:hlinkClick r:id="rId6"/>
              </a:rPr>
              <a:t>www.cardiff.ac.uk/confucius-institute</a:t>
            </a:r>
            <a:r>
              <a:rPr lang="en-GB" sz="1200" i="1">
                <a:latin typeface="Century Gothic" panose="020B050202020202020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145" y="4856810"/>
            <a:ext cx="6194346" cy="70612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4711030" y="-2375275"/>
            <a:ext cx="2199190" cy="6857143"/>
          </a:xfrm>
          <a:prstGeom prst="rect">
            <a:avLst/>
          </a:prstGeom>
        </p:spPr>
      </p:pic>
      <p:pic>
        <p:nvPicPr>
          <p:cNvPr id="12" name="图片 11" hidden="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47915" y="1963155"/>
            <a:ext cx="4398382" cy="1524000"/>
          </a:xfrm>
          <a:prstGeom prst="rect">
            <a:avLst/>
          </a:prstGeom>
        </p:spPr>
      </p:pic>
      <p:pic>
        <p:nvPicPr>
          <p:cNvPr id="14" name="图片 13" hidden="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20140" y="449580"/>
            <a:ext cx="10375590" cy="6225540"/>
          </a:xfrm>
          <a:prstGeom prst="rect">
            <a:avLst/>
          </a:prstGeom>
        </p:spPr>
      </p:pic>
      <p:cxnSp>
        <p:nvCxnSpPr>
          <p:cNvPr id="30" name="直接连接符 29" hidden="1"/>
          <p:cNvCxnSpPr/>
          <p:nvPr/>
        </p:nvCxnSpPr>
        <p:spPr>
          <a:xfrm>
            <a:off x="2456688" y="6018784"/>
            <a:ext cx="7315978" cy="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 hidden="1"/>
          <p:cNvCxnSpPr/>
          <p:nvPr/>
        </p:nvCxnSpPr>
        <p:spPr>
          <a:xfrm flipH="1" flipV="1">
            <a:off x="1377864" y="2224358"/>
            <a:ext cx="7020" cy="2746625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65455" y="1646517"/>
            <a:ext cx="3298678" cy="297628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60779" y="1646517"/>
            <a:ext cx="3298678" cy="297628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49417" y="1646517"/>
            <a:ext cx="3298678" cy="2976283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195634" y="2152931"/>
            <a:ext cx="18376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shíjiān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77941" y="2271041"/>
            <a:ext cx="173164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óulái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由来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55511" y="2386891"/>
            <a:ext cx="121031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ísú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习俗</a:t>
            </a:r>
          </a:p>
        </p:txBody>
      </p:sp>
      <p:grpSp>
        <p:nvGrpSpPr>
          <p:cNvPr id="9" name="组合 8" hidden="1"/>
          <p:cNvGrpSpPr/>
          <p:nvPr/>
        </p:nvGrpSpPr>
        <p:grpSpPr>
          <a:xfrm>
            <a:off x="0" y="5789612"/>
            <a:ext cx="12192000" cy="1068388"/>
            <a:chOff x="0" y="5789612"/>
            <a:chExt cx="12192000" cy="106838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1120437" y="5789612"/>
              <a:ext cx="1071563" cy="1068388"/>
            </a:xfrm>
            <a:custGeom>
              <a:avLst/>
              <a:gdLst>
                <a:gd name="T0" fmla="*/ 536 w 675"/>
                <a:gd name="T1" fmla="*/ 31 h 673"/>
                <a:gd name="T2" fmla="*/ 479 w 675"/>
                <a:gd name="T3" fmla="*/ 112 h 673"/>
                <a:gd name="T4" fmla="*/ 426 w 675"/>
                <a:gd name="T5" fmla="*/ 198 h 673"/>
                <a:gd name="T6" fmla="*/ 340 w 675"/>
                <a:gd name="T7" fmla="*/ 83 h 673"/>
                <a:gd name="T8" fmla="*/ 141 w 675"/>
                <a:gd name="T9" fmla="*/ 114 h 673"/>
                <a:gd name="T10" fmla="*/ 173 w 675"/>
                <a:gd name="T11" fmla="*/ 482 h 673"/>
                <a:gd name="T12" fmla="*/ 194 w 675"/>
                <a:gd name="T13" fmla="*/ 534 h 673"/>
                <a:gd name="T14" fmla="*/ 211 w 675"/>
                <a:gd name="T15" fmla="*/ 534 h 673"/>
                <a:gd name="T16" fmla="*/ 593 w 675"/>
                <a:gd name="T17" fmla="*/ 673 h 673"/>
                <a:gd name="T18" fmla="*/ 505 w 675"/>
                <a:gd name="T19" fmla="*/ 253 h 673"/>
                <a:gd name="T20" fmla="*/ 620 w 675"/>
                <a:gd name="T21" fmla="*/ 310 h 673"/>
                <a:gd name="T22" fmla="*/ 562 w 675"/>
                <a:gd name="T23" fmla="*/ 195 h 673"/>
                <a:gd name="T24" fmla="*/ 646 w 675"/>
                <a:gd name="T25" fmla="*/ 141 h 673"/>
                <a:gd name="T26" fmla="*/ 675 w 675"/>
                <a:gd name="T27" fmla="*/ 114 h 673"/>
                <a:gd name="T28" fmla="*/ 675 w 675"/>
                <a:gd name="T29" fmla="*/ 83 h 673"/>
                <a:gd name="T30" fmla="*/ 589 w 675"/>
                <a:gd name="T31" fmla="*/ 57 h 673"/>
                <a:gd name="T32" fmla="*/ 0 w 675"/>
                <a:gd name="T33" fmla="*/ 0 h 673"/>
                <a:gd name="T34" fmla="*/ 194 w 675"/>
                <a:gd name="T35" fmla="*/ 322 h 673"/>
                <a:gd name="T36" fmla="*/ 230 w 675"/>
                <a:gd name="T37" fmla="*/ 377 h 673"/>
                <a:gd name="T38" fmla="*/ 177 w 675"/>
                <a:gd name="T39" fmla="*/ 394 h 673"/>
                <a:gd name="T40" fmla="*/ 177 w 675"/>
                <a:gd name="T41" fmla="*/ 410 h 673"/>
                <a:gd name="T42" fmla="*/ 158 w 675"/>
                <a:gd name="T43" fmla="*/ 114 h 673"/>
                <a:gd name="T44" fmla="*/ 565 w 675"/>
                <a:gd name="T45" fmla="*/ 479 h 673"/>
                <a:gd name="T46" fmla="*/ 230 w 675"/>
                <a:gd name="T47" fmla="*/ 496 h 673"/>
                <a:gd name="T48" fmla="*/ 335 w 675"/>
                <a:gd name="T49" fmla="*/ 460 h 673"/>
                <a:gd name="T50" fmla="*/ 299 w 675"/>
                <a:gd name="T51" fmla="*/ 394 h 673"/>
                <a:gd name="T52" fmla="*/ 565 w 675"/>
                <a:gd name="T53" fmla="*/ 479 h 673"/>
                <a:gd name="T54" fmla="*/ 653 w 675"/>
                <a:gd name="T55" fmla="*/ 64 h 673"/>
                <a:gd name="T56" fmla="*/ 653 w 675"/>
                <a:gd name="T57" fmla="*/ 21 h 673"/>
                <a:gd name="T58" fmla="*/ 584 w 675"/>
                <a:gd name="T59" fmla="*/ 93 h 673"/>
                <a:gd name="T60" fmla="*/ 584 w 675"/>
                <a:gd name="T61" fmla="*/ 160 h 673"/>
                <a:gd name="T62" fmla="*/ 385 w 675"/>
                <a:gd name="T63" fmla="*/ 176 h 673"/>
                <a:gd name="T64" fmla="*/ 385 w 675"/>
                <a:gd name="T65" fmla="*/ 133 h 673"/>
                <a:gd name="T66" fmla="*/ 598 w 675"/>
                <a:gd name="T67" fmla="*/ 289 h 673"/>
                <a:gd name="T68" fmla="*/ 598 w 675"/>
                <a:gd name="T69" fmla="*/ 246 h 673"/>
                <a:gd name="T70" fmla="*/ 211 w 675"/>
                <a:gd name="T71" fmla="*/ 114 h 673"/>
                <a:gd name="T72" fmla="*/ 263 w 675"/>
                <a:gd name="T73" fmla="*/ 391 h 673"/>
                <a:gd name="T74" fmla="*/ 263 w 675"/>
                <a:gd name="T75" fmla="*/ 410 h 673"/>
                <a:gd name="T76" fmla="*/ 283 w 675"/>
                <a:gd name="T77" fmla="*/ 377 h 673"/>
                <a:gd name="T78" fmla="*/ 565 w 675"/>
                <a:gd name="T79" fmla="*/ 463 h 673"/>
                <a:gd name="T80" fmla="*/ 481 w 675"/>
                <a:gd name="T81" fmla="*/ 226 h 673"/>
                <a:gd name="T82" fmla="*/ 481 w 675"/>
                <a:gd name="T83" fmla="*/ 195 h 673"/>
                <a:gd name="T84" fmla="*/ 452 w 675"/>
                <a:gd name="T85" fmla="*/ 253 h 673"/>
                <a:gd name="T86" fmla="*/ 311 w 675"/>
                <a:gd name="T87" fmla="*/ 114 h 673"/>
                <a:gd name="T88" fmla="*/ 294 w 675"/>
                <a:gd name="T89" fmla="*/ 448 h 673"/>
                <a:gd name="T90" fmla="*/ 321 w 675"/>
                <a:gd name="T91" fmla="*/ 420 h 673"/>
                <a:gd name="T92" fmla="*/ 189 w 675"/>
                <a:gd name="T93" fmla="*/ 379 h 673"/>
                <a:gd name="T94" fmla="*/ 218 w 675"/>
                <a:gd name="T95" fmla="*/ 353 h 673"/>
                <a:gd name="T96" fmla="*/ 196 w 675"/>
                <a:gd name="T97" fmla="*/ 475 h 673"/>
                <a:gd name="T98" fmla="*/ 242 w 675"/>
                <a:gd name="T99" fmla="*/ 432 h 673"/>
                <a:gd name="T100" fmla="*/ 180 w 675"/>
                <a:gd name="T101" fmla="*/ 52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673">
                  <a:moveTo>
                    <a:pt x="0" y="0"/>
                  </a:moveTo>
                  <a:lnTo>
                    <a:pt x="0" y="31"/>
                  </a:lnTo>
                  <a:lnTo>
                    <a:pt x="536" y="31"/>
                  </a:lnTo>
                  <a:lnTo>
                    <a:pt x="536" y="57"/>
                  </a:lnTo>
                  <a:lnTo>
                    <a:pt x="479" y="57"/>
                  </a:lnTo>
                  <a:lnTo>
                    <a:pt x="479" y="112"/>
                  </a:lnTo>
                  <a:lnTo>
                    <a:pt x="366" y="112"/>
                  </a:lnTo>
                  <a:lnTo>
                    <a:pt x="366" y="198"/>
                  </a:lnTo>
                  <a:lnTo>
                    <a:pt x="426" y="198"/>
                  </a:lnTo>
                  <a:lnTo>
                    <a:pt x="426" y="226"/>
                  </a:lnTo>
                  <a:lnTo>
                    <a:pt x="340" y="226"/>
                  </a:lnTo>
                  <a:lnTo>
                    <a:pt x="340" y="83"/>
                  </a:lnTo>
                  <a:lnTo>
                    <a:pt x="3" y="83"/>
                  </a:lnTo>
                  <a:lnTo>
                    <a:pt x="3" y="114"/>
                  </a:lnTo>
                  <a:lnTo>
                    <a:pt x="141" y="114"/>
                  </a:lnTo>
                  <a:lnTo>
                    <a:pt x="141" y="465"/>
                  </a:lnTo>
                  <a:lnTo>
                    <a:pt x="173" y="465"/>
                  </a:lnTo>
                  <a:lnTo>
                    <a:pt x="173" y="482"/>
                  </a:lnTo>
                  <a:lnTo>
                    <a:pt x="141" y="482"/>
                  </a:lnTo>
                  <a:lnTo>
                    <a:pt x="141" y="534"/>
                  </a:lnTo>
                  <a:lnTo>
                    <a:pt x="194" y="534"/>
                  </a:lnTo>
                  <a:lnTo>
                    <a:pt x="194" y="501"/>
                  </a:lnTo>
                  <a:lnTo>
                    <a:pt x="211" y="501"/>
                  </a:lnTo>
                  <a:lnTo>
                    <a:pt x="211" y="534"/>
                  </a:lnTo>
                  <a:lnTo>
                    <a:pt x="562" y="532"/>
                  </a:lnTo>
                  <a:lnTo>
                    <a:pt x="565" y="673"/>
                  </a:lnTo>
                  <a:lnTo>
                    <a:pt x="593" y="673"/>
                  </a:lnTo>
                  <a:lnTo>
                    <a:pt x="593" y="341"/>
                  </a:lnTo>
                  <a:lnTo>
                    <a:pt x="505" y="341"/>
                  </a:lnTo>
                  <a:lnTo>
                    <a:pt x="505" y="253"/>
                  </a:lnTo>
                  <a:lnTo>
                    <a:pt x="534" y="253"/>
                  </a:lnTo>
                  <a:lnTo>
                    <a:pt x="534" y="310"/>
                  </a:lnTo>
                  <a:lnTo>
                    <a:pt x="620" y="310"/>
                  </a:lnTo>
                  <a:lnTo>
                    <a:pt x="620" y="224"/>
                  </a:lnTo>
                  <a:lnTo>
                    <a:pt x="562" y="224"/>
                  </a:lnTo>
                  <a:lnTo>
                    <a:pt x="562" y="195"/>
                  </a:lnTo>
                  <a:lnTo>
                    <a:pt x="617" y="195"/>
                  </a:lnTo>
                  <a:lnTo>
                    <a:pt x="617" y="141"/>
                  </a:lnTo>
                  <a:lnTo>
                    <a:pt x="646" y="141"/>
                  </a:lnTo>
                  <a:lnTo>
                    <a:pt x="646" y="673"/>
                  </a:lnTo>
                  <a:lnTo>
                    <a:pt x="675" y="673"/>
                  </a:lnTo>
                  <a:lnTo>
                    <a:pt x="675" y="114"/>
                  </a:lnTo>
                  <a:lnTo>
                    <a:pt x="620" y="114"/>
                  </a:lnTo>
                  <a:lnTo>
                    <a:pt x="620" y="83"/>
                  </a:lnTo>
                  <a:lnTo>
                    <a:pt x="675" y="83"/>
                  </a:lnTo>
                  <a:lnTo>
                    <a:pt x="675" y="2"/>
                  </a:lnTo>
                  <a:lnTo>
                    <a:pt x="589" y="2"/>
                  </a:lnTo>
                  <a:lnTo>
                    <a:pt x="589" y="57"/>
                  </a:lnTo>
                  <a:lnTo>
                    <a:pt x="560" y="57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4" y="114"/>
                  </a:moveTo>
                  <a:lnTo>
                    <a:pt x="194" y="322"/>
                  </a:lnTo>
                  <a:lnTo>
                    <a:pt x="249" y="322"/>
                  </a:lnTo>
                  <a:lnTo>
                    <a:pt x="249" y="377"/>
                  </a:lnTo>
                  <a:lnTo>
                    <a:pt x="230" y="377"/>
                  </a:lnTo>
                  <a:lnTo>
                    <a:pt x="230" y="341"/>
                  </a:lnTo>
                  <a:lnTo>
                    <a:pt x="177" y="341"/>
                  </a:lnTo>
                  <a:lnTo>
                    <a:pt x="177" y="394"/>
                  </a:lnTo>
                  <a:lnTo>
                    <a:pt x="211" y="391"/>
                  </a:lnTo>
                  <a:lnTo>
                    <a:pt x="211" y="410"/>
                  </a:lnTo>
                  <a:lnTo>
                    <a:pt x="177" y="410"/>
                  </a:lnTo>
                  <a:lnTo>
                    <a:pt x="177" y="446"/>
                  </a:lnTo>
                  <a:lnTo>
                    <a:pt x="161" y="446"/>
                  </a:lnTo>
                  <a:lnTo>
                    <a:pt x="158" y="114"/>
                  </a:lnTo>
                  <a:lnTo>
                    <a:pt x="194" y="114"/>
                  </a:lnTo>
                  <a:lnTo>
                    <a:pt x="194" y="114"/>
                  </a:lnTo>
                  <a:close/>
                  <a:moveTo>
                    <a:pt x="565" y="479"/>
                  </a:moveTo>
                  <a:lnTo>
                    <a:pt x="562" y="515"/>
                  </a:lnTo>
                  <a:lnTo>
                    <a:pt x="230" y="515"/>
                  </a:lnTo>
                  <a:lnTo>
                    <a:pt x="230" y="496"/>
                  </a:lnTo>
                  <a:lnTo>
                    <a:pt x="266" y="496"/>
                  </a:lnTo>
                  <a:lnTo>
                    <a:pt x="266" y="460"/>
                  </a:lnTo>
                  <a:lnTo>
                    <a:pt x="335" y="460"/>
                  </a:lnTo>
                  <a:lnTo>
                    <a:pt x="335" y="408"/>
                  </a:lnTo>
                  <a:lnTo>
                    <a:pt x="299" y="408"/>
                  </a:lnTo>
                  <a:lnTo>
                    <a:pt x="299" y="394"/>
                  </a:lnTo>
                  <a:lnTo>
                    <a:pt x="352" y="394"/>
                  </a:lnTo>
                  <a:lnTo>
                    <a:pt x="352" y="479"/>
                  </a:lnTo>
                  <a:lnTo>
                    <a:pt x="565" y="479"/>
                  </a:lnTo>
                  <a:lnTo>
                    <a:pt x="565" y="479"/>
                  </a:lnTo>
                  <a:close/>
                  <a:moveTo>
                    <a:pt x="653" y="21"/>
                  </a:moveTo>
                  <a:lnTo>
                    <a:pt x="653" y="64"/>
                  </a:lnTo>
                  <a:lnTo>
                    <a:pt x="610" y="64"/>
                  </a:lnTo>
                  <a:lnTo>
                    <a:pt x="610" y="21"/>
                  </a:lnTo>
                  <a:lnTo>
                    <a:pt x="653" y="21"/>
                  </a:lnTo>
                  <a:lnTo>
                    <a:pt x="653" y="21"/>
                  </a:lnTo>
                  <a:close/>
                  <a:moveTo>
                    <a:pt x="584" y="160"/>
                  </a:moveTo>
                  <a:lnTo>
                    <a:pt x="584" y="93"/>
                  </a:lnTo>
                  <a:lnTo>
                    <a:pt x="514" y="93"/>
                  </a:lnTo>
                  <a:lnTo>
                    <a:pt x="51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385" y="133"/>
                  </a:moveTo>
                  <a:lnTo>
                    <a:pt x="385" y="176"/>
                  </a:lnTo>
                  <a:lnTo>
                    <a:pt x="428" y="176"/>
                  </a:lnTo>
                  <a:lnTo>
                    <a:pt x="428" y="133"/>
                  </a:lnTo>
                  <a:lnTo>
                    <a:pt x="385" y="133"/>
                  </a:lnTo>
                  <a:lnTo>
                    <a:pt x="385" y="133"/>
                  </a:lnTo>
                  <a:close/>
                  <a:moveTo>
                    <a:pt x="598" y="246"/>
                  </a:moveTo>
                  <a:lnTo>
                    <a:pt x="598" y="289"/>
                  </a:lnTo>
                  <a:lnTo>
                    <a:pt x="555" y="289"/>
                  </a:lnTo>
                  <a:lnTo>
                    <a:pt x="555" y="246"/>
                  </a:lnTo>
                  <a:lnTo>
                    <a:pt x="598" y="246"/>
                  </a:lnTo>
                  <a:lnTo>
                    <a:pt x="598" y="246"/>
                  </a:lnTo>
                  <a:close/>
                  <a:moveTo>
                    <a:pt x="311" y="114"/>
                  </a:moveTo>
                  <a:lnTo>
                    <a:pt x="211" y="114"/>
                  </a:lnTo>
                  <a:lnTo>
                    <a:pt x="211" y="303"/>
                  </a:lnTo>
                  <a:lnTo>
                    <a:pt x="263" y="303"/>
                  </a:lnTo>
                  <a:lnTo>
                    <a:pt x="263" y="391"/>
                  </a:lnTo>
                  <a:lnTo>
                    <a:pt x="230" y="391"/>
                  </a:lnTo>
                  <a:lnTo>
                    <a:pt x="230" y="410"/>
                  </a:lnTo>
                  <a:lnTo>
                    <a:pt x="263" y="410"/>
                  </a:lnTo>
                  <a:lnTo>
                    <a:pt x="263" y="444"/>
                  </a:lnTo>
                  <a:lnTo>
                    <a:pt x="283" y="444"/>
                  </a:lnTo>
                  <a:lnTo>
                    <a:pt x="283" y="377"/>
                  </a:lnTo>
                  <a:lnTo>
                    <a:pt x="371" y="377"/>
                  </a:lnTo>
                  <a:lnTo>
                    <a:pt x="371" y="463"/>
                  </a:lnTo>
                  <a:lnTo>
                    <a:pt x="565" y="463"/>
                  </a:lnTo>
                  <a:lnTo>
                    <a:pt x="565" y="365"/>
                  </a:lnTo>
                  <a:lnTo>
                    <a:pt x="481" y="365"/>
                  </a:lnTo>
                  <a:lnTo>
                    <a:pt x="481" y="226"/>
                  </a:lnTo>
                  <a:lnTo>
                    <a:pt x="536" y="226"/>
                  </a:lnTo>
                  <a:lnTo>
                    <a:pt x="536" y="195"/>
                  </a:lnTo>
                  <a:lnTo>
                    <a:pt x="481" y="195"/>
                  </a:lnTo>
                  <a:lnTo>
                    <a:pt x="481" y="143"/>
                  </a:lnTo>
                  <a:lnTo>
                    <a:pt x="452" y="143"/>
                  </a:lnTo>
                  <a:lnTo>
                    <a:pt x="452" y="253"/>
                  </a:lnTo>
                  <a:lnTo>
                    <a:pt x="311" y="253"/>
                  </a:lnTo>
                  <a:lnTo>
                    <a:pt x="311" y="114"/>
                  </a:lnTo>
                  <a:lnTo>
                    <a:pt x="311" y="114"/>
                  </a:lnTo>
                  <a:close/>
                  <a:moveTo>
                    <a:pt x="321" y="420"/>
                  </a:moveTo>
                  <a:lnTo>
                    <a:pt x="321" y="448"/>
                  </a:lnTo>
                  <a:lnTo>
                    <a:pt x="294" y="448"/>
                  </a:lnTo>
                  <a:lnTo>
                    <a:pt x="294" y="420"/>
                  </a:lnTo>
                  <a:lnTo>
                    <a:pt x="321" y="420"/>
                  </a:lnTo>
                  <a:lnTo>
                    <a:pt x="321" y="420"/>
                  </a:lnTo>
                  <a:close/>
                  <a:moveTo>
                    <a:pt x="218" y="353"/>
                  </a:moveTo>
                  <a:lnTo>
                    <a:pt x="218" y="379"/>
                  </a:lnTo>
                  <a:lnTo>
                    <a:pt x="189" y="379"/>
                  </a:lnTo>
                  <a:lnTo>
                    <a:pt x="189" y="353"/>
                  </a:lnTo>
                  <a:lnTo>
                    <a:pt x="218" y="353"/>
                  </a:lnTo>
                  <a:lnTo>
                    <a:pt x="218" y="353"/>
                  </a:lnTo>
                  <a:close/>
                  <a:moveTo>
                    <a:pt x="242" y="432"/>
                  </a:moveTo>
                  <a:lnTo>
                    <a:pt x="242" y="475"/>
                  </a:lnTo>
                  <a:lnTo>
                    <a:pt x="196" y="475"/>
                  </a:lnTo>
                  <a:lnTo>
                    <a:pt x="196" y="432"/>
                  </a:lnTo>
                  <a:lnTo>
                    <a:pt x="242" y="432"/>
                  </a:lnTo>
                  <a:lnTo>
                    <a:pt x="242" y="432"/>
                  </a:lnTo>
                  <a:close/>
                  <a:moveTo>
                    <a:pt x="153" y="494"/>
                  </a:moveTo>
                  <a:lnTo>
                    <a:pt x="153" y="522"/>
                  </a:lnTo>
                  <a:lnTo>
                    <a:pt x="180" y="522"/>
                  </a:lnTo>
                  <a:lnTo>
                    <a:pt x="180" y="494"/>
                  </a:lnTo>
                  <a:lnTo>
                    <a:pt x="153" y="494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7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 flipH="1">
              <a:off x="0" y="5789612"/>
              <a:ext cx="1071563" cy="1068388"/>
            </a:xfrm>
            <a:custGeom>
              <a:avLst/>
              <a:gdLst>
                <a:gd name="T0" fmla="*/ 536 w 675"/>
                <a:gd name="T1" fmla="*/ 31 h 673"/>
                <a:gd name="T2" fmla="*/ 479 w 675"/>
                <a:gd name="T3" fmla="*/ 112 h 673"/>
                <a:gd name="T4" fmla="*/ 426 w 675"/>
                <a:gd name="T5" fmla="*/ 198 h 673"/>
                <a:gd name="T6" fmla="*/ 340 w 675"/>
                <a:gd name="T7" fmla="*/ 83 h 673"/>
                <a:gd name="T8" fmla="*/ 141 w 675"/>
                <a:gd name="T9" fmla="*/ 114 h 673"/>
                <a:gd name="T10" fmla="*/ 173 w 675"/>
                <a:gd name="T11" fmla="*/ 482 h 673"/>
                <a:gd name="T12" fmla="*/ 194 w 675"/>
                <a:gd name="T13" fmla="*/ 534 h 673"/>
                <a:gd name="T14" fmla="*/ 211 w 675"/>
                <a:gd name="T15" fmla="*/ 534 h 673"/>
                <a:gd name="T16" fmla="*/ 593 w 675"/>
                <a:gd name="T17" fmla="*/ 673 h 673"/>
                <a:gd name="T18" fmla="*/ 505 w 675"/>
                <a:gd name="T19" fmla="*/ 253 h 673"/>
                <a:gd name="T20" fmla="*/ 620 w 675"/>
                <a:gd name="T21" fmla="*/ 310 h 673"/>
                <a:gd name="T22" fmla="*/ 562 w 675"/>
                <a:gd name="T23" fmla="*/ 195 h 673"/>
                <a:gd name="T24" fmla="*/ 646 w 675"/>
                <a:gd name="T25" fmla="*/ 141 h 673"/>
                <a:gd name="T26" fmla="*/ 675 w 675"/>
                <a:gd name="T27" fmla="*/ 114 h 673"/>
                <a:gd name="T28" fmla="*/ 675 w 675"/>
                <a:gd name="T29" fmla="*/ 83 h 673"/>
                <a:gd name="T30" fmla="*/ 589 w 675"/>
                <a:gd name="T31" fmla="*/ 57 h 673"/>
                <a:gd name="T32" fmla="*/ 0 w 675"/>
                <a:gd name="T33" fmla="*/ 0 h 673"/>
                <a:gd name="T34" fmla="*/ 194 w 675"/>
                <a:gd name="T35" fmla="*/ 322 h 673"/>
                <a:gd name="T36" fmla="*/ 230 w 675"/>
                <a:gd name="T37" fmla="*/ 377 h 673"/>
                <a:gd name="T38" fmla="*/ 177 w 675"/>
                <a:gd name="T39" fmla="*/ 394 h 673"/>
                <a:gd name="T40" fmla="*/ 177 w 675"/>
                <a:gd name="T41" fmla="*/ 410 h 673"/>
                <a:gd name="T42" fmla="*/ 158 w 675"/>
                <a:gd name="T43" fmla="*/ 114 h 673"/>
                <a:gd name="T44" fmla="*/ 565 w 675"/>
                <a:gd name="T45" fmla="*/ 479 h 673"/>
                <a:gd name="T46" fmla="*/ 230 w 675"/>
                <a:gd name="T47" fmla="*/ 496 h 673"/>
                <a:gd name="T48" fmla="*/ 335 w 675"/>
                <a:gd name="T49" fmla="*/ 460 h 673"/>
                <a:gd name="T50" fmla="*/ 299 w 675"/>
                <a:gd name="T51" fmla="*/ 394 h 673"/>
                <a:gd name="T52" fmla="*/ 565 w 675"/>
                <a:gd name="T53" fmla="*/ 479 h 673"/>
                <a:gd name="T54" fmla="*/ 653 w 675"/>
                <a:gd name="T55" fmla="*/ 64 h 673"/>
                <a:gd name="T56" fmla="*/ 653 w 675"/>
                <a:gd name="T57" fmla="*/ 21 h 673"/>
                <a:gd name="T58" fmla="*/ 584 w 675"/>
                <a:gd name="T59" fmla="*/ 93 h 673"/>
                <a:gd name="T60" fmla="*/ 584 w 675"/>
                <a:gd name="T61" fmla="*/ 160 h 673"/>
                <a:gd name="T62" fmla="*/ 385 w 675"/>
                <a:gd name="T63" fmla="*/ 176 h 673"/>
                <a:gd name="T64" fmla="*/ 385 w 675"/>
                <a:gd name="T65" fmla="*/ 133 h 673"/>
                <a:gd name="T66" fmla="*/ 598 w 675"/>
                <a:gd name="T67" fmla="*/ 289 h 673"/>
                <a:gd name="T68" fmla="*/ 598 w 675"/>
                <a:gd name="T69" fmla="*/ 246 h 673"/>
                <a:gd name="T70" fmla="*/ 211 w 675"/>
                <a:gd name="T71" fmla="*/ 114 h 673"/>
                <a:gd name="T72" fmla="*/ 263 w 675"/>
                <a:gd name="T73" fmla="*/ 391 h 673"/>
                <a:gd name="T74" fmla="*/ 263 w 675"/>
                <a:gd name="T75" fmla="*/ 410 h 673"/>
                <a:gd name="T76" fmla="*/ 283 w 675"/>
                <a:gd name="T77" fmla="*/ 377 h 673"/>
                <a:gd name="T78" fmla="*/ 565 w 675"/>
                <a:gd name="T79" fmla="*/ 463 h 673"/>
                <a:gd name="T80" fmla="*/ 481 w 675"/>
                <a:gd name="T81" fmla="*/ 226 h 673"/>
                <a:gd name="T82" fmla="*/ 481 w 675"/>
                <a:gd name="T83" fmla="*/ 195 h 673"/>
                <a:gd name="T84" fmla="*/ 452 w 675"/>
                <a:gd name="T85" fmla="*/ 253 h 673"/>
                <a:gd name="T86" fmla="*/ 311 w 675"/>
                <a:gd name="T87" fmla="*/ 114 h 673"/>
                <a:gd name="T88" fmla="*/ 294 w 675"/>
                <a:gd name="T89" fmla="*/ 448 h 673"/>
                <a:gd name="T90" fmla="*/ 321 w 675"/>
                <a:gd name="T91" fmla="*/ 420 h 673"/>
                <a:gd name="T92" fmla="*/ 189 w 675"/>
                <a:gd name="T93" fmla="*/ 379 h 673"/>
                <a:gd name="T94" fmla="*/ 218 w 675"/>
                <a:gd name="T95" fmla="*/ 353 h 673"/>
                <a:gd name="T96" fmla="*/ 196 w 675"/>
                <a:gd name="T97" fmla="*/ 475 h 673"/>
                <a:gd name="T98" fmla="*/ 242 w 675"/>
                <a:gd name="T99" fmla="*/ 432 h 673"/>
                <a:gd name="T100" fmla="*/ 180 w 675"/>
                <a:gd name="T101" fmla="*/ 52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5" h="673">
                  <a:moveTo>
                    <a:pt x="0" y="0"/>
                  </a:moveTo>
                  <a:lnTo>
                    <a:pt x="0" y="31"/>
                  </a:lnTo>
                  <a:lnTo>
                    <a:pt x="536" y="31"/>
                  </a:lnTo>
                  <a:lnTo>
                    <a:pt x="536" y="57"/>
                  </a:lnTo>
                  <a:lnTo>
                    <a:pt x="479" y="57"/>
                  </a:lnTo>
                  <a:lnTo>
                    <a:pt x="479" y="112"/>
                  </a:lnTo>
                  <a:lnTo>
                    <a:pt x="366" y="112"/>
                  </a:lnTo>
                  <a:lnTo>
                    <a:pt x="366" y="198"/>
                  </a:lnTo>
                  <a:lnTo>
                    <a:pt x="426" y="198"/>
                  </a:lnTo>
                  <a:lnTo>
                    <a:pt x="426" y="226"/>
                  </a:lnTo>
                  <a:lnTo>
                    <a:pt x="340" y="226"/>
                  </a:lnTo>
                  <a:lnTo>
                    <a:pt x="340" y="83"/>
                  </a:lnTo>
                  <a:lnTo>
                    <a:pt x="3" y="83"/>
                  </a:lnTo>
                  <a:lnTo>
                    <a:pt x="3" y="114"/>
                  </a:lnTo>
                  <a:lnTo>
                    <a:pt x="141" y="114"/>
                  </a:lnTo>
                  <a:lnTo>
                    <a:pt x="141" y="465"/>
                  </a:lnTo>
                  <a:lnTo>
                    <a:pt x="173" y="465"/>
                  </a:lnTo>
                  <a:lnTo>
                    <a:pt x="173" y="482"/>
                  </a:lnTo>
                  <a:lnTo>
                    <a:pt x="141" y="482"/>
                  </a:lnTo>
                  <a:lnTo>
                    <a:pt x="141" y="534"/>
                  </a:lnTo>
                  <a:lnTo>
                    <a:pt x="194" y="534"/>
                  </a:lnTo>
                  <a:lnTo>
                    <a:pt x="194" y="501"/>
                  </a:lnTo>
                  <a:lnTo>
                    <a:pt x="211" y="501"/>
                  </a:lnTo>
                  <a:lnTo>
                    <a:pt x="211" y="534"/>
                  </a:lnTo>
                  <a:lnTo>
                    <a:pt x="562" y="532"/>
                  </a:lnTo>
                  <a:lnTo>
                    <a:pt x="565" y="673"/>
                  </a:lnTo>
                  <a:lnTo>
                    <a:pt x="593" y="673"/>
                  </a:lnTo>
                  <a:lnTo>
                    <a:pt x="593" y="341"/>
                  </a:lnTo>
                  <a:lnTo>
                    <a:pt x="505" y="341"/>
                  </a:lnTo>
                  <a:lnTo>
                    <a:pt x="505" y="253"/>
                  </a:lnTo>
                  <a:lnTo>
                    <a:pt x="534" y="253"/>
                  </a:lnTo>
                  <a:lnTo>
                    <a:pt x="534" y="310"/>
                  </a:lnTo>
                  <a:lnTo>
                    <a:pt x="620" y="310"/>
                  </a:lnTo>
                  <a:lnTo>
                    <a:pt x="620" y="224"/>
                  </a:lnTo>
                  <a:lnTo>
                    <a:pt x="562" y="224"/>
                  </a:lnTo>
                  <a:lnTo>
                    <a:pt x="562" y="195"/>
                  </a:lnTo>
                  <a:lnTo>
                    <a:pt x="617" y="195"/>
                  </a:lnTo>
                  <a:lnTo>
                    <a:pt x="617" y="141"/>
                  </a:lnTo>
                  <a:lnTo>
                    <a:pt x="646" y="141"/>
                  </a:lnTo>
                  <a:lnTo>
                    <a:pt x="646" y="673"/>
                  </a:lnTo>
                  <a:lnTo>
                    <a:pt x="675" y="673"/>
                  </a:lnTo>
                  <a:lnTo>
                    <a:pt x="675" y="114"/>
                  </a:lnTo>
                  <a:lnTo>
                    <a:pt x="620" y="114"/>
                  </a:lnTo>
                  <a:lnTo>
                    <a:pt x="620" y="83"/>
                  </a:lnTo>
                  <a:lnTo>
                    <a:pt x="675" y="83"/>
                  </a:lnTo>
                  <a:lnTo>
                    <a:pt x="675" y="2"/>
                  </a:lnTo>
                  <a:lnTo>
                    <a:pt x="589" y="2"/>
                  </a:lnTo>
                  <a:lnTo>
                    <a:pt x="589" y="57"/>
                  </a:lnTo>
                  <a:lnTo>
                    <a:pt x="560" y="57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4" y="114"/>
                  </a:moveTo>
                  <a:lnTo>
                    <a:pt x="194" y="322"/>
                  </a:lnTo>
                  <a:lnTo>
                    <a:pt x="249" y="322"/>
                  </a:lnTo>
                  <a:lnTo>
                    <a:pt x="249" y="377"/>
                  </a:lnTo>
                  <a:lnTo>
                    <a:pt x="230" y="377"/>
                  </a:lnTo>
                  <a:lnTo>
                    <a:pt x="230" y="341"/>
                  </a:lnTo>
                  <a:lnTo>
                    <a:pt x="177" y="341"/>
                  </a:lnTo>
                  <a:lnTo>
                    <a:pt x="177" y="394"/>
                  </a:lnTo>
                  <a:lnTo>
                    <a:pt x="211" y="391"/>
                  </a:lnTo>
                  <a:lnTo>
                    <a:pt x="211" y="410"/>
                  </a:lnTo>
                  <a:lnTo>
                    <a:pt x="177" y="410"/>
                  </a:lnTo>
                  <a:lnTo>
                    <a:pt x="177" y="446"/>
                  </a:lnTo>
                  <a:lnTo>
                    <a:pt x="161" y="446"/>
                  </a:lnTo>
                  <a:lnTo>
                    <a:pt x="158" y="114"/>
                  </a:lnTo>
                  <a:lnTo>
                    <a:pt x="194" y="114"/>
                  </a:lnTo>
                  <a:lnTo>
                    <a:pt x="194" y="114"/>
                  </a:lnTo>
                  <a:close/>
                  <a:moveTo>
                    <a:pt x="565" y="479"/>
                  </a:moveTo>
                  <a:lnTo>
                    <a:pt x="562" y="515"/>
                  </a:lnTo>
                  <a:lnTo>
                    <a:pt x="230" y="515"/>
                  </a:lnTo>
                  <a:lnTo>
                    <a:pt x="230" y="496"/>
                  </a:lnTo>
                  <a:lnTo>
                    <a:pt x="266" y="496"/>
                  </a:lnTo>
                  <a:lnTo>
                    <a:pt x="266" y="460"/>
                  </a:lnTo>
                  <a:lnTo>
                    <a:pt x="335" y="460"/>
                  </a:lnTo>
                  <a:lnTo>
                    <a:pt x="335" y="408"/>
                  </a:lnTo>
                  <a:lnTo>
                    <a:pt x="299" y="408"/>
                  </a:lnTo>
                  <a:lnTo>
                    <a:pt x="299" y="394"/>
                  </a:lnTo>
                  <a:lnTo>
                    <a:pt x="352" y="394"/>
                  </a:lnTo>
                  <a:lnTo>
                    <a:pt x="352" y="479"/>
                  </a:lnTo>
                  <a:lnTo>
                    <a:pt x="565" y="479"/>
                  </a:lnTo>
                  <a:lnTo>
                    <a:pt x="565" y="479"/>
                  </a:lnTo>
                  <a:close/>
                  <a:moveTo>
                    <a:pt x="653" y="21"/>
                  </a:moveTo>
                  <a:lnTo>
                    <a:pt x="653" y="64"/>
                  </a:lnTo>
                  <a:lnTo>
                    <a:pt x="610" y="64"/>
                  </a:lnTo>
                  <a:lnTo>
                    <a:pt x="610" y="21"/>
                  </a:lnTo>
                  <a:lnTo>
                    <a:pt x="653" y="21"/>
                  </a:lnTo>
                  <a:lnTo>
                    <a:pt x="653" y="21"/>
                  </a:lnTo>
                  <a:close/>
                  <a:moveTo>
                    <a:pt x="584" y="160"/>
                  </a:moveTo>
                  <a:lnTo>
                    <a:pt x="584" y="93"/>
                  </a:lnTo>
                  <a:lnTo>
                    <a:pt x="514" y="93"/>
                  </a:lnTo>
                  <a:lnTo>
                    <a:pt x="51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385" y="133"/>
                  </a:moveTo>
                  <a:lnTo>
                    <a:pt x="385" y="176"/>
                  </a:lnTo>
                  <a:lnTo>
                    <a:pt x="428" y="176"/>
                  </a:lnTo>
                  <a:lnTo>
                    <a:pt x="428" y="133"/>
                  </a:lnTo>
                  <a:lnTo>
                    <a:pt x="385" y="133"/>
                  </a:lnTo>
                  <a:lnTo>
                    <a:pt x="385" y="133"/>
                  </a:lnTo>
                  <a:close/>
                  <a:moveTo>
                    <a:pt x="598" y="246"/>
                  </a:moveTo>
                  <a:lnTo>
                    <a:pt x="598" y="289"/>
                  </a:lnTo>
                  <a:lnTo>
                    <a:pt x="555" y="289"/>
                  </a:lnTo>
                  <a:lnTo>
                    <a:pt x="555" y="246"/>
                  </a:lnTo>
                  <a:lnTo>
                    <a:pt x="598" y="246"/>
                  </a:lnTo>
                  <a:lnTo>
                    <a:pt x="598" y="246"/>
                  </a:lnTo>
                  <a:close/>
                  <a:moveTo>
                    <a:pt x="311" y="114"/>
                  </a:moveTo>
                  <a:lnTo>
                    <a:pt x="211" y="114"/>
                  </a:lnTo>
                  <a:lnTo>
                    <a:pt x="211" y="303"/>
                  </a:lnTo>
                  <a:lnTo>
                    <a:pt x="263" y="303"/>
                  </a:lnTo>
                  <a:lnTo>
                    <a:pt x="263" y="391"/>
                  </a:lnTo>
                  <a:lnTo>
                    <a:pt x="230" y="391"/>
                  </a:lnTo>
                  <a:lnTo>
                    <a:pt x="230" y="410"/>
                  </a:lnTo>
                  <a:lnTo>
                    <a:pt x="263" y="410"/>
                  </a:lnTo>
                  <a:lnTo>
                    <a:pt x="263" y="444"/>
                  </a:lnTo>
                  <a:lnTo>
                    <a:pt x="283" y="444"/>
                  </a:lnTo>
                  <a:lnTo>
                    <a:pt x="283" y="377"/>
                  </a:lnTo>
                  <a:lnTo>
                    <a:pt x="371" y="377"/>
                  </a:lnTo>
                  <a:lnTo>
                    <a:pt x="371" y="463"/>
                  </a:lnTo>
                  <a:lnTo>
                    <a:pt x="565" y="463"/>
                  </a:lnTo>
                  <a:lnTo>
                    <a:pt x="565" y="365"/>
                  </a:lnTo>
                  <a:lnTo>
                    <a:pt x="481" y="365"/>
                  </a:lnTo>
                  <a:lnTo>
                    <a:pt x="481" y="226"/>
                  </a:lnTo>
                  <a:lnTo>
                    <a:pt x="536" y="226"/>
                  </a:lnTo>
                  <a:lnTo>
                    <a:pt x="536" y="195"/>
                  </a:lnTo>
                  <a:lnTo>
                    <a:pt x="481" y="195"/>
                  </a:lnTo>
                  <a:lnTo>
                    <a:pt x="481" y="143"/>
                  </a:lnTo>
                  <a:lnTo>
                    <a:pt x="452" y="143"/>
                  </a:lnTo>
                  <a:lnTo>
                    <a:pt x="452" y="253"/>
                  </a:lnTo>
                  <a:lnTo>
                    <a:pt x="311" y="253"/>
                  </a:lnTo>
                  <a:lnTo>
                    <a:pt x="311" y="114"/>
                  </a:lnTo>
                  <a:lnTo>
                    <a:pt x="311" y="114"/>
                  </a:lnTo>
                  <a:close/>
                  <a:moveTo>
                    <a:pt x="321" y="420"/>
                  </a:moveTo>
                  <a:lnTo>
                    <a:pt x="321" y="448"/>
                  </a:lnTo>
                  <a:lnTo>
                    <a:pt x="294" y="448"/>
                  </a:lnTo>
                  <a:lnTo>
                    <a:pt x="294" y="420"/>
                  </a:lnTo>
                  <a:lnTo>
                    <a:pt x="321" y="420"/>
                  </a:lnTo>
                  <a:lnTo>
                    <a:pt x="321" y="420"/>
                  </a:lnTo>
                  <a:close/>
                  <a:moveTo>
                    <a:pt x="218" y="353"/>
                  </a:moveTo>
                  <a:lnTo>
                    <a:pt x="218" y="379"/>
                  </a:lnTo>
                  <a:lnTo>
                    <a:pt x="189" y="379"/>
                  </a:lnTo>
                  <a:lnTo>
                    <a:pt x="189" y="353"/>
                  </a:lnTo>
                  <a:lnTo>
                    <a:pt x="218" y="353"/>
                  </a:lnTo>
                  <a:lnTo>
                    <a:pt x="218" y="353"/>
                  </a:lnTo>
                  <a:close/>
                  <a:moveTo>
                    <a:pt x="242" y="432"/>
                  </a:moveTo>
                  <a:lnTo>
                    <a:pt x="242" y="475"/>
                  </a:lnTo>
                  <a:lnTo>
                    <a:pt x="196" y="475"/>
                  </a:lnTo>
                  <a:lnTo>
                    <a:pt x="196" y="432"/>
                  </a:lnTo>
                  <a:lnTo>
                    <a:pt x="242" y="432"/>
                  </a:lnTo>
                  <a:lnTo>
                    <a:pt x="242" y="432"/>
                  </a:lnTo>
                  <a:close/>
                  <a:moveTo>
                    <a:pt x="153" y="494"/>
                  </a:moveTo>
                  <a:lnTo>
                    <a:pt x="153" y="522"/>
                  </a:lnTo>
                  <a:lnTo>
                    <a:pt x="180" y="522"/>
                  </a:lnTo>
                  <a:lnTo>
                    <a:pt x="180" y="494"/>
                  </a:lnTo>
                  <a:lnTo>
                    <a:pt x="153" y="494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763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071563" y="5817320"/>
              <a:ext cx="10048874" cy="0"/>
            </a:xfrm>
            <a:prstGeom prst="line">
              <a:avLst/>
            </a:prstGeom>
            <a:ln w="47625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071563" y="5942011"/>
              <a:ext cx="10048874" cy="0"/>
            </a:xfrm>
            <a:prstGeom prst="line">
              <a:avLst/>
            </a:prstGeom>
            <a:ln w="47625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054100" y="4876800"/>
            <a:ext cx="1900428" cy="1141841"/>
            <a:chOff x="609600" y="4846320"/>
            <a:chExt cx="1900428" cy="114184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09600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810420" y="5066141"/>
              <a:ext cx="153289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When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0554" y="4876800"/>
            <a:ext cx="1900428" cy="1141841"/>
            <a:chOff x="3649609" y="4846320"/>
            <a:chExt cx="1900428" cy="114184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649609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989579" y="5066141"/>
              <a:ext cx="1232535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8425" y="4876800"/>
            <a:ext cx="1900428" cy="1141841"/>
            <a:chOff x="6537075" y="4846320"/>
            <a:chExt cx="1900428" cy="1141841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537075" y="4846320"/>
              <a:ext cx="1900428" cy="0"/>
            </a:xfrm>
            <a:prstGeom prst="line">
              <a:avLst/>
            </a:prstGeom>
            <a:ln w="6350">
              <a:solidFill>
                <a:schemeClr val="bg1">
                  <a:alpha val="6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6795663" y="5066141"/>
              <a:ext cx="142367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018665" y="923290"/>
            <a:ext cx="8425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端午节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1667189"/>
            <a:ext cx="1796143" cy="3596648"/>
          </a:xfrm>
          <a:prstGeom prst="rect">
            <a:avLst/>
          </a:prstGeom>
        </p:spPr>
      </p:pic>
      <p:grpSp>
        <p:nvGrpSpPr>
          <p:cNvPr id="191" name="Group 328"/>
          <p:cNvGrpSpPr/>
          <p:nvPr/>
        </p:nvGrpSpPr>
        <p:grpSpPr bwMode="auto">
          <a:xfrm rot="1200000">
            <a:off x="1701126" y="4401741"/>
            <a:ext cx="7305295" cy="292212"/>
            <a:chOff x="636" y="3022"/>
            <a:chExt cx="3400" cy="136"/>
          </a:xfrm>
        </p:grpSpPr>
        <p:sp>
          <p:nvSpPr>
            <p:cNvPr id="192" name="Rectangle 329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330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" name="Group 331"/>
          <p:cNvGrpSpPr/>
          <p:nvPr/>
        </p:nvGrpSpPr>
        <p:grpSpPr bwMode="auto">
          <a:xfrm rot="1200000">
            <a:off x="1701126" y="4401741"/>
            <a:ext cx="7305295" cy="292212"/>
            <a:chOff x="636" y="3022"/>
            <a:chExt cx="3400" cy="136"/>
          </a:xfrm>
        </p:grpSpPr>
        <p:sp>
          <p:nvSpPr>
            <p:cNvPr id="195" name="Rectangle 332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6" name="Rectangle 333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7" name="Group 334"/>
          <p:cNvGrpSpPr/>
          <p:nvPr/>
        </p:nvGrpSpPr>
        <p:grpSpPr bwMode="auto">
          <a:xfrm rot="1200000">
            <a:off x="1701126" y="4401741"/>
            <a:ext cx="7305295" cy="292212"/>
            <a:chOff x="636" y="3022"/>
            <a:chExt cx="3400" cy="136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0" name="Group 337"/>
          <p:cNvGrpSpPr/>
          <p:nvPr/>
        </p:nvGrpSpPr>
        <p:grpSpPr bwMode="auto">
          <a:xfrm rot="1200000">
            <a:off x="1701126" y="4399586"/>
            <a:ext cx="7305295" cy="292212"/>
            <a:chOff x="636" y="3022"/>
            <a:chExt cx="3400" cy="136"/>
          </a:xfrm>
        </p:grpSpPr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2" name="Rectangle 339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3" name="Group 340"/>
          <p:cNvGrpSpPr/>
          <p:nvPr/>
        </p:nvGrpSpPr>
        <p:grpSpPr bwMode="auto">
          <a:xfrm rot="1200000">
            <a:off x="1701126" y="4399586"/>
            <a:ext cx="7305295" cy="292212"/>
            <a:chOff x="636" y="3022"/>
            <a:chExt cx="3400" cy="136"/>
          </a:xfrm>
        </p:grpSpPr>
        <p:sp>
          <p:nvSpPr>
            <p:cNvPr id="204" name="Rectangle 341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Rectangle 342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343"/>
          <p:cNvGrpSpPr/>
          <p:nvPr/>
        </p:nvGrpSpPr>
        <p:grpSpPr bwMode="auto">
          <a:xfrm rot="1200000">
            <a:off x="1701126" y="4399586"/>
            <a:ext cx="7305295" cy="292212"/>
            <a:chOff x="636" y="3022"/>
            <a:chExt cx="3400" cy="136"/>
          </a:xfrm>
        </p:grpSpPr>
        <p:sp>
          <p:nvSpPr>
            <p:cNvPr id="207" name="Rectangle 344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Rectangle 345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9" name="Group 358"/>
          <p:cNvGrpSpPr/>
          <p:nvPr/>
        </p:nvGrpSpPr>
        <p:grpSpPr bwMode="auto">
          <a:xfrm rot="1200000">
            <a:off x="1700006" y="4392578"/>
            <a:ext cx="7305295" cy="292212"/>
            <a:chOff x="636" y="3022"/>
            <a:chExt cx="3400" cy="136"/>
          </a:xfrm>
        </p:grpSpPr>
        <p:sp>
          <p:nvSpPr>
            <p:cNvPr id="210" name="Rectangle 359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360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2" name="Group 346"/>
          <p:cNvGrpSpPr/>
          <p:nvPr/>
        </p:nvGrpSpPr>
        <p:grpSpPr bwMode="auto">
          <a:xfrm rot="1200000">
            <a:off x="1692610" y="4404688"/>
            <a:ext cx="7305295" cy="292212"/>
            <a:chOff x="636" y="3022"/>
            <a:chExt cx="3400" cy="136"/>
          </a:xfrm>
        </p:grpSpPr>
        <p:sp>
          <p:nvSpPr>
            <p:cNvPr id="213" name="Rectangle 347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Rectangle 348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5" name="Group 349"/>
          <p:cNvGrpSpPr/>
          <p:nvPr/>
        </p:nvGrpSpPr>
        <p:grpSpPr bwMode="auto">
          <a:xfrm rot="1200000">
            <a:off x="1708994" y="4409507"/>
            <a:ext cx="7305295" cy="292212"/>
            <a:chOff x="636" y="3022"/>
            <a:chExt cx="3400" cy="136"/>
          </a:xfrm>
        </p:grpSpPr>
        <p:sp>
          <p:nvSpPr>
            <p:cNvPr id="216" name="Rectangle 350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7" name="Rectangle 351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8" name="Group 352"/>
          <p:cNvGrpSpPr/>
          <p:nvPr/>
        </p:nvGrpSpPr>
        <p:grpSpPr bwMode="auto">
          <a:xfrm rot="1200000">
            <a:off x="1699826" y="4402799"/>
            <a:ext cx="7305295" cy="292212"/>
            <a:chOff x="636" y="3022"/>
            <a:chExt cx="3400" cy="136"/>
          </a:xfrm>
        </p:grpSpPr>
        <p:sp>
          <p:nvSpPr>
            <p:cNvPr id="219" name="Rectangle 353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Rectangle 354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1" name="AutoShape 356" descr="0019b91ebfe20987712f4a"/>
          <p:cNvSpPr>
            <a:spLocks noChangeArrowheads="1"/>
          </p:cNvSpPr>
          <p:nvPr/>
        </p:nvSpPr>
        <p:spPr bwMode="auto">
          <a:xfrm>
            <a:off x="1701127" y="791525"/>
            <a:ext cx="7307443" cy="7307442"/>
          </a:xfrm>
          <a:custGeom>
            <a:avLst/>
            <a:gdLst>
              <a:gd name="G0" fmla="+- 5512 0 0"/>
              <a:gd name="G1" fmla="+- -10496993 0 0"/>
              <a:gd name="G2" fmla="+- 0 0 -10496993"/>
              <a:gd name="T0" fmla="*/ 0 256 1"/>
              <a:gd name="T1" fmla="*/ 180 256 1"/>
              <a:gd name="G3" fmla="+- -10496993 T0 T1"/>
              <a:gd name="T2" fmla="*/ 0 256 1"/>
              <a:gd name="T3" fmla="*/ 90 256 1"/>
              <a:gd name="G4" fmla="+- -10496993 T2 T3"/>
              <a:gd name="G5" fmla="*/ G4 2 1"/>
              <a:gd name="T4" fmla="*/ 90 256 1"/>
              <a:gd name="T5" fmla="*/ 0 256 1"/>
              <a:gd name="G6" fmla="+- -10496993 T4 T5"/>
              <a:gd name="G7" fmla="*/ G6 2 1"/>
              <a:gd name="G8" fmla="abs -1049699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512"/>
              <a:gd name="G18" fmla="*/ 5512 1 2"/>
              <a:gd name="G19" fmla="+- G18 5400 0"/>
              <a:gd name="G20" fmla="cos G19 -10496993"/>
              <a:gd name="G21" fmla="sin G19 -10496993"/>
              <a:gd name="G22" fmla="+- G20 10800 0"/>
              <a:gd name="G23" fmla="+- G21 10800 0"/>
              <a:gd name="G24" fmla="+- 10800 0 G20"/>
              <a:gd name="G25" fmla="+- 5512 10800 0"/>
              <a:gd name="G26" fmla="?: G9 G17 G25"/>
              <a:gd name="G27" fmla="?: G9 0 21600"/>
              <a:gd name="G28" fmla="cos 10800 -10496993"/>
              <a:gd name="G29" fmla="sin 10800 -10496993"/>
              <a:gd name="G30" fmla="sin 5512 -10496993"/>
              <a:gd name="G31" fmla="+- G28 10800 0"/>
              <a:gd name="G32" fmla="+- G29 10800 0"/>
              <a:gd name="G33" fmla="+- G30 10800 0"/>
              <a:gd name="G34" fmla="?: G4 0 G31"/>
              <a:gd name="G35" fmla="?: -10496993 G34 0"/>
              <a:gd name="G36" fmla="?: G6 G35 G31"/>
              <a:gd name="G37" fmla="+- 21600 0 G36"/>
              <a:gd name="G38" fmla="?: G4 0 G33"/>
              <a:gd name="G39" fmla="?: -1049699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127 w 21600"/>
              <a:gd name="T15" fmla="*/ 8033 h 21600"/>
              <a:gd name="T16" fmla="*/ 10800 w 21600"/>
              <a:gd name="T17" fmla="*/ 5288 h 21600"/>
              <a:gd name="T18" fmla="*/ 18473 w 21600"/>
              <a:gd name="T19" fmla="*/ 803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14" y="8930"/>
                </a:moveTo>
                <a:cubicBezTo>
                  <a:pt x="6402" y="6744"/>
                  <a:pt x="8476" y="5287"/>
                  <a:pt x="10800" y="5288"/>
                </a:cubicBezTo>
                <a:cubicBezTo>
                  <a:pt x="13123" y="5288"/>
                  <a:pt x="15197" y="6744"/>
                  <a:pt x="15985" y="8930"/>
                </a:cubicBezTo>
                <a:lnTo>
                  <a:pt x="20959" y="7136"/>
                </a:lnTo>
                <a:cubicBezTo>
                  <a:pt x="19415" y="2854"/>
                  <a:pt x="15352" y="-1"/>
                  <a:pt x="10799" y="0"/>
                </a:cubicBezTo>
                <a:cubicBezTo>
                  <a:pt x="6247" y="0"/>
                  <a:pt x="2184" y="2854"/>
                  <a:pt x="640" y="7136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2" name="Group 358"/>
          <p:cNvGrpSpPr/>
          <p:nvPr/>
        </p:nvGrpSpPr>
        <p:grpSpPr bwMode="auto">
          <a:xfrm rot="1200000">
            <a:off x="1707699" y="4400115"/>
            <a:ext cx="7305295" cy="292212"/>
            <a:chOff x="636" y="3022"/>
            <a:chExt cx="3400" cy="136"/>
          </a:xfrm>
        </p:grpSpPr>
        <p:sp>
          <p:nvSpPr>
            <p:cNvPr id="223" name="Rectangle 359"/>
            <p:cNvSpPr>
              <a:spLocks noChangeArrowheads="1"/>
            </p:cNvSpPr>
            <p:nvPr/>
          </p:nvSpPr>
          <p:spPr bwMode="auto">
            <a:xfrm>
              <a:off x="2109" y="3022"/>
              <a:ext cx="1927" cy="136"/>
            </a:xfrm>
            <a:prstGeom prst="rect">
              <a:avLst/>
            </a:prstGeom>
            <a:solidFill>
              <a:srgbClr val="3333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Rectangle 360"/>
            <p:cNvSpPr>
              <a:spLocks noChangeArrowheads="1"/>
            </p:cNvSpPr>
            <p:nvPr/>
          </p:nvSpPr>
          <p:spPr bwMode="auto">
            <a:xfrm>
              <a:off x="636" y="3022"/>
              <a:ext cx="1927" cy="136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" name="Group 361"/>
          <p:cNvGrpSpPr/>
          <p:nvPr/>
        </p:nvGrpSpPr>
        <p:grpSpPr bwMode="auto">
          <a:xfrm>
            <a:off x="1192687" y="640911"/>
            <a:ext cx="7793029" cy="7793032"/>
            <a:chOff x="1067" y="347"/>
            <a:chExt cx="3627" cy="3627"/>
          </a:xfrm>
        </p:grpSpPr>
        <p:sp useBgFill="1">
          <p:nvSpPr>
            <p:cNvPr id="226" name="AutoShape 362"/>
            <p:cNvSpPr>
              <a:spLocks noChangeArrowheads="1"/>
            </p:cNvSpPr>
            <p:nvPr/>
          </p:nvSpPr>
          <p:spPr bwMode="auto">
            <a:xfrm rot="1200000">
              <a:off x="1067" y="347"/>
              <a:ext cx="3627" cy="3627"/>
            </a:xfrm>
            <a:custGeom>
              <a:avLst/>
              <a:gdLst>
                <a:gd name="G0" fmla="+- 2951 0 0"/>
                <a:gd name="G1" fmla="+- 11792662 0 0"/>
                <a:gd name="G2" fmla="+- 0 0 11792662"/>
                <a:gd name="T0" fmla="*/ 0 256 1"/>
                <a:gd name="T1" fmla="*/ 180 256 1"/>
                <a:gd name="G3" fmla="+- 11792662 T0 T1"/>
                <a:gd name="T2" fmla="*/ 0 256 1"/>
                <a:gd name="T3" fmla="*/ 90 256 1"/>
                <a:gd name="G4" fmla="+- 11792662 T2 T3"/>
                <a:gd name="G5" fmla="*/ G4 2 1"/>
                <a:gd name="T4" fmla="*/ 90 256 1"/>
                <a:gd name="T5" fmla="*/ 0 256 1"/>
                <a:gd name="G6" fmla="+- 11792662 T4 T5"/>
                <a:gd name="G7" fmla="*/ G6 2 1"/>
                <a:gd name="G8" fmla="abs 1179266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951"/>
                <a:gd name="G18" fmla="*/ 2951 1 2"/>
                <a:gd name="G19" fmla="+- G18 5400 0"/>
                <a:gd name="G20" fmla="cos G19 11792662"/>
                <a:gd name="G21" fmla="sin G19 11792662"/>
                <a:gd name="G22" fmla="+- G20 10800 0"/>
                <a:gd name="G23" fmla="+- G21 10800 0"/>
                <a:gd name="G24" fmla="+- 10800 0 G20"/>
                <a:gd name="G25" fmla="+- 2951 10800 0"/>
                <a:gd name="G26" fmla="?: G9 G17 G25"/>
                <a:gd name="G27" fmla="?: G9 0 21600"/>
                <a:gd name="G28" fmla="cos 10800 11792662"/>
                <a:gd name="G29" fmla="sin 10800 11792662"/>
                <a:gd name="G30" fmla="sin 2951 11792662"/>
                <a:gd name="G31" fmla="+- G28 10800 0"/>
                <a:gd name="G32" fmla="+- G29 10800 0"/>
                <a:gd name="G33" fmla="+- G30 10800 0"/>
                <a:gd name="G34" fmla="?: G4 0 G31"/>
                <a:gd name="G35" fmla="?: 11792662 G34 0"/>
                <a:gd name="G36" fmla="?: G6 G35 G31"/>
                <a:gd name="G37" fmla="+- 21600 0 G36"/>
                <a:gd name="G38" fmla="?: G4 0 G33"/>
                <a:gd name="G39" fmla="?: 1179266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924 w 21600"/>
                <a:gd name="T15" fmla="*/ 10806 h 21600"/>
                <a:gd name="T16" fmla="*/ 10800 w 21600"/>
                <a:gd name="T17" fmla="*/ 7849 h 21600"/>
                <a:gd name="T18" fmla="*/ 17676 w 21600"/>
                <a:gd name="T19" fmla="*/ 1080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849" y="10803"/>
                  </a:moveTo>
                  <a:cubicBezTo>
                    <a:pt x="7849" y="10802"/>
                    <a:pt x="7849" y="10801"/>
                    <a:pt x="7849" y="10800"/>
                  </a:cubicBezTo>
                  <a:cubicBezTo>
                    <a:pt x="7849" y="9170"/>
                    <a:pt x="9170" y="7849"/>
                    <a:pt x="10800" y="7849"/>
                  </a:cubicBezTo>
                  <a:cubicBezTo>
                    <a:pt x="12429" y="7849"/>
                    <a:pt x="13751" y="9170"/>
                    <a:pt x="13751" y="10800"/>
                  </a:cubicBezTo>
                  <a:cubicBezTo>
                    <a:pt x="13751" y="10801"/>
                    <a:pt x="13750" y="10802"/>
                    <a:pt x="13750" y="10803"/>
                  </a:cubicBezTo>
                  <a:lnTo>
                    <a:pt x="21599" y="10810"/>
                  </a:lnTo>
                  <a:cubicBezTo>
                    <a:pt x="21599" y="10807"/>
                    <a:pt x="21600" y="108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03"/>
                    <a:pt x="0" y="10807"/>
                    <a:pt x="0" y="10810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7" name="AutoShape 363"/>
            <p:cNvSpPr>
              <a:spLocks noChangeArrowheads="1"/>
            </p:cNvSpPr>
            <p:nvPr/>
          </p:nvSpPr>
          <p:spPr bwMode="auto">
            <a:xfrm rot="1200000" flipV="1">
              <a:off x="1067" y="347"/>
              <a:ext cx="3627" cy="3627"/>
            </a:xfrm>
            <a:custGeom>
              <a:avLst/>
              <a:gdLst>
                <a:gd name="G0" fmla="+- 2951 0 0"/>
                <a:gd name="G1" fmla="+- 11792662 0 0"/>
                <a:gd name="G2" fmla="+- 0 0 11792662"/>
                <a:gd name="T0" fmla="*/ 0 256 1"/>
                <a:gd name="T1" fmla="*/ 180 256 1"/>
                <a:gd name="G3" fmla="+- 11792662 T0 T1"/>
                <a:gd name="T2" fmla="*/ 0 256 1"/>
                <a:gd name="T3" fmla="*/ 90 256 1"/>
                <a:gd name="G4" fmla="+- 11792662 T2 T3"/>
                <a:gd name="G5" fmla="*/ G4 2 1"/>
                <a:gd name="T4" fmla="*/ 90 256 1"/>
                <a:gd name="T5" fmla="*/ 0 256 1"/>
                <a:gd name="G6" fmla="+- 11792662 T4 T5"/>
                <a:gd name="G7" fmla="*/ G6 2 1"/>
                <a:gd name="G8" fmla="abs 1179266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951"/>
                <a:gd name="G18" fmla="*/ 2951 1 2"/>
                <a:gd name="G19" fmla="+- G18 5400 0"/>
                <a:gd name="G20" fmla="cos G19 11792662"/>
                <a:gd name="G21" fmla="sin G19 11792662"/>
                <a:gd name="G22" fmla="+- G20 10800 0"/>
                <a:gd name="G23" fmla="+- G21 10800 0"/>
                <a:gd name="G24" fmla="+- 10800 0 G20"/>
                <a:gd name="G25" fmla="+- 2951 10800 0"/>
                <a:gd name="G26" fmla="?: G9 G17 G25"/>
                <a:gd name="G27" fmla="?: G9 0 21600"/>
                <a:gd name="G28" fmla="cos 10800 11792662"/>
                <a:gd name="G29" fmla="sin 10800 11792662"/>
                <a:gd name="G30" fmla="sin 2951 11792662"/>
                <a:gd name="G31" fmla="+- G28 10800 0"/>
                <a:gd name="G32" fmla="+- G29 10800 0"/>
                <a:gd name="G33" fmla="+- G30 10800 0"/>
                <a:gd name="G34" fmla="?: G4 0 G31"/>
                <a:gd name="G35" fmla="?: 11792662 G34 0"/>
                <a:gd name="G36" fmla="?: G6 G35 G31"/>
                <a:gd name="G37" fmla="+- 21600 0 G36"/>
                <a:gd name="G38" fmla="?: G4 0 G33"/>
                <a:gd name="G39" fmla="?: 1179266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924 w 21600"/>
                <a:gd name="T15" fmla="*/ 10806 h 21600"/>
                <a:gd name="T16" fmla="*/ 10800 w 21600"/>
                <a:gd name="T17" fmla="*/ 7849 h 21600"/>
                <a:gd name="T18" fmla="*/ 17676 w 21600"/>
                <a:gd name="T19" fmla="*/ 1080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849" y="10803"/>
                  </a:moveTo>
                  <a:cubicBezTo>
                    <a:pt x="7849" y="10802"/>
                    <a:pt x="7849" y="10801"/>
                    <a:pt x="7849" y="10800"/>
                  </a:cubicBezTo>
                  <a:cubicBezTo>
                    <a:pt x="7849" y="9170"/>
                    <a:pt x="9170" y="7849"/>
                    <a:pt x="10800" y="7849"/>
                  </a:cubicBezTo>
                  <a:cubicBezTo>
                    <a:pt x="12429" y="7849"/>
                    <a:pt x="13751" y="9170"/>
                    <a:pt x="13751" y="10800"/>
                  </a:cubicBezTo>
                  <a:cubicBezTo>
                    <a:pt x="13751" y="10801"/>
                    <a:pt x="13750" y="10802"/>
                    <a:pt x="13750" y="10803"/>
                  </a:cubicBezTo>
                  <a:lnTo>
                    <a:pt x="21599" y="10810"/>
                  </a:lnTo>
                  <a:cubicBezTo>
                    <a:pt x="21599" y="10807"/>
                    <a:pt x="21600" y="108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03"/>
                    <a:pt x="0" y="10807"/>
                    <a:pt x="0" y="10810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28" name="Group 364"/>
            <p:cNvGrpSpPr/>
            <p:nvPr/>
          </p:nvGrpSpPr>
          <p:grpSpPr bwMode="auto">
            <a:xfrm rot="1200000">
              <a:off x="1180" y="2093"/>
              <a:ext cx="3400" cy="136"/>
              <a:chOff x="636" y="3022"/>
              <a:chExt cx="3400" cy="136"/>
            </a:xfrm>
          </p:grpSpPr>
          <p:sp>
            <p:nvSpPr>
              <p:cNvPr id="229" name="Rectangle 365"/>
              <p:cNvSpPr>
                <a:spLocks noChangeArrowheads="1"/>
              </p:cNvSpPr>
              <p:nvPr/>
            </p:nvSpPr>
            <p:spPr bwMode="auto">
              <a:xfrm>
                <a:off x="2109" y="3022"/>
                <a:ext cx="1927" cy="136"/>
              </a:xfrm>
              <a:prstGeom prst="rect">
                <a:avLst/>
              </a:prstGeom>
              <a:solidFill>
                <a:srgbClr val="333300">
                  <a:alpha val="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Rectangle 366"/>
              <p:cNvSpPr>
                <a:spLocks noChangeArrowheads="1"/>
              </p:cNvSpPr>
              <p:nvPr/>
            </p:nvSpPr>
            <p:spPr bwMode="auto">
              <a:xfrm>
                <a:off x="636" y="3022"/>
                <a:ext cx="1927" cy="136"/>
              </a:xfrm>
              <a:prstGeom prst="rect">
                <a:avLst/>
              </a:prstGeom>
              <a:solidFill>
                <a:srgbClr val="333300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1" name="Oval 367"/>
          <p:cNvSpPr>
            <a:spLocks noChangeArrowheads="1"/>
          </p:cNvSpPr>
          <p:nvPr/>
        </p:nvSpPr>
        <p:spPr bwMode="auto">
          <a:xfrm>
            <a:off x="5255166" y="4387375"/>
            <a:ext cx="195525" cy="195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10" y="127635"/>
            <a:ext cx="32283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0">
                <a:gradFill flip="none" rotWithShape="1">
                  <a:gsLst>
                    <a:gs pos="0">
                      <a:srgbClr val="470805"/>
                    </a:gs>
                    <a:gs pos="100000">
                      <a:srgbClr val="AF1C15"/>
                    </a:gs>
                  </a:gsLst>
                  <a:lin ang="10800000" scaled="1"/>
                  <a:tileRect/>
                </a:gradFill>
                <a:latin typeface="书体坊米芾体" panose="02010601030101010101" pitchFamily="2" charset="-122"/>
                <a:ea typeface="书体坊米芾体" panose="02010601030101010101" pitchFamily="2" charset="-122"/>
              </a:defRPr>
            </a:lvl1pPr>
          </a:lstStyle>
          <a:p>
            <a:r>
              <a:rPr lang="en-US" altLang="zh-CN" sz="8800" dirty="0" err="1"/>
              <a:t>when</a:t>
            </a:r>
            <a:endParaRPr lang="en-US" altLang="zh-CN" sz="8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965700" y="4676140"/>
            <a:ext cx="712597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4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On</a:t>
            </a:r>
            <a:r>
              <a:rPr kumimoji="1" lang="zh-CN" altLang="en-US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kumimoji="1" lang="en-US" altLang="zh-CN" sz="4800" baseline="30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</a:t>
            </a:r>
            <a:r>
              <a:rPr kumimoji="1" lang="zh-CN" altLang="en-US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May</a:t>
            </a:r>
            <a:r>
              <a:rPr kumimoji="1" lang="zh-CN" altLang="en-US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</a:t>
            </a:r>
            <a:r>
              <a:rPr kumimoji="1" lang="zh-CN" altLang="en-US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Chinese</a:t>
            </a:r>
            <a:r>
              <a:rPr kumimoji="1" lang="zh-CN" altLang="en-US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Lunar</a:t>
            </a:r>
            <a:r>
              <a:rPr kumimoji="1" lang="zh-CN" altLang="en-US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 sz="4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Calendar</a:t>
            </a:r>
          </a:p>
        </p:txBody>
      </p:sp>
      <p:pic>
        <p:nvPicPr>
          <p:cNvPr id="102" name="图片 101"/>
          <p:cNvPicPr/>
          <p:nvPr/>
        </p:nvPicPr>
        <p:blipFill>
          <a:blip r:link="rId5"/>
          <a:stretch>
            <a:fillRect/>
          </a:stretch>
        </p:blipFill>
        <p:spPr>
          <a:xfrm>
            <a:off x="9587230" y="1849120"/>
            <a:ext cx="2404745" cy="221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0">
                                      <p:cBhvr>
                                        <p:cTn id="6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560000">
                                      <p:cBhvr>
                                        <p:cTn id="8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720000">
                                      <p:cBhvr>
                                        <p:cTn id="10" dur="5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80000">
                                      <p:cBhvr>
                                        <p:cTn id="12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4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040000">
                                      <p:cBhvr>
                                        <p:cTn id="16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20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22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4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00" y="-47625"/>
            <a:ext cx="32283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0">
                <a:gradFill flip="none" rotWithShape="1">
                  <a:gsLst>
                    <a:gs pos="0">
                      <a:srgbClr val="470805"/>
                    </a:gs>
                    <a:gs pos="100000">
                      <a:srgbClr val="AF1C15"/>
                    </a:gs>
                  </a:gsLst>
                  <a:lin ang="10800000" scaled="1"/>
                  <a:tileRect/>
                </a:gradFill>
                <a:latin typeface="书体坊米芾体" panose="02010601030101010101" pitchFamily="2" charset="-122"/>
                <a:ea typeface="书体坊米芾体" panose="02010601030101010101" pitchFamily="2" charset="-122"/>
              </a:defRPr>
            </a:lvl1pPr>
          </a:lstStyle>
          <a:p>
            <a:r>
              <a:rPr lang="en-US" altLang="zh-CN" sz="8800" dirty="0"/>
              <a:t>Why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296676" y="3404212"/>
            <a:ext cx="5669921" cy="286668"/>
            <a:chOff x="2478794" y="3404212"/>
            <a:chExt cx="5669921" cy="286668"/>
          </a:xfrm>
          <a:gradFill>
            <a:gsLst>
              <a:gs pos="0">
                <a:srgbClr val="7F2017"/>
              </a:gs>
              <a:gs pos="50000">
                <a:srgbClr val="CB241B"/>
              </a:gs>
              <a:gs pos="100000">
                <a:srgbClr val="7F2017"/>
              </a:gs>
            </a:gsLst>
            <a:lin ang="10800000" scaled="0"/>
          </a:gradFill>
        </p:grpSpPr>
        <p:sp>
          <p:nvSpPr>
            <p:cNvPr id="18" name="燕尾形 17"/>
            <p:cNvSpPr/>
            <p:nvPr/>
          </p:nvSpPr>
          <p:spPr>
            <a:xfrm flipH="1">
              <a:off x="2478794" y="3415231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6742780" y="3404213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 flipH="1">
              <a:off x="6971295" y="3411387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 flipH="1">
              <a:off x="7201583" y="3404212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 flipH="1">
              <a:off x="7422385" y="3408054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7654204" y="3420259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 flipH="1">
              <a:off x="7875006" y="3412236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 flipH="1">
              <a:off x="5396884" y="3413392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 flipH="1">
              <a:off x="5625399" y="3409549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燕尾形 26"/>
            <p:cNvSpPr/>
            <p:nvPr/>
          </p:nvSpPr>
          <p:spPr>
            <a:xfrm flipH="1">
              <a:off x="5855687" y="3413391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 flipH="1">
              <a:off x="6076489" y="3406216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 flipH="1">
              <a:off x="6308308" y="3418421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燕尾形 29"/>
            <p:cNvSpPr/>
            <p:nvPr/>
          </p:nvSpPr>
          <p:spPr>
            <a:xfrm flipH="1">
              <a:off x="6529110" y="3410398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 flipH="1">
              <a:off x="4052822" y="3413392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 flipH="1">
              <a:off x="4281337" y="3409549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燕尾形 38"/>
            <p:cNvSpPr/>
            <p:nvPr/>
          </p:nvSpPr>
          <p:spPr>
            <a:xfrm flipH="1">
              <a:off x="4511625" y="3413391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 flipH="1">
              <a:off x="4732427" y="3406216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 flipH="1">
              <a:off x="4964246" y="3418421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 flipH="1">
              <a:off x="5185048" y="3410398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 flipH="1">
              <a:off x="2706926" y="3411554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燕尾形 43"/>
            <p:cNvSpPr/>
            <p:nvPr/>
          </p:nvSpPr>
          <p:spPr>
            <a:xfrm flipH="1">
              <a:off x="2935441" y="3407711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 flipH="1">
              <a:off x="3165729" y="3411553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 flipH="1">
              <a:off x="3386531" y="3404378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燕尾形 46"/>
            <p:cNvSpPr/>
            <p:nvPr/>
          </p:nvSpPr>
          <p:spPr>
            <a:xfrm flipH="1">
              <a:off x="3618350" y="3416583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燕尾形 47"/>
            <p:cNvSpPr/>
            <p:nvPr/>
          </p:nvSpPr>
          <p:spPr>
            <a:xfrm flipH="1">
              <a:off x="3839152" y="3408560"/>
              <a:ext cx="273709" cy="27062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63925" y="4140200"/>
            <a:ext cx="5229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</a:t>
            </a:r>
            <a:r>
              <a:rPr kumimoji="1" lang="zh-CN" altLang="en-US" sz="5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ūyuán    屈原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55645" y="1616710"/>
            <a:ext cx="5711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to commemorate a patriotic poet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端午节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端午节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端午节0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端午节0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端午节0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 descr="端午节0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端午节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端午节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端午节0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端午节0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端午节0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端午节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端午节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端午节0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端午节0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471454"/>
            <a:ext cx="1500241" cy="3004125"/>
          </a:xfrm>
          <a:prstGeom prst="rect">
            <a:avLst/>
          </a:prstGeom>
        </p:spPr>
      </p:pic>
      <p:pic>
        <p:nvPicPr>
          <p:cNvPr id="2" name="图片 1" descr="端午节0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端午节0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端午节0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端午节0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端午节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端午节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端午节0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0DE1E534473A4E4EB6C05E789BFE0842" ma:contentTypeVersion="12" ma:contentTypeDescription="新建文档。" ma:contentTypeScope="" ma:versionID="a650204dbad1c0b0d89db9fd4d7b5fb6">
  <xsd:schema xmlns:xsd="http://www.w3.org/2001/XMLSchema" xmlns:xs="http://www.w3.org/2001/XMLSchema" xmlns:p="http://schemas.microsoft.com/office/2006/metadata/properties" xmlns:ns2="ea9459fc-b2e2-43ce-ac55-d3a27a3890bb" xmlns:ns3="138093b0-1e41-4249-9fcf-e2598c948dac" targetNamespace="http://schemas.microsoft.com/office/2006/metadata/properties" ma:root="true" ma:fieldsID="721dbf2d1fb9aee36179878c7c759554" ns2:_="" ns3:_="">
    <xsd:import namespace="ea9459fc-b2e2-43ce-ac55-d3a27a3890bb"/>
    <xsd:import namespace="138093b0-1e41-4249-9fcf-e2598c948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459fc-b2e2-43ce-ac55-d3a27a389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093b0-1e41-4249-9fcf-e2598c948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E69CE-54ED-47BC-9B3D-A751787F6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DFF5AA-71ED-4C76-8F45-292653886499}">
  <ds:schemaRefs>
    <ds:schemaRef ds:uri="138093b0-1e41-4249-9fcf-e2598c948dac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a9459fc-b2e2-43ce-ac55-d3a27a3890bb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5F485D-C8F4-4B6E-8EE7-2F2B71B6D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9459fc-b2e2-43ce-ac55-d3a27a3890bb"/>
    <ds:schemaRef ds:uri="138093b0-1e41-4249-9fcf-e2598c948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527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微软雅黑</vt:lpstr>
      <vt:lpstr>Arial</vt:lpstr>
      <vt:lpstr>Calibri</vt:lpstr>
      <vt:lpstr>Calibri Light</vt:lpstr>
      <vt:lpstr>Century Gothic</vt:lpstr>
      <vt:lpstr>Comic Sans MS</vt:lpstr>
      <vt:lpstr>书体坊米芾体</vt:lpstr>
      <vt:lpstr>Office 主题</vt:lpstr>
      <vt:lpstr>第一PPT，www.1ppt.com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Q：When is the dragon boat festival in Chinese lunar calendar？   </vt:lpstr>
      <vt:lpstr>            Q：Why do Chinese people have dragon boat festival？  </vt:lpstr>
      <vt:lpstr>            Q：What do Chinese people do on dragon boat festival？pick 3  </vt:lpstr>
      <vt:lpstr>            Q：What do Chinese people eat on dragon boat festival？  </vt:lpstr>
      <vt:lpstr>PowerPoint Presentation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李梦雅</dc:creator>
  <cp:lastModifiedBy>Daneka Norman</cp:lastModifiedBy>
  <cp:revision>80</cp:revision>
  <dcterms:created xsi:type="dcterms:W3CDTF">2013-06-07T16:10:00Z</dcterms:created>
  <dcterms:modified xsi:type="dcterms:W3CDTF">2021-06-04T10:58:06Z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85F3EDDC421C45B8958A5EABBFFEA0E6</vt:lpwstr>
  </property>
  <property fmtid="{D5CDD505-2E9C-101B-9397-08002B2CF9AE}" pid="4" name="ContentTypeId">
    <vt:lpwstr>0x0101000DE1E534473A4E4EB6C05E789BFE0842</vt:lpwstr>
  </property>
</Properties>
</file>