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8" r:id="rId4"/>
    <p:sldId id="275" r:id="rId5"/>
    <p:sldId id="473" r:id="rId6"/>
    <p:sldId id="267" r:id="rId7"/>
    <p:sldId id="300" r:id="rId8"/>
    <p:sldId id="474" r:id="rId9"/>
    <p:sldId id="475" r:id="rId10"/>
    <p:sldId id="479" r:id="rId11"/>
    <p:sldId id="277" r:id="rId12"/>
    <p:sldId id="278" r:id="rId13"/>
    <p:sldId id="478" r:id="rId14"/>
    <p:sldId id="480" r:id="rId15"/>
    <p:sldId id="342" r:id="rId16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Comic Sans MS" panose="030F0902030302020204" pitchFamily="66" charset="0"/>
      <p:regular r:id="rId29"/>
    </p:embeddedFont>
    <p:embeddedFont>
      <p:font typeface="Twinkl" pitchFamily="2" charset="0"/>
      <p:regular r:id="rId30"/>
      <p:bold r:id="rId31"/>
    </p:embeddedFont>
    <p:embeddedFont>
      <p:font typeface="Wingdings 2" pitchFamily="2" charset="2"/>
      <p:regular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918" autoAdjust="0"/>
    <p:restoredTop sz="93702"/>
  </p:normalViewPr>
  <p:slideViewPr>
    <p:cSldViewPr snapToGrid="0">
      <p:cViewPr varScale="1">
        <p:scale>
          <a:sx n="96" d="100"/>
          <a:sy n="96" d="100"/>
        </p:scale>
        <p:origin x="168" y="36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D52842-B928-A640-9C7D-263C048B7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27501-F3CF-F64C-BD60-877F24CB7E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4038B-B02D-6E4E-AA9E-266ED45B19D5}" type="datetimeFigureOut">
              <a:rPr lang="en-GB" altLang="zh-CN"/>
              <a:pPr>
                <a:defRPr/>
              </a:pPr>
              <a:t>22/01/2021</a:t>
            </a:fld>
            <a:endParaRPr lang="en-GB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6A8F5-BAF4-ED43-9321-A65FBDC41E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131BA-E62E-3147-A639-B55769ADBB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39EEF1-FAA4-CE4A-B740-D6A99D7E4957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2T23:30:52.96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1568,'0'62,"0"0,0 34,0-14,0-16,0-6,0 5,0-17,0 4,0-4,0 7,0 2,0-19,0 15,7-24,3 16,7-11,0 1,-7-9,6 7,-7-7,1 1,5 5,-13-14,12 5,-12-7,12 0,-13 0,13-1,-12 1,12-7,1-2,2-7,4 0,-6 0,-6-21,5 1,5-31,17 9,6-4,-12 3,2-2,32-22,3-2,-26 14,-1 1,23-12,1 2,-25 21,1-2,8-13,4-5,-3 7,-7 16,0-2,15-29,7-15,-8 13,-19 27,1 1,10-12,5-6,-7 4,-16 11,-1 1,25-15,1-1,-21 10,-1 0,8-6,-1 1,-14 11,0 1,7-5,0 2,7-20,12-3,-16 17,-6 7,11-10,-20 19,10-2,-7 2,1 12,0-5,-3 9,-13 8,-2 0,-1 0,-4 0,5-10,0 8,2-8,-1 10,-1-1,0 0,-5 0,5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2T23:30:55.15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1694 0,'-26'64,"-14"6,0-13,-20 8,8 13,-11-12,27-31,0 1,3 2,-2 0,-5-6,-1 1,7 5,0 0,-6-6,0-2,-26 34,-4-4,7 3,6-14,-5 12,6-22,6 9,-2-12,14 0,-14 0,14-1,-4 0,-4 2,10-10,-9 7,11-15,-2 15,2-15,-1 6,1-8,8 0,2-1,15 0,-5 0,13-1,-13-6,5-2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2T23:30:56.61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0,'59'16,"-16"4,-2 15,-14 0,7-1,-7 1,16 10,-20-7,31 18,-24-18,16 17,2-5,-9 5,19-4,-19 2,8-4,-2-2,4 0,-2-2,11 6,-11-3,16 12,-8-21,5 11,5-12,-4 0,3 0,-6 0,13 6,15-4,-40-14,1 0,8-6,0-1,-8 7,0 0,8-6,0-1,-8 3,-1 0,44 14,-11-1,-26-8,-3-2,-16-16,1 7,-1-6,1 7,-9 0,7 0,-15-1,7-7,-10-2,1 0,0-5,0 12,-1-5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1D1D16-625F-F941-A599-C42FE4F5BE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563E6-BBF1-FC45-B452-B9D3DD42404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F614BF-DC00-0B41-9F34-389F452C53D8}" type="datetimeFigureOut">
              <a:rPr lang="en-GB" altLang="zh-CN"/>
              <a:pPr>
                <a:defRPr/>
              </a:pPr>
              <a:t>22/01/2021</a:t>
            </a:fld>
            <a:endParaRPr lang="en-GB" altLang="zh-C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30D414-9355-9A4F-BCE2-0B0B184C6C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C0023C9-D355-FE4C-A7CC-792A18FC4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1A232-D644-FF48-9276-5E62CA4D8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50C3E-8219-5C49-B645-4B6DF8844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35C647-E17C-5C42-B9DF-948C1D889E37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>
            <a:extLst>
              <a:ext uri="{FF2B5EF4-FFF2-40B4-BE49-F238E27FC236}">
                <a16:creationId xmlns:a16="http://schemas.microsoft.com/office/drawing/2014/main" id="{1EE21DB3-9C48-A44B-B8E6-65C89E04B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备注占位符 2">
            <a:extLst>
              <a:ext uri="{FF2B5EF4-FFF2-40B4-BE49-F238E27FC236}">
                <a16:creationId xmlns:a16="http://schemas.microsoft.com/office/drawing/2014/main" id="{C100AB9B-49DE-E44E-8190-9075A9826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/>
          </a:p>
        </p:txBody>
      </p:sp>
      <p:sp>
        <p:nvSpPr>
          <p:cNvPr id="28675" name="灯片编号占位符 3">
            <a:extLst>
              <a:ext uri="{FF2B5EF4-FFF2-40B4-BE49-F238E27FC236}">
                <a16:creationId xmlns:a16="http://schemas.microsoft.com/office/drawing/2014/main" id="{B890EF8C-1AB1-584B-9EBF-B0015D240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2B7BBE05-FB30-2943-999E-B798AC0B8870}" type="slidenum">
              <a:rPr lang="en-GB" altLang="zh-CN" smtClean="0">
                <a:latin typeface="Calibri" panose="020F0502020204030204" pitchFamily="34" charset="0"/>
              </a:rPr>
              <a:pPr/>
              <a:t>11</a:t>
            </a:fld>
            <a:endParaRPr lang="en-GB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>
            <a:extLst>
              <a:ext uri="{FF2B5EF4-FFF2-40B4-BE49-F238E27FC236}">
                <a16:creationId xmlns:a16="http://schemas.microsoft.com/office/drawing/2014/main" id="{6C64D273-FAEC-7E47-8BD4-0E689674F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备注占位符 2">
            <a:extLst>
              <a:ext uri="{FF2B5EF4-FFF2-40B4-BE49-F238E27FC236}">
                <a16:creationId xmlns:a16="http://schemas.microsoft.com/office/drawing/2014/main" id="{C983559A-F5DE-914E-A849-3F55F9E5C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/>
          </a:p>
        </p:txBody>
      </p:sp>
      <p:sp>
        <p:nvSpPr>
          <p:cNvPr id="37891" name="灯片编号占位符 3">
            <a:extLst>
              <a:ext uri="{FF2B5EF4-FFF2-40B4-BE49-F238E27FC236}">
                <a16:creationId xmlns:a16="http://schemas.microsoft.com/office/drawing/2014/main" id="{BC9581D6-65C4-5D4F-B8C1-5DC3CBC4EE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2EADC8F9-6E5C-BC4C-9811-289D27FCDF2E}" type="slidenum">
              <a:rPr lang="en-GB" altLang="zh-CN" smtClean="0">
                <a:latin typeface="Calibri" panose="020F0502020204030204" pitchFamily="34" charset="0"/>
              </a:rPr>
              <a:pPr/>
              <a:t>12</a:t>
            </a:fld>
            <a:endParaRPr lang="en-GB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4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>
            <a:extLst>
              <a:ext uri="{FF2B5EF4-FFF2-40B4-BE49-F238E27FC236}">
                <a16:creationId xmlns:a16="http://schemas.microsoft.com/office/drawing/2014/main" id="{E3A299F6-B764-E840-B381-E9BDBCA285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备注占位符 2">
            <a:extLst>
              <a:ext uri="{FF2B5EF4-FFF2-40B4-BE49-F238E27FC236}">
                <a16:creationId xmlns:a16="http://schemas.microsoft.com/office/drawing/2014/main" id="{562BA4AF-30F7-F440-92FD-95B9A5242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/>
          </a:p>
        </p:txBody>
      </p:sp>
      <p:sp>
        <p:nvSpPr>
          <p:cNvPr id="39939" name="灯片编号占位符 3">
            <a:extLst>
              <a:ext uri="{FF2B5EF4-FFF2-40B4-BE49-F238E27FC236}">
                <a16:creationId xmlns:a16="http://schemas.microsoft.com/office/drawing/2014/main" id="{99408FC7-06EB-7041-B6F0-59D346387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2EB3486E-6C97-E24F-A063-843E19B6AF8C}" type="slidenum">
              <a:rPr lang="en-GB" altLang="zh-CN" smtClean="0">
                <a:latin typeface="Calibri" panose="020F0502020204030204" pitchFamily="34" charset="0"/>
              </a:rPr>
              <a:pPr/>
              <a:t>13</a:t>
            </a:fld>
            <a:endParaRPr lang="en-GB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1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500F816-CD8B-3947-8B22-3DF102879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20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651C91B-0449-8647-8A9B-A1A531543A7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04C8A55-86AB-6943-B826-EB2D346AD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97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7B53C736-E226-754F-8993-2C4C97B2157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74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62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DC7654C-9DD7-5245-A700-AA9915BDE9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7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1ED2627-43DA-2648-A501-E0D070931C53}"/>
              </a:ext>
            </a:extLst>
          </p:cNvPr>
          <p:cNvSpPr/>
          <p:nvPr/>
        </p:nvSpPr>
        <p:spPr>
          <a:xfrm>
            <a:off x="3187700" y="268288"/>
            <a:ext cx="5668963" cy="3900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EAAD547-E276-BA49-B5E1-52846C42058B}"/>
              </a:ext>
            </a:extLst>
          </p:cNvPr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C2A542-A830-C244-B726-AB63C64E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545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200">
                <a:solidFill>
                  <a:schemeClr val="bg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EDABE0A-7FC7-3749-A677-923D280D85DD}" type="datetimeFigureOut">
              <a:rPr lang="en-US" altLang="zh-CN"/>
              <a:pPr>
                <a:defRPr/>
              </a:pPr>
              <a:t>1/22/21</a:t>
            </a:fld>
            <a:endParaRPr lang="en-US" altLang="zh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7EBF92-5FE9-D947-8D86-32E97E80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9450" y="6356350"/>
            <a:ext cx="4735513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 b="1">
                <a:solidFill>
                  <a:srgbClr val="929292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1C3E98-2191-6744-900A-8FDEBFC0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6588" y="6356350"/>
            <a:ext cx="6858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>
                <a:solidFill>
                  <a:srgbClr val="929292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F593D1C-C804-C948-A4F8-B6983E7E70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319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6FAF7-4AF1-9742-B9EF-35D18E93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BD937-D533-8249-A97D-494AB024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3055B-C1A4-B146-ABA5-9544D0E8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47C968F-80CE-A747-80E1-056951E791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567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EEF4C077-8507-014E-AC76-E3326B1294F4}"/>
              </a:ext>
            </a:extLst>
          </p:cNvPr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CEA148-75ED-F040-8C45-A0C5A38D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C5E8172-3400-B846-AB7E-60E94FCCA412}" type="datetimeFigureOut">
              <a:rPr lang="en-US" altLang="zh-CN"/>
              <a:pPr>
                <a:defRPr/>
              </a:pPr>
              <a:t>1/22/21</a:t>
            </a:fld>
            <a:endParaRPr lang="en-US" altLang="zh-C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14FAF23-63D1-9A4D-8135-A18C7EDB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F905E87-ED50-5B40-ABF1-D072BD06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89A5CA5-41FF-8242-B791-FF89F1B70D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848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B7D89D-15BD-8441-9233-5459166C6F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D08760A-A28B-4747-B674-4A2C128EC6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5" r:id="rId6"/>
    <p:sldLayoutId id="2147483806" r:id="rId7"/>
    <p:sldLayoutId id="2147483807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0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rdiff.ac.uk/confucius-institute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7" descr="VCG41165807890">
            <a:extLst>
              <a:ext uri="{FF2B5EF4-FFF2-40B4-BE49-F238E27FC236}">
                <a16:creationId xmlns:a16="http://schemas.microsoft.com/office/drawing/2014/main" id="{E20325E3-FEB2-FD42-80DD-424F6859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4575"/>
            <a:ext cx="31242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文本框 3">
            <a:extLst>
              <a:ext uri="{FF2B5EF4-FFF2-40B4-BE49-F238E27FC236}">
                <a16:creationId xmlns:a16="http://schemas.microsoft.com/office/drawing/2014/main" id="{859371D1-4C83-D74F-B86F-75FBCE187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20675"/>
            <a:ext cx="8755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>
                <a:solidFill>
                  <a:srgbClr val="00B0F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</a:t>
            </a:r>
            <a:r>
              <a:rPr lang="zh-CN" altLang="en-US" sz="4800">
                <a:solidFill>
                  <a:srgbClr val="00B0F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altLang="zh-CN" sz="48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</a:t>
            </a:r>
            <a:r>
              <a:rPr lang="en-US" altLang="zh-CN" sz="5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ǐhǎo  Zhōnɡɡuó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5E07F0C-D9FD-5F43-A6C6-81254E155D67}"/>
              </a:ext>
            </a:extLst>
          </p:cNvPr>
          <p:cNvSpPr>
            <a:spLocks noGrp="1"/>
          </p:cNvSpPr>
          <p:nvPr/>
        </p:nvSpPr>
        <p:spPr>
          <a:xfrm>
            <a:off x="2744788" y="1046163"/>
            <a:ext cx="6453187" cy="1620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latin typeface="Century Gothic" panose="020B0502020202020204" charset="0"/>
                <a:ea typeface="+mn-ea"/>
                <a:cs typeface="+mn-ea"/>
              </a:defRPr>
            </a:lvl1pPr>
          </a:lstStyle>
          <a:p>
            <a:pPr>
              <a:spcBef>
                <a:spcPts val="1800"/>
              </a:spcBef>
              <a:defRPr/>
            </a:pPr>
            <a:r>
              <a:rPr lang="zh-CN" altLang="en-US" sz="6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你好    中国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97FB64-9F99-8447-9F60-A33B621CC31B}"/>
              </a:ext>
            </a:extLst>
          </p:cNvPr>
          <p:cNvSpPr txBox="1"/>
          <p:nvPr/>
        </p:nvSpPr>
        <p:spPr>
          <a:xfrm>
            <a:off x="3635375" y="2265363"/>
            <a:ext cx="68675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chemeClr val="accent2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   </a:t>
            </a:r>
            <a:r>
              <a:rPr lang="en-US" altLang="zh-CN" sz="4800" dirty="0">
                <a:solidFill>
                  <a:schemeClr val="bg1"/>
                </a:solidFill>
                <a:latin typeface="Comic Sans MS" panose="030F0902030302020204" pitchFamily="66" charset="0"/>
                <a:sym typeface="+mn-ea"/>
              </a:rPr>
              <a:t>H</a:t>
            </a:r>
            <a:r>
              <a:rPr lang="en-US" altLang="zh-CN" sz="4800" dirty="0">
                <a:solidFill>
                  <a:schemeClr val="bg1"/>
                </a:solidFill>
                <a:latin typeface="Comic Sans MS" panose="030F0902030302020204" pitchFamily="66" charset="0"/>
              </a:rPr>
              <a:t>ello </a:t>
            </a:r>
            <a:r>
              <a:rPr lang="zh-CN" altLang="en-US" sz="4800" dirty="0">
                <a:solidFill>
                  <a:schemeClr val="bg1"/>
                </a:solidFill>
                <a:latin typeface="Comic Sans MS" panose="030F0902030302020204" pitchFamily="66" charset="0"/>
              </a:rPr>
              <a:t>    </a:t>
            </a:r>
            <a:r>
              <a:rPr lang="en-US" altLang="zh-CN" sz="4800" dirty="0">
                <a:solidFill>
                  <a:schemeClr val="bg1"/>
                </a:solidFill>
                <a:latin typeface="Comic Sans MS" panose="030F0902030302020204" pitchFamily="66" charset="0"/>
              </a:rPr>
              <a:t>China</a:t>
            </a:r>
          </a:p>
        </p:txBody>
      </p:sp>
      <p:pic>
        <p:nvPicPr>
          <p:cNvPr id="12293" name="图片 8" descr="IMG_2677.PNG">
            <a:extLst>
              <a:ext uri="{FF2B5EF4-FFF2-40B4-BE49-F238E27FC236}">
                <a16:creationId xmlns:a16="http://schemas.microsoft.com/office/drawing/2014/main" id="{F64A0BED-7EF1-1842-ADEB-4BFA44CD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4891088"/>
            <a:ext cx="1333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图片 9" descr="IMG_2678.JPG">
            <a:extLst>
              <a:ext uri="{FF2B5EF4-FFF2-40B4-BE49-F238E27FC236}">
                <a16:creationId xmlns:a16="http://schemas.microsoft.com/office/drawing/2014/main" id="{2F62327B-6B48-D348-9A28-52473FF8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899025"/>
            <a:ext cx="13779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图片 10" descr="IMG_2680.PNG">
            <a:extLst>
              <a:ext uri="{FF2B5EF4-FFF2-40B4-BE49-F238E27FC236}">
                <a16:creationId xmlns:a16="http://schemas.microsoft.com/office/drawing/2014/main" id="{BCBF64CF-0222-7E44-8117-B8F95F9D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4803775"/>
            <a:ext cx="14732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>
            <a:extLst>
              <a:ext uri="{FF2B5EF4-FFF2-40B4-BE49-F238E27FC236}">
                <a16:creationId xmlns:a16="http://schemas.microsoft.com/office/drawing/2014/main" id="{4197FCB6-6E3B-B44D-A883-7592D7B6F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4368"/>
          <a:stretch>
            <a:fillRect/>
          </a:stretch>
        </p:blipFill>
        <p:spPr bwMode="auto">
          <a:xfrm>
            <a:off x="3178175" y="3268663"/>
            <a:ext cx="56753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7AACE1-6F7B-9E4B-855D-21AF2A962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4208463"/>
            <a:ext cx="5459413" cy="1049337"/>
          </a:xfrm>
        </p:spPr>
        <p:txBody>
          <a:bodyPr/>
          <a:lstStyle/>
          <a:p>
            <a:pPr>
              <a:defRPr/>
            </a:pPr>
            <a:r>
              <a:rPr lang="en-US" altLang="zh-CN">
                <a:ea typeface="宋体" panose="02010600030101010101" pitchFamily="2" charset="-122"/>
              </a:rPr>
              <a:t> 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3348298-B81B-A842-9FBE-03C20D2CD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690688"/>
            <a:ext cx="32924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B89D3410-F687-9048-A156-1D93DEFBCAEE}"/>
              </a:ext>
            </a:extLst>
          </p:cNvPr>
          <p:cNvSpPr/>
          <p:nvPr/>
        </p:nvSpPr>
        <p:spPr>
          <a:xfrm>
            <a:off x="755650" y="830263"/>
            <a:ext cx="4195912" cy="2532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GB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让</a:t>
            </a:r>
            <a:r>
              <a:rPr lang="en-GB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0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ràng</a:t>
            </a:r>
            <a:r>
              <a:rPr lang="en-GB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 let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GB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画</a:t>
            </a:r>
            <a:r>
              <a:rPr lang="en-GB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0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GB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zh-CN" altLang="en-US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draw/paint</a:t>
            </a:r>
            <a:endParaRPr lang="en-GB" altLang="zh-CN" sz="2000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金山</a:t>
            </a:r>
            <a:r>
              <a:rPr lang="en-GB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0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jīnshān</a:t>
            </a:r>
            <a:r>
              <a:rPr lang="en-GB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" altLang="zh-CN" sz="2000" dirty="0"/>
              <a:t> </a:t>
            </a:r>
            <a:r>
              <a:rPr lang="en-GB" altLang="en-US" sz="2000" dirty="0"/>
              <a:t>golden mountain </a:t>
            </a:r>
            <a:endParaRPr lang="en-US" altLang="zh-CN" sz="2000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CD2E63D-6E01-9D48-94FE-9B6CD2016A49}"/>
              </a:ext>
            </a:extLst>
          </p:cNvPr>
          <p:cNvSpPr/>
          <p:nvPr/>
        </p:nvSpPr>
        <p:spPr>
          <a:xfrm>
            <a:off x="755650" y="4429125"/>
            <a:ext cx="7632700" cy="20923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8.</a:t>
            </a:r>
            <a:r>
              <a:rPr lang="zh-CN" altLang="en-US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坏人</a:t>
            </a:r>
            <a:r>
              <a:rPr lang="zh-CN" altLang="en-US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让</a:t>
            </a:r>
            <a:r>
              <a:rPr lang="zh-CN" altLang="en-US" dirty="0">
                <a:ea typeface="宋体" panose="02010600030101010101" pitchFamily="2" charset="-122"/>
                <a:cs typeface="Mangal" panose="02040503050203030202" pitchFamily="18" charset="0"/>
              </a:rPr>
              <a:t>马良</a:t>
            </a:r>
            <a:r>
              <a:rPr lang="zh-CN" altLang="en-US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画</a:t>
            </a:r>
            <a:r>
              <a:rPr lang="zh-CN" altLang="en-US" dirty="0">
                <a:ea typeface="宋体" panose="02010600030101010101" pitchFamily="2" charset="-122"/>
                <a:cs typeface="Mangal" panose="02040503050203030202" pitchFamily="18" charset="0"/>
              </a:rPr>
              <a:t>金山。</a:t>
            </a:r>
            <a:r>
              <a:rPr lang="zh-CN" altLang="zh-CN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zh-CN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The bad guy </a:t>
            </a:r>
            <a:r>
              <a:rPr lang="zh-CN" altLang="zh-CN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let </a:t>
            </a:r>
            <a:r>
              <a:rPr lang="zh-CN" altLang="zh-CN" dirty="0">
                <a:ea typeface="宋体" panose="02010600030101010101" pitchFamily="2" charset="-122"/>
                <a:cs typeface="Mangal" panose="02040503050203030202" pitchFamily="18" charset="0"/>
              </a:rPr>
              <a:t>Ma Liang </a:t>
            </a:r>
            <a:r>
              <a:rPr lang="zh-CN" altLang="zh-CN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paint</a:t>
            </a:r>
            <a:r>
              <a:rPr lang="zh-CN" altLang="zh-CN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ea typeface="宋体" panose="02010600030101010101" pitchFamily="2" charset="-122"/>
                <a:cs typeface="Mangal" panose="02040503050203030202" pitchFamily="18" charset="0"/>
              </a:rPr>
              <a:t>a </a:t>
            </a:r>
            <a:r>
              <a:rPr lang="zh-CN" altLang="zh-CN" dirty="0">
                <a:ea typeface="宋体" panose="02010600030101010101" pitchFamily="2" charset="-122"/>
                <a:cs typeface="Mangal" panose="02040503050203030202" pitchFamily="18" charset="0"/>
              </a:rPr>
              <a:t>gold</a:t>
            </a:r>
            <a:r>
              <a:rPr lang="en-US" altLang="zh-CN" dirty="0" err="1">
                <a:ea typeface="宋体" panose="02010600030101010101" pitchFamily="2" charset="-122"/>
                <a:cs typeface="Mangal" panose="02040503050203030202" pitchFamily="18" charset="0"/>
              </a:rPr>
              <a:t>en</a:t>
            </a:r>
            <a:r>
              <a:rPr lang="zh-CN" altLang="en-US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ea typeface="宋体" panose="02010600030101010101" pitchFamily="2" charset="-122"/>
                <a:cs typeface="Mangal" panose="02040503050203030202" pitchFamily="18" charset="0"/>
              </a:rPr>
              <a:t>mountain.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zh-CN" sz="2400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Huàirén</a:t>
            </a:r>
            <a:r>
              <a:rPr lang="zh-CN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zh-CN" altLang="zh-CN" sz="2400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ràng</a:t>
            </a:r>
            <a:r>
              <a:rPr lang="zh-CN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M</a:t>
            </a:r>
            <a:r>
              <a:rPr lang="zh-CN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ǎ</a:t>
            </a:r>
            <a:r>
              <a:rPr lang="en-US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 L</a:t>
            </a:r>
            <a:r>
              <a:rPr lang="zh-CN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iáng </a:t>
            </a:r>
            <a:r>
              <a:rPr lang="zh-CN" altLang="zh-CN" sz="2400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huà </a:t>
            </a:r>
            <a:r>
              <a:rPr lang="zh-CN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jīnshān.</a:t>
            </a:r>
            <a:endParaRPr lang="zh-CN" altLang="en-GB" sz="2800" dirty="0">
              <a:solidFill>
                <a:schemeClr val="tx1"/>
              </a:solidFill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4DF561-64DB-9643-9609-DF9B092E1472}"/>
              </a:ext>
            </a:extLst>
          </p:cNvPr>
          <p:cNvSpPr/>
          <p:nvPr/>
        </p:nvSpPr>
        <p:spPr>
          <a:xfrm>
            <a:off x="442913" y="827903"/>
            <a:ext cx="3394075" cy="34805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画了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((</a:t>
            </a:r>
            <a:r>
              <a:rPr lang="en-GB" altLang="zh-CN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le)</a:t>
            </a:r>
            <a:r>
              <a:rPr lang="en" altLang="zh-CN" dirty="0"/>
              <a:t> painted</a:t>
            </a:r>
            <a:r>
              <a:rPr lang="en-US" altLang="zh-CN" dirty="0"/>
              <a:t>/drew</a:t>
            </a:r>
            <a:endParaRPr lang="en-GB" altLang="zh-CN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金山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jīnshān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" altLang="zh-CN" dirty="0"/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GB" altLang="en-US" dirty="0"/>
              <a:t>golden mountain </a:t>
            </a:r>
            <a:endParaRPr lang="en-US" altLang="zh-CN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大海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dàhǎi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" altLang="zh-CN" dirty="0"/>
              <a:t> sea</a:t>
            </a:r>
            <a:endParaRPr lang="en-GB" altLang="zh-CN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和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hé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 and</a:t>
            </a:r>
            <a:r>
              <a:rPr lang="en-US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/with</a:t>
            </a:r>
            <a:endParaRPr lang="en-GB" altLang="zh-CN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大船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dàchuán</a:t>
            </a: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" altLang="zh-CN" sz="2000" dirty="0"/>
              <a:t> large ship</a:t>
            </a:r>
            <a:endParaRPr lang="zh-CN" altLang="en-GB" sz="2000" dirty="0">
              <a:solidFill>
                <a:srgbClr val="FFFFFF"/>
              </a:solidFill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2A294-B341-2D4E-BF26-34E155CCE1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3711" y="2450776"/>
            <a:ext cx="3269948" cy="2312231"/>
          </a:xfrm>
          <a:prstGeom prst="roundRect">
            <a:avLst>
              <a:gd name="adj" fmla="val 6861"/>
            </a:avLst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EB7C33D-4C41-644D-8D8F-E66B2BF4D3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5599" y="124691"/>
            <a:ext cx="3269948" cy="2312231"/>
          </a:xfrm>
          <a:prstGeom prst="roundRect">
            <a:avLst>
              <a:gd name="adj" fmla="val 5463"/>
            </a:avLst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05D43F51-F894-1B4E-9CE3-28459DFFD6F8}"/>
              </a:ext>
            </a:extLst>
          </p:cNvPr>
          <p:cNvSpPr/>
          <p:nvPr/>
        </p:nvSpPr>
        <p:spPr>
          <a:xfrm>
            <a:off x="442913" y="4665663"/>
            <a:ext cx="8258175" cy="20669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9.</a:t>
            </a:r>
            <a:r>
              <a:rPr lang="zh-CN" altLang="en-US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马良</a:t>
            </a:r>
            <a:r>
              <a:rPr lang="zh-CN" altLang="en-US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画了</a:t>
            </a:r>
            <a:r>
              <a:rPr lang="zh-CN" altLang="en-US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金山、大海和大船。</a:t>
            </a:r>
            <a:r>
              <a:rPr lang="zh-CN" altLang="zh-CN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zh-CN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Ma Liang </a:t>
            </a:r>
            <a:r>
              <a:rPr lang="zh-CN" altLang="zh-CN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painted</a:t>
            </a:r>
            <a:r>
              <a:rPr lang="zh-CN" altLang="zh-CN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zh-CN" altLang="zh-CN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the </a:t>
            </a:r>
            <a:r>
              <a:rPr lang="en-GB" altLang="en-US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golden mountain</a:t>
            </a:r>
            <a:r>
              <a:rPr lang="zh-CN" altLang="zh-CN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, the sea and the big ship</a:t>
            </a:r>
            <a:r>
              <a:rPr lang="en-US" altLang="zh-CN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zh-CN" sz="2400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Mǎ</a:t>
            </a: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 L</a:t>
            </a:r>
            <a:r>
              <a:rPr lang="zh-CN" altLang="zh-CN" sz="2400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iáng </a:t>
            </a:r>
            <a:r>
              <a:rPr lang="zh-CN" altLang="zh-CN" sz="2400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huàle</a:t>
            </a:r>
            <a:r>
              <a:rPr lang="zh-CN" altLang="zh-CN" sz="2400" dirty="0"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zh-CN" altLang="zh-CN" sz="2400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jīnshān</a:t>
            </a:r>
            <a:r>
              <a:rPr lang="en-US" altLang="zh-CN" sz="2400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,</a:t>
            </a:r>
            <a:r>
              <a:rPr lang="zh-CN" altLang="zh-CN" sz="2400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 dàhǎ</a:t>
            </a:r>
            <a:r>
              <a:rPr lang="en-US" altLang="zh-CN" sz="2400" dirty="0" err="1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i</a:t>
            </a:r>
            <a:r>
              <a:rPr lang="zh-CN" altLang="zh-CN" sz="2400" dirty="0">
                <a:solidFill>
                  <a:srgbClr val="00206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 hé dàchuán.</a:t>
            </a:r>
            <a:endParaRPr lang="zh-CN" altLang="en-GB" sz="2800" dirty="0">
              <a:solidFill>
                <a:srgbClr val="002060"/>
              </a:solidFill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91936E9-4572-504F-840B-1D6B271667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765" y="2965563"/>
            <a:ext cx="2898183" cy="2049350"/>
          </a:xfrm>
          <a:prstGeom prst="roundRect">
            <a:avLst>
              <a:gd name="adj" fmla="val 6379"/>
            </a:avLst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239D9E5E-BECF-5F48-8538-BB038FA556DF}"/>
              </a:ext>
            </a:extLst>
          </p:cNvPr>
          <p:cNvSpPr/>
          <p:nvPr/>
        </p:nvSpPr>
        <p:spPr>
          <a:xfrm>
            <a:off x="755650" y="660399"/>
            <a:ext cx="3913189" cy="38438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跳上船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tiào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shàng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chuán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zh-CN" altLang="en-US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jump on the boat </a:t>
            </a: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消失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xiāoshī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disappeared</a:t>
            </a:r>
            <a:endParaRPr lang="en-GB" altLang="zh-CN" sz="2000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在海里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zài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hǎi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400" dirty="0" err="1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lǐ</a:t>
            </a:r>
            <a:r>
              <a:rPr lang="en-GB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in/into the sea</a:t>
            </a:r>
            <a:endParaRPr lang="zh-CN" altLang="en-GB" sz="2000" dirty="0">
              <a:ea typeface="宋体" panose="02010600030101010101" pitchFamily="2" charset="-12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CFF14B7-087F-BD41-8E91-C6F6BA4A3B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8839" y="521892"/>
            <a:ext cx="3269948" cy="2312231"/>
          </a:xfrm>
          <a:prstGeom prst="roundRect">
            <a:avLst>
              <a:gd name="adj" fmla="val 5463"/>
            </a:avLst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A84C19E3-5507-2F47-B272-FEA5E209FE92}"/>
              </a:ext>
            </a:extLst>
          </p:cNvPr>
          <p:cNvSpPr/>
          <p:nvPr/>
        </p:nvSpPr>
        <p:spPr>
          <a:xfrm>
            <a:off x="755650" y="5014913"/>
            <a:ext cx="7632700" cy="1746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zh-CN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10.</a:t>
            </a:r>
            <a:r>
              <a:rPr lang="zh-CN" altLang="en-US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坏人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跳上船</a:t>
            </a:r>
            <a:r>
              <a:rPr lang="zh-CN" altLang="en-US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，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消失</a:t>
            </a:r>
            <a:r>
              <a:rPr lang="zh-CN" altLang="en-US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在海里。</a:t>
            </a:r>
            <a:endParaRPr lang="en-US" altLang="zh-CN" dirty="0">
              <a:solidFill>
                <a:srgbClr val="595959"/>
              </a:solidFill>
              <a:latin typeface="Calibri" panose="020F0502020204030204" pitchFamily="34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The bad guy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jumped on the boat </a:t>
            </a:r>
            <a:r>
              <a:rPr lang="en-US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and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disappeared</a:t>
            </a:r>
            <a:r>
              <a:rPr lang="en-US" altLang="zh-CN" sz="2000" dirty="0">
                <a:solidFill>
                  <a:srgbClr val="595959"/>
                </a:solidFill>
                <a:latin typeface="Calibri" panose="020F0502020204030204" pitchFamily="34" charset="0"/>
                <a:ea typeface="宋体" panose="02010600030101010101" pitchFamily="2" charset="-122"/>
                <a:cs typeface="Mangal" panose="02040503050203030202" pitchFamily="18" charset="0"/>
              </a:rPr>
              <a:t> into the sea.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zh-CN" sz="2800" dirty="0">
                <a:solidFill>
                  <a:srgbClr val="00B05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Huàirén</a:t>
            </a:r>
            <a:r>
              <a:rPr lang="zh-CN" altLang="zh-CN" sz="2800" dirty="0">
                <a:solidFill>
                  <a:schemeClr val="tx1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zh-CN" altLang="zh-CN" sz="2800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tiào shàng chuán</a:t>
            </a:r>
            <a:r>
              <a:rPr lang="zh-CN" altLang="zh-CN" sz="2800" dirty="0">
                <a:solidFill>
                  <a:schemeClr val="tx1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, </a:t>
            </a:r>
            <a:r>
              <a:rPr lang="zh-CN" altLang="zh-CN" sz="2800" dirty="0">
                <a:solidFill>
                  <a:srgbClr val="FF0000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xiāoshī</a:t>
            </a:r>
            <a:r>
              <a:rPr lang="zh-CN" altLang="zh-CN" sz="2800" dirty="0">
                <a:solidFill>
                  <a:schemeClr val="tx1"/>
                </a:solidFill>
                <a:ea typeface="宋体" panose="02010600030101010101" pitchFamily="2" charset="-122"/>
                <a:cs typeface="Mangal" panose="02040503050203030202" pitchFamily="18" charset="0"/>
              </a:rPr>
              <a:t> zài hǎilǐ.</a:t>
            </a:r>
            <a:endParaRPr lang="zh-CN" altLang="en-GB" sz="2800" dirty="0">
              <a:solidFill>
                <a:schemeClr val="tx1"/>
              </a:solidFill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42584416-246B-8E43-B8CB-27259C378B7A}"/>
              </a:ext>
            </a:extLst>
          </p:cNvPr>
          <p:cNvSpPr/>
          <p:nvPr/>
        </p:nvSpPr>
        <p:spPr>
          <a:xfrm>
            <a:off x="508000" y="541868"/>
            <a:ext cx="4724400" cy="34570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神奇的笔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shénqí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de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bǐ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magic paintbrush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回家了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huí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jiā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le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went home 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和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hé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with /and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1B6D902E-19A8-AC4F-B989-50AD01990EC7}"/>
              </a:ext>
            </a:extLst>
          </p:cNvPr>
          <p:cNvSpPr/>
          <p:nvPr/>
        </p:nvSpPr>
        <p:spPr>
          <a:xfrm>
            <a:off x="755650" y="4464050"/>
            <a:ext cx="7632700" cy="17113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dirty="0">
                <a:solidFill>
                  <a:srgbClr val="55555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11.</a:t>
            </a:r>
            <a:r>
              <a:rPr lang="zh-CN" altLang="en-US" sz="2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马良</a:t>
            </a:r>
            <a:r>
              <a:rPr lang="zh-CN" altLang="en-US" sz="24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和</a:t>
            </a:r>
            <a:r>
              <a:rPr lang="zh-CN" altLang="en-US" sz="2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神奇的笔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回家了</a:t>
            </a:r>
            <a:r>
              <a:rPr lang="zh-CN" altLang="en-US" sz="2400" dirty="0">
                <a:solidFill>
                  <a:srgbClr val="55555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</a:t>
            </a:r>
            <a:endParaRPr lang="en-US" altLang="zh-CN" sz="2400" dirty="0">
              <a:solidFill>
                <a:srgbClr val="555555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 Liang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went home </a:t>
            </a:r>
            <a:r>
              <a:rPr lang="en-US" altLang="zh-CN" sz="24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with</a:t>
            </a:r>
            <a:r>
              <a:rPr lang="en-US" altLang="zh-CN" sz="2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the magic paintbrush</a:t>
            </a:r>
            <a:r>
              <a:rPr lang="en-US" altLang="zh-CN" sz="2400" dirty="0">
                <a:solidFill>
                  <a:srgbClr val="55555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Mǎ</a:t>
            </a: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Liáng</a:t>
            </a: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hé</a:t>
            </a: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shénqí</a:t>
            </a: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de </a:t>
            </a:r>
            <a:r>
              <a:rPr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bǐ</a:t>
            </a: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huíjiā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le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 </a:t>
            </a:r>
            <a:endParaRPr lang="en-GB" altLang="en-US" sz="3200" dirty="0">
              <a:solidFill>
                <a:schemeClr val="tx1"/>
              </a:solidFill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325A8-6F13-4745-A6D6-398E1A1334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3432" y="1456211"/>
            <a:ext cx="3274918" cy="2315745"/>
          </a:xfrm>
          <a:prstGeom prst="roundRect">
            <a:avLst>
              <a:gd name="adj" fmla="val 4883"/>
            </a:avLst>
          </a:prstGeom>
        </p:spPr>
      </p:pic>
    </p:spTree>
    <p:extLst>
      <p:ext uri="{BB962C8B-B14F-4D97-AF65-F5344CB8AC3E}">
        <p14:creationId xmlns:p14="http://schemas.microsoft.com/office/powerpoint/2010/main" val="31718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293B1D-539F-CB48-9508-C53F026A40C1}"/>
              </a:ext>
            </a:extLst>
          </p:cNvPr>
          <p:cNvSpPr/>
          <p:nvPr/>
        </p:nvSpPr>
        <p:spPr>
          <a:xfrm>
            <a:off x="741363" y="200025"/>
            <a:ext cx="7661275" cy="6456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Mǎ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Liáng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yǒu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yī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zhī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shénqí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bǐ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Mǎ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Liáng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néng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biànchéng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zhēn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 héliú, héliú biàn chéng zhēn de</a:t>
            </a:r>
            <a:endParaRPr lang="en-GB" altLang="zh-CN" sz="2400" dirty="0">
              <a:solidFill>
                <a:schemeClr val="tx1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4. 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 měishí, měishí biàn chéng zhēn de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Dàjiā dōu xǐhuān Mǎ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iáng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6. </a:t>
            </a:r>
            <a:r>
              <a:rPr lang="en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Huàirén</a:t>
            </a:r>
            <a:r>
              <a:rPr lang="e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tōule</a:t>
            </a:r>
            <a:r>
              <a:rPr lang="e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Mǎ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Liáng</a:t>
            </a:r>
            <a:r>
              <a:rPr lang="e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bǐ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7. </a:t>
            </a:r>
            <a:r>
              <a:rPr lang="en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Huàirén</a:t>
            </a:r>
            <a:r>
              <a:rPr lang="e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bù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néng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biànchéng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zhēn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8. 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Huàirén ràng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ǎ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L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iáng huà jīnshān.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9. 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Mǎliáng huàle jīnshān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dàhǎ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hé dàchuán.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10.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Huàirén tiào shàng chuán, xiāoshī zài hǎilǐ.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11.Mǎ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Liáng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hé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shénqí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bǐ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huíjiā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le.</a:t>
            </a:r>
          </a:p>
        </p:txBody>
      </p:sp>
      <p:pic>
        <p:nvPicPr>
          <p:cNvPr id="3" name="Audio Recording 2021年1月3日 下午5:47:44" descr="Audio Recording 2021年1月3日 下午5:47:44">
            <a:hlinkClick r:id="" action="ppaction://media"/>
            <a:extLst>
              <a:ext uri="{FF2B5EF4-FFF2-40B4-BE49-F238E27FC236}">
                <a16:creationId xmlns:a16="http://schemas.microsoft.com/office/drawing/2014/main" id="{442A72B4-BF6F-854F-9B61-3CC5FDC43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9837" y="5843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5" descr="VCG41165807890">
            <a:extLst>
              <a:ext uri="{FF2B5EF4-FFF2-40B4-BE49-F238E27FC236}">
                <a16:creationId xmlns:a16="http://schemas.microsoft.com/office/drawing/2014/main" id="{31125ACD-99FE-544F-ACFB-ABE08718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55738"/>
            <a:ext cx="2954338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矩形 11">
            <a:extLst>
              <a:ext uri="{FF2B5EF4-FFF2-40B4-BE49-F238E27FC236}">
                <a16:creationId xmlns:a16="http://schemas.microsoft.com/office/drawing/2014/main" id="{A9D3D625-43E1-C249-B761-094B79AEA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0075" y="341313"/>
            <a:ext cx="46466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0F647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xièxie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>
                <a:solidFill>
                  <a:srgbClr val="1482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endParaRPr lang="zh-CN" altLang="en-US" sz="4000">
              <a:solidFill>
                <a:srgbClr val="0F64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</a:p>
        </p:txBody>
      </p:sp>
      <p:sp>
        <p:nvSpPr>
          <p:cNvPr id="43011" name="矩形 12">
            <a:extLst>
              <a:ext uri="{FF2B5EF4-FFF2-40B4-BE49-F238E27FC236}">
                <a16:creationId xmlns:a16="http://schemas.microsoft.com/office/drawing/2014/main" id="{E61E52C8-C33D-294F-B7DE-7AABCC09A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75" y="2579688"/>
            <a:ext cx="51546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0F647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zàijiàn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>
                <a:solidFill>
                  <a:srgbClr val="1482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再见</a:t>
            </a:r>
            <a:endParaRPr lang="zh-CN" altLang="en-US" sz="4000">
              <a:solidFill>
                <a:srgbClr val="0F64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goodbye</a:t>
            </a:r>
          </a:p>
        </p:txBody>
      </p:sp>
      <p:pic>
        <p:nvPicPr>
          <p:cNvPr id="43012" name="图片 6" descr="IMG_2678.JPG">
            <a:extLst>
              <a:ext uri="{FF2B5EF4-FFF2-40B4-BE49-F238E27FC236}">
                <a16:creationId xmlns:a16="http://schemas.microsoft.com/office/drawing/2014/main" id="{4565305F-A94D-5E49-94EB-F2392BE7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580063"/>
            <a:ext cx="6080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图片 7" descr="IMG_2677.PNG">
            <a:extLst>
              <a:ext uri="{FF2B5EF4-FFF2-40B4-BE49-F238E27FC236}">
                <a16:creationId xmlns:a16="http://schemas.microsoft.com/office/drawing/2014/main" id="{D0D402C3-9259-F34A-A7A1-666A6F49D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5573713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图片 8" descr="IMG_2680.PNG">
            <a:extLst>
              <a:ext uri="{FF2B5EF4-FFF2-40B4-BE49-F238E27FC236}">
                <a16:creationId xmlns:a16="http://schemas.microsoft.com/office/drawing/2014/main" id="{5E3102AC-3582-E342-A9A4-E61CF42A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5573713"/>
            <a:ext cx="6143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文本框 1">
            <a:extLst>
              <a:ext uri="{FF2B5EF4-FFF2-40B4-BE49-F238E27FC236}">
                <a16:creationId xmlns:a16="http://schemas.microsoft.com/office/drawing/2014/main" id="{BA2B728D-A1AC-0140-8CA9-347C0C01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49775"/>
            <a:ext cx="5330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1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*Pictures are from Google Images; Videos are from YouTube. </a:t>
            </a:r>
            <a:endParaRPr kumimoji="1" lang="zh-CN" altLang="en-US" sz="100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16" name="TextBox 9">
            <a:extLst>
              <a:ext uri="{FF2B5EF4-FFF2-40B4-BE49-F238E27FC236}">
                <a16:creationId xmlns:a16="http://schemas.microsoft.com/office/drawing/2014/main" id="{918E94BE-4628-804E-8902-635934D45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6142038"/>
            <a:ext cx="4392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1600" b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Cardiff Confucius Institute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1200" i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Communicating Chinese language and culture in Wales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1200" i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hlinkClick r:id="rId6"/>
              </a:rPr>
              <a:t>www.cardiff.ac.uk/confucius-institute</a:t>
            </a:r>
            <a:r>
              <a:rPr lang="en-GB" altLang="zh-CN" sz="1200" i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43017" name="Picture 2">
            <a:extLst>
              <a:ext uri="{FF2B5EF4-FFF2-40B4-BE49-F238E27FC236}">
                <a16:creationId xmlns:a16="http://schemas.microsoft.com/office/drawing/2014/main" id="{192F0D0D-462F-BC4A-9E26-964D017E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4856163"/>
            <a:ext cx="61944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33049E3-78DF-F44D-A2A2-615CB6CCFCF1}"/>
              </a:ext>
            </a:extLst>
          </p:cNvPr>
          <p:cNvSpPr/>
          <p:nvPr/>
        </p:nvSpPr>
        <p:spPr>
          <a:xfrm>
            <a:off x="8074025" y="5780088"/>
            <a:ext cx="512763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140C9A-99E8-6240-AD49-ABCE2CB386E4}"/>
              </a:ext>
            </a:extLst>
          </p:cNvPr>
          <p:cNvSpPr/>
          <p:nvPr/>
        </p:nvSpPr>
        <p:spPr>
          <a:xfrm>
            <a:off x="755650" y="4356103"/>
            <a:ext cx="7632700" cy="19446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342900" indent="-342900" algn="ctr" eaLnBrk="1" hangingPunct="1">
              <a:lnSpc>
                <a:spcPct val="150000"/>
              </a:lnSpc>
              <a:buAutoNum type="arabicPeriod"/>
              <a:defRPr/>
            </a:pPr>
            <a:r>
              <a:rPr lang="en-US" altLang="zh-CN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Ma Liang </a:t>
            </a:r>
            <a:r>
              <a:rPr lang="en-US" altLang="zh-CN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has </a:t>
            </a:r>
            <a:r>
              <a:rPr lang="en-US" altLang="zh-CN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a magic paintbrush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马良</a:t>
            </a:r>
            <a:r>
              <a:rPr lang="zh-CN" altLang="en-US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有</a:t>
            </a:r>
            <a:r>
              <a:rPr lang="zh-CN" altLang="en-US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一支神奇的笔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endParaRPr lang="en-US" altLang="zh-CN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Mǎ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yǒu</a:t>
            </a:r>
            <a:r>
              <a:rPr lang="en-US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yī</a:t>
            </a:r>
            <a:r>
              <a:rPr lang="en-US" altLang="zh-CN" sz="2400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zhī</a:t>
            </a:r>
            <a:r>
              <a:rPr lang="en-US" altLang="zh-CN" sz="2400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shénqí</a:t>
            </a:r>
            <a:r>
              <a:rPr lang="en-US" altLang="zh-CN" sz="2400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 </a:t>
            </a:r>
            <a:r>
              <a:rPr lang="en-US" altLang="zh-CN" sz="2400" dirty="0" err="1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bǐ</a:t>
            </a:r>
            <a:r>
              <a:rPr lang="en-US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4D80529-CE09-EE4B-A791-C4328066F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1871663"/>
            <a:ext cx="38989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745024-710B-2841-9059-150F784ED8E1}"/>
              </a:ext>
            </a:extLst>
          </p:cNvPr>
          <p:cNvSpPr/>
          <p:nvPr/>
        </p:nvSpPr>
        <p:spPr>
          <a:xfrm>
            <a:off x="755650" y="1082675"/>
            <a:ext cx="4191000" cy="30368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良</a:t>
            </a:r>
            <a:r>
              <a:rPr lang="en-GB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Mǎ</a:t>
            </a:r>
            <a:r>
              <a:rPr lang="en-GB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GB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-GB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有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yǒu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 </a:t>
            </a:r>
            <a:r>
              <a:rPr lang="en-GB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have/has</a:t>
            </a: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一支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笔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yī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zhī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bǐ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a paintbrush/pen</a:t>
            </a:r>
            <a:endParaRPr lang="en-GB" altLang="zh-CN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神奇的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shénqí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de)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magic</a:t>
            </a:r>
            <a:endParaRPr lang="zh-CN" altLang="en-US" sz="2000" dirty="0"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1DC38C-56D3-E64D-966A-C7F708B9EF36}"/>
              </a:ext>
            </a:extLst>
          </p:cNvPr>
          <p:cNvSpPr/>
          <p:nvPr/>
        </p:nvSpPr>
        <p:spPr>
          <a:xfrm>
            <a:off x="755650" y="4437529"/>
            <a:ext cx="7632700" cy="1863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2.</a:t>
            </a:r>
            <a:r>
              <a:rPr lang="zh-CN" altLang="en-US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Ma Liang’s picture</a:t>
            </a:r>
            <a:r>
              <a:rPr lang="en-US" altLang="zh-CN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can </a:t>
            </a:r>
            <a:r>
              <a:rPr lang="en-US" altLang="zh-CN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become real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马良的画</a:t>
            </a:r>
            <a:r>
              <a:rPr lang="zh-CN" altLang="en-US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能</a:t>
            </a:r>
            <a:r>
              <a:rPr lang="zh-CN" altLang="en-US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变成真的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endParaRPr lang="en-US" altLang="zh-CN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Mǎ</a:t>
            </a:r>
            <a:r>
              <a:rPr lang="zh-CN" altLang="en-US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 </a:t>
            </a: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néng</a:t>
            </a:r>
            <a:r>
              <a:rPr lang="en-US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biànchéng</a:t>
            </a:r>
            <a:r>
              <a:rPr lang="en-US" altLang="zh-CN" sz="2400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zhēn</a:t>
            </a:r>
            <a:r>
              <a:rPr lang="en-US" altLang="zh-CN" sz="2400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</a:t>
            </a:r>
            <a:r>
              <a:rPr lang="en-US" altLang="zh-CN" sz="28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  <a:endParaRPr lang="en-US" altLang="zh-CN" sz="2400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3B440B4-9C49-DE48-88CF-5E49C9ABC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708150"/>
            <a:ext cx="3519487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0EC3E957-AE9F-F342-86DE-B70847EC54C6}"/>
              </a:ext>
            </a:extLst>
          </p:cNvPr>
          <p:cNvSpPr/>
          <p:nvPr/>
        </p:nvSpPr>
        <p:spPr>
          <a:xfrm>
            <a:off x="560388" y="531627"/>
            <a:ext cx="4308475" cy="34755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画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picture</a:t>
            </a:r>
            <a:endParaRPr lang="en-US" altLang="zh-CN" dirty="0">
              <a:latin typeface="Comic Sans MS" panose="030F0902030302020204" pitchFamily="66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良的画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Mǎ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 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Ma Liang’s picture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GB" altLang="zh-CN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能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néng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can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变成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biànchéng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become/come to life</a:t>
            </a:r>
            <a:endParaRPr lang="en-GB" altLang="zh-CN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真的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zhēn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de) 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real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6FA466-CD64-8740-B97D-0B3D12CE35A1}"/>
              </a:ext>
            </a:extLst>
          </p:cNvPr>
          <p:cNvSpPr/>
          <p:nvPr/>
        </p:nvSpPr>
        <p:spPr>
          <a:xfrm>
            <a:off x="836370" y="4717851"/>
            <a:ext cx="7632700" cy="16592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3.</a:t>
            </a:r>
            <a:r>
              <a:rPr lang="zh-CN" altLang="en-US" sz="16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Draw</a:t>
            </a:r>
            <a:r>
              <a:rPr lang="en-US" altLang="zh-CN" sz="16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the river</a:t>
            </a:r>
            <a:r>
              <a:rPr lang="en-US" altLang="zh-CN" sz="16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, </a:t>
            </a:r>
            <a:r>
              <a:rPr lang="en-US" altLang="zh-CN" sz="16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the river </a:t>
            </a:r>
            <a:r>
              <a:rPr lang="en-US" altLang="zh-CN" sz="16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becomes</a:t>
            </a:r>
            <a:r>
              <a:rPr lang="en-US" altLang="zh-CN" sz="16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real</a:t>
            </a:r>
            <a:r>
              <a:rPr lang="en-US" altLang="zh-CN" sz="16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画</a:t>
            </a:r>
            <a:r>
              <a:rPr lang="zh-CN" altLang="en-US" sz="16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河流</a:t>
            </a:r>
            <a:r>
              <a:rPr lang="zh-CN" altLang="en-US" sz="16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zh-CN" altLang="en-US" sz="16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河流</a:t>
            </a:r>
            <a:r>
              <a:rPr lang="zh-CN" altLang="en-US" sz="16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变成</a:t>
            </a:r>
            <a:r>
              <a:rPr lang="zh-CN" altLang="en-US" sz="16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真的</a:t>
            </a:r>
            <a:r>
              <a:rPr lang="zh-CN" altLang="en-GB" sz="16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endParaRPr lang="zh-CN" altLang="en-US" sz="1600" dirty="0">
              <a:solidFill>
                <a:schemeClr val="tx1"/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zh-CN" sz="24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Huà</a:t>
            </a:r>
            <a:r>
              <a:rPr lang="zh-CN" altLang="zh-CN" sz="24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héliú</a:t>
            </a:r>
            <a:r>
              <a:rPr lang="zh-CN" altLang="zh-CN" sz="24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,</a:t>
            </a:r>
            <a:r>
              <a:rPr lang="zh-CN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héliú </a:t>
            </a:r>
            <a:r>
              <a:rPr lang="zh-CN" altLang="zh-CN" sz="24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biànchéng </a:t>
            </a:r>
            <a:r>
              <a:rPr lang="zh-CN" altLang="zh-CN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zhēn de</a:t>
            </a:r>
            <a:r>
              <a:rPr lang="en-US" altLang="zh-CN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.</a:t>
            </a:r>
            <a:endParaRPr lang="en-GB" altLang="zh-CN" sz="2400" dirty="0">
              <a:solidFill>
                <a:srgbClr val="002060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70F15BDF-8454-4F4D-ABBC-108BB8BAC5D1}"/>
              </a:ext>
            </a:extLst>
          </p:cNvPr>
          <p:cNvSpPr/>
          <p:nvPr/>
        </p:nvSpPr>
        <p:spPr>
          <a:xfrm>
            <a:off x="4419600" y="1367569"/>
            <a:ext cx="3968750" cy="29436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变成真的</a:t>
            </a:r>
            <a:r>
              <a:rPr lang="en-US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dirty="0" err="1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biànchéng</a:t>
            </a:r>
            <a:r>
              <a:rPr lang="zh-CN" altLang="en-US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dirty="0" err="1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zhēn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de)</a:t>
            </a:r>
            <a:r>
              <a:rPr lang="en-US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become</a:t>
            </a:r>
            <a:r>
              <a:rPr lang="zh-CN" altLang="en-US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real/</a:t>
            </a:r>
            <a:r>
              <a:rPr lang="en-GB" altLang="zh-CN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come to life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画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(</a:t>
            </a:r>
            <a:r>
              <a:rPr lang="en-GB" altLang="zh-CN" dirty="0" err="1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huà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)</a:t>
            </a:r>
            <a:r>
              <a:rPr lang="en-US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draw/paint/picture</a:t>
            </a:r>
            <a:endParaRPr lang="en-GB" altLang="zh-CN" dirty="0">
              <a:solidFill>
                <a:srgbClr val="555555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zh-CN" altLang="en-GB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河流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(</a:t>
            </a:r>
            <a:r>
              <a:rPr lang="en-GB" altLang="zh-CN" dirty="0" err="1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hé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dirty="0" err="1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liú</a:t>
            </a:r>
            <a:r>
              <a:rPr lang="en-GB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)</a:t>
            </a:r>
            <a:r>
              <a:rPr lang="en-US" altLang="zh-CN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 </a:t>
            </a:r>
            <a:r>
              <a:rPr lang="en-US" altLang="zh-CN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river</a:t>
            </a:r>
            <a:r>
              <a:rPr lang="zh-CN" altLang="en-US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endParaRPr lang="en-US" altLang="zh-CN" dirty="0">
              <a:solidFill>
                <a:srgbClr val="555555"/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altLang="zh-CN" dirty="0">
              <a:solidFill>
                <a:srgbClr val="555555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B826E35-FD77-7949-B048-B5287C2D71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370" y="1367569"/>
            <a:ext cx="3204190" cy="2265733"/>
          </a:xfrm>
          <a:prstGeom prst="roundRect">
            <a:avLst>
              <a:gd name="adj" fmla="val 5131"/>
            </a:avLst>
          </a:prstGeom>
        </p:spPr>
      </p:pic>
    </p:spTree>
    <p:extLst>
      <p:ext uri="{BB962C8B-B14F-4D97-AF65-F5344CB8AC3E}">
        <p14:creationId xmlns:p14="http://schemas.microsoft.com/office/powerpoint/2010/main" val="34881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8A3A7BE-0F5B-9242-AD78-4B081065643A}"/>
              </a:ext>
            </a:extLst>
          </p:cNvPr>
          <p:cNvSpPr/>
          <p:nvPr/>
        </p:nvSpPr>
        <p:spPr>
          <a:xfrm>
            <a:off x="0" y="5063319"/>
            <a:ext cx="9144000" cy="16978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4638" algn="l"/>
              </a:tabLst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dirty="0">
              <a:solidFill>
                <a:srgbClr val="595959"/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zh-CN" sz="2000" dirty="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5.</a:t>
            </a:r>
            <a:r>
              <a:rPr lang="zh-CN" altLang="en-US" sz="20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All people </a:t>
            </a:r>
            <a:r>
              <a:rPr lang="en-US" altLang="zh-CN" sz="20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like</a:t>
            </a:r>
            <a:r>
              <a:rPr lang="en-US" altLang="zh-CN" sz="2000" dirty="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Ma Liang</a:t>
            </a:r>
            <a:r>
              <a:rPr lang="en-US" altLang="zh-CN" sz="2000" dirty="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大家</a:t>
            </a:r>
            <a:r>
              <a:rPr lang="zh-CN" altLang="en-US" sz="20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都喜欢</a:t>
            </a:r>
            <a:r>
              <a:rPr lang="zh-CN" altLang="en-US" sz="2000" dirty="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马良</a:t>
            </a:r>
            <a:r>
              <a:rPr lang="zh-CN" altLang="en-GB" sz="2000" dirty="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endParaRPr lang="en-US" altLang="zh-CN" sz="2000" dirty="0">
              <a:solidFill>
                <a:srgbClr val="595959"/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Dàjiā</a:t>
            </a:r>
            <a:r>
              <a:rPr lang="zh-CN" altLang="zh-CN" sz="24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dōu xǐhuān </a:t>
            </a:r>
            <a:r>
              <a:rPr lang="zh-CN" altLang="zh-CN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Mǎ</a:t>
            </a:r>
            <a:r>
              <a:rPr lang="zh-CN" altLang="en-US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L</a:t>
            </a:r>
            <a:r>
              <a:rPr lang="zh-CN" altLang="zh-CN" sz="2400" dirty="0">
                <a:solidFill>
                  <a:srgbClr val="002060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iáng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.</a:t>
            </a:r>
            <a:endParaRPr lang="zh-CN" altLang="en-GB" sz="2400" dirty="0">
              <a:solidFill>
                <a:schemeClr val="tx1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zh-CN" altLang="en-GB" sz="2000" dirty="0">
              <a:solidFill>
                <a:schemeClr val="tx1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2327BD-ABEF-1A45-BB82-B199FA087425}"/>
              </a:ext>
            </a:extLst>
          </p:cNvPr>
          <p:cNvSpPr/>
          <p:nvPr/>
        </p:nvSpPr>
        <p:spPr>
          <a:xfrm>
            <a:off x="3941763" y="92075"/>
            <a:ext cx="3387725" cy="25892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大家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dàjiā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everyone/all people</a:t>
            </a:r>
            <a:endParaRPr lang="en-GB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都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dōu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zh-CN" altLang="en-US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all</a:t>
            </a:r>
            <a:endParaRPr lang="en-GB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喜欢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GB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xǐhuān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like</a:t>
            </a:r>
            <a:endParaRPr lang="zh-CN" alt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FC093D-6EA1-5B4A-B743-194226376657}"/>
              </a:ext>
            </a:extLst>
          </p:cNvPr>
          <p:cNvSpPr/>
          <p:nvPr/>
        </p:nvSpPr>
        <p:spPr>
          <a:xfrm>
            <a:off x="741363" y="2511425"/>
            <a:ext cx="7661275" cy="33416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333333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1. Mǎ Liáng yǒu yī zhī shénqí de bǐ.</a:t>
            </a: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333333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2. Mǎ</a:t>
            </a:r>
            <a:r>
              <a:rPr lang="zh-CN" altLang="en-US" sz="2400">
                <a:solidFill>
                  <a:srgbClr val="333333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>
                <a:solidFill>
                  <a:srgbClr val="333333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 de huà néng biànchéng zhēn de</a:t>
            </a:r>
            <a:r>
              <a:rPr lang="en-US" altLang="zh-CN" sz="2800">
                <a:solidFill>
                  <a:srgbClr val="333333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  <a:endParaRPr lang="en-US" altLang="zh-CN" sz="2400">
              <a:solidFill>
                <a:srgbClr val="595959"/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3.</a:t>
            </a:r>
            <a:r>
              <a:rPr lang="zh-CN" altLang="en-US" sz="2400">
                <a:solidFill>
                  <a:srgbClr val="555555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Huà héliú, héliú biàn chéng zhēn de</a:t>
            </a:r>
            <a:endParaRPr lang="en-GB" altLang="zh-CN" sz="2400">
              <a:latin typeface="Comic Sans MS" panose="030F09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240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4. </a:t>
            </a:r>
            <a:r>
              <a:rPr lang="zh-CN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Huà měishí, měishí biàn chéng zhēn de</a:t>
            </a:r>
            <a:r>
              <a:rPr lang="en-US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.</a:t>
            </a:r>
            <a:endParaRPr lang="zh-CN" altLang="en-US" sz="2400">
              <a:latin typeface="Comic Sans MS" panose="030F09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5</a:t>
            </a:r>
            <a:r>
              <a:rPr lang="en-GB" altLang="zh-CN" sz="2400">
                <a:solidFill>
                  <a:srgbClr val="595959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. </a:t>
            </a:r>
            <a:r>
              <a:rPr lang="zh-CN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Dàjiā dōu xǐhuān Mǎ</a:t>
            </a:r>
            <a:r>
              <a:rPr lang="zh-CN" altLang="en-US" sz="2400">
                <a:latin typeface="Comic Sans MS" panose="030F09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L</a:t>
            </a:r>
            <a:r>
              <a:rPr lang="zh-CN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iáng</a:t>
            </a:r>
            <a:r>
              <a:rPr lang="en-US" altLang="zh-CN" sz="2400">
                <a:latin typeface="Comic Sans MS" panose="030F0902030302020204" pitchFamily="66" charset="0"/>
                <a:ea typeface="宋体" panose="02010600030101010101" pitchFamily="2" charset="-122"/>
              </a:rPr>
              <a:t>.</a:t>
            </a:r>
            <a:endParaRPr lang="zh-CN" altLang="en-GB" sz="2400"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45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4566B2-D3CA-D047-BCF8-8CD951A2A1FF}"/>
              </a:ext>
            </a:extLst>
          </p:cNvPr>
          <p:cNvSpPr/>
          <p:nvPr/>
        </p:nvSpPr>
        <p:spPr>
          <a:xfrm>
            <a:off x="755650" y="4684713"/>
            <a:ext cx="7632700" cy="1616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6.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" altLang="zh-CN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The bad guy </a:t>
            </a:r>
            <a:r>
              <a:rPr lang="en" altLang="zh-CN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stole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Ma Liang's paintbrush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坏人</a:t>
            </a:r>
            <a:r>
              <a:rPr lang="zh-CN" altLang="en-US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偷了</a:t>
            </a:r>
            <a:r>
              <a:rPr lang="zh-CN" altLang="en-US" dirty="0">
                <a:solidFill>
                  <a:srgbClr val="0070C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马良的笔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endParaRPr lang="en-US" altLang="zh-CN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Huàirén</a:t>
            </a:r>
            <a:r>
              <a:rPr lang="en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sz="2400" dirty="0" err="1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tōule</a:t>
            </a:r>
            <a:r>
              <a:rPr lang="en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Mǎ</a:t>
            </a:r>
            <a:r>
              <a:rPr lang="zh-CN" altLang="en-US" sz="2400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" altLang="zh-CN" sz="2400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 </a:t>
            </a:r>
            <a:r>
              <a:rPr lang="en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bǐ</a:t>
            </a:r>
            <a:r>
              <a:rPr lang="en-US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7DFDF135-9E80-F04E-B6FF-EDADF01D472A}"/>
              </a:ext>
            </a:extLst>
          </p:cNvPr>
          <p:cNvSpPr/>
          <p:nvPr/>
        </p:nvSpPr>
        <p:spPr>
          <a:xfrm>
            <a:off x="4297363" y="1273175"/>
            <a:ext cx="4191000" cy="30368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坏人</a:t>
            </a:r>
            <a:r>
              <a:rPr lang="en-GB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</a:t>
            </a:r>
            <a:r>
              <a:rPr lang="en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uàirén</a:t>
            </a:r>
            <a:r>
              <a:rPr lang="en-GB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bad guy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偷了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 </a:t>
            </a:r>
            <a:r>
              <a:rPr lang="en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tōule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)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stole</a:t>
            </a: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马良的笔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Mǎ</a:t>
            </a:r>
            <a:r>
              <a:rPr lang="zh-CN" altLang="en-US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 </a:t>
            </a:r>
            <a:r>
              <a:rPr lang="en" altLang="zh-CN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bǐ</a:t>
            </a:r>
            <a:r>
              <a:rPr lang="en-GB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Ma Liang‘s paintbrush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</a:p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endParaRPr lang="en" altLang="zh-CN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1EF13ECF-5410-B448-8983-B06D9DFD2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73175"/>
            <a:ext cx="354171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2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927835-6F29-514E-B3BA-87511C01B76E}"/>
              </a:ext>
            </a:extLst>
          </p:cNvPr>
          <p:cNvSpPr/>
          <p:nvPr/>
        </p:nvSpPr>
        <p:spPr>
          <a:xfrm>
            <a:off x="755649" y="4851400"/>
            <a:ext cx="7945005" cy="1449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7.</a:t>
            </a:r>
            <a:r>
              <a:rPr lang="zh-CN" altLang="en-US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坏人的画</a:t>
            </a:r>
            <a:r>
              <a:rPr lang="zh-CN" altLang="en-US" sz="2800" b="1" u="sng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不能</a:t>
            </a:r>
            <a:r>
              <a:rPr lang="zh-CN" altLang="en-US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变成真的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r>
              <a:rPr lang="en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The bad guy</a:t>
            </a:r>
            <a:r>
              <a:rPr lang="en-US" altLang="zh-CN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’s picture </a:t>
            </a:r>
            <a:r>
              <a:rPr lang="en-US" altLang="zh-CN" sz="20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can</a:t>
            </a:r>
            <a:r>
              <a:rPr lang="zh-CN" altLang="en-US" sz="20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not </a:t>
            </a:r>
            <a:r>
              <a:rPr lang="en-US" altLang="zh-CN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become real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Huàirén</a:t>
            </a:r>
            <a:r>
              <a:rPr lang="en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de </a:t>
            </a: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bù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néng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biànchéng</a:t>
            </a:r>
            <a:r>
              <a:rPr lang="en-US" altLang="zh-CN" sz="2400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zhēn</a:t>
            </a:r>
            <a:r>
              <a:rPr lang="en-US" altLang="zh-CN" sz="2400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</a:t>
            </a:r>
            <a:r>
              <a:rPr lang="en-US" altLang="zh-CN" sz="28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  <a:endParaRPr lang="en-US" altLang="zh-CN" sz="2400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8F05535-072B-744F-988D-349D62BB1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95" y="2181310"/>
            <a:ext cx="27813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52AAA769-9EC3-944B-BA6C-59D4DBDED12A}"/>
              </a:ext>
            </a:extLst>
          </p:cNvPr>
          <p:cNvSpPr/>
          <p:nvPr/>
        </p:nvSpPr>
        <p:spPr>
          <a:xfrm>
            <a:off x="755650" y="592138"/>
            <a:ext cx="7820314" cy="14493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2.</a:t>
            </a:r>
            <a:r>
              <a:rPr lang="zh-CN" altLang="en-US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马良的画</a:t>
            </a:r>
            <a:r>
              <a:rPr lang="zh-CN" altLang="en-US" sz="2800" b="1" u="sng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能</a:t>
            </a:r>
            <a:r>
              <a:rPr lang="zh-CN" altLang="en-US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变成真的</a:t>
            </a:r>
            <a:r>
              <a:rPr lang="zh-CN" altLang="en-GB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。</a:t>
            </a:r>
            <a:r>
              <a:rPr lang="en-US" altLang="zh-CN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Ma Liang’s picture</a:t>
            </a:r>
            <a:r>
              <a:rPr lang="en-US" altLang="zh-CN" sz="20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can </a:t>
            </a:r>
            <a:r>
              <a:rPr lang="en-US" altLang="zh-CN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become real</a:t>
            </a:r>
            <a:r>
              <a:rPr lang="en-US" altLang="zh-CN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Mǎ</a:t>
            </a:r>
            <a:r>
              <a:rPr lang="zh-CN" altLang="en-US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Liáng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 </a:t>
            </a:r>
            <a:r>
              <a:rPr lang="en-US" altLang="zh-CN" sz="2400" dirty="0" err="1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US" altLang="zh-CN" sz="2400" dirty="0">
                <a:solidFill>
                  <a:srgbClr val="00B05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néng</a:t>
            </a:r>
            <a:r>
              <a:rPr lang="en-US" altLang="zh-CN" sz="24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biànchéng</a:t>
            </a:r>
            <a:r>
              <a:rPr lang="en-US" altLang="zh-CN" sz="2400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400" dirty="0" err="1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zhēn</a:t>
            </a:r>
            <a:r>
              <a:rPr lang="en-US" altLang="zh-CN" sz="2400" dirty="0">
                <a:solidFill>
                  <a:srgbClr val="00B0F0"/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de</a:t>
            </a:r>
            <a:r>
              <a:rPr lang="en-US" altLang="zh-CN" sz="28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.</a:t>
            </a:r>
            <a:endParaRPr lang="en-US" altLang="zh-CN" sz="2400" dirty="0"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3D5A02D-CC69-7245-ABAD-42F59B500582}"/>
                  </a:ext>
                </a:extLst>
              </p14:cNvPr>
              <p14:cNvContentPartPr/>
              <p14:nvPr/>
            </p14:nvContentPartPr>
            <p14:xfrm>
              <a:off x="2397442" y="-201449"/>
              <a:ext cx="840240" cy="102060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3D5A02D-CC69-7245-ABAD-42F59B5005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3442" y="-309411"/>
                <a:ext cx="947880" cy="1236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0896C28C-35DA-5B49-8234-5B1ED3BB63B0}"/>
                  </a:ext>
                </a:extLst>
              </p14:cNvPr>
              <p14:cNvContentPartPr/>
              <p14:nvPr/>
            </p14:nvContentPartPr>
            <p14:xfrm>
              <a:off x="1787602" y="4393879"/>
              <a:ext cx="609840" cy="58320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0896C28C-35DA-5B49-8234-5B1ED3BB63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3602" y="4285946"/>
                <a:ext cx="717480" cy="798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6B24AECE-4584-2B42-A8E2-43C3FDCE83CD}"/>
                  </a:ext>
                </a:extLst>
              </p14:cNvPr>
              <p14:cNvContentPartPr/>
              <p14:nvPr/>
            </p14:nvContentPartPr>
            <p14:xfrm>
              <a:off x="1670962" y="4400719"/>
              <a:ext cx="928440" cy="64368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6B24AECE-4584-2B42-A8E2-43C3FDCE83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16941" y="4292719"/>
                <a:ext cx="1036122" cy="8593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FBA35FE5-7F9F-0840-9F17-B8ED2A36234A}"/>
              </a:ext>
            </a:extLst>
          </p:cNvPr>
          <p:cNvSpPr/>
          <p:nvPr/>
        </p:nvSpPr>
        <p:spPr>
          <a:xfrm>
            <a:off x="4553295" y="2370005"/>
            <a:ext cx="3982605" cy="21529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71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285750" indent="-285750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zh-CN" altLang="en-US" sz="2000" dirty="0">
                <a:latin typeface="Comic Sans MS" panose="030F09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坏人的画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Huàirén</a:t>
            </a:r>
            <a:r>
              <a:rPr lang="en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de </a:t>
            </a:r>
            <a:r>
              <a:rPr lang="en-US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huà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)</a:t>
            </a:r>
            <a:r>
              <a:rPr lang="en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the bad guy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’s picture </a:t>
            </a:r>
            <a:endParaRPr lang="en-GB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不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bù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no/not</a:t>
            </a:r>
            <a:endParaRPr lang="en-GB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GB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不能</a:t>
            </a:r>
            <a:r>
              <a:rPr lang="zh-CN" altLang="en-US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en-US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bù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GB" altLang="zh-CN" sz="2000" dirty="0" err="1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néng</a:t>
            </a:r>
            <a:r>
              <a:rPr lang="en-GB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)</a:t>
            </a:r>
            <a:r>
              <a:rPr lang="en-US" altLang="zh-CN" sz="2000" dirty="0"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cannot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宋体" panose="02010600030101010101" pitchFamily="2" charset="-122"/>
                <a:cs typeface="Mangal" panose="02040503050203030202" pitchFamily="18" charset="0"/>
              </a:rPr>
              <a:t> </a:t>
            </a:r>
            <a:endParaRPr lang="en-GB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宋体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1E534473A4E4EB6C05E789BFE0842" ma:contentTypeVersion="11" ma:contentTypeDescription="Create a new document." ma:contentTypeScope="" ma:versionID="f670c2447d30d3984e9b97e06f40f0f5">
  <xsd:schema xmlns:xsd="http://www.w3.org/2001/XMLSchema" xmlns:xs="http://www.w3.org/2001/XMLSchema" xmlns:p="http://schemas.microsoft.com/office/2006/metadata/properties" xmlns:ns2="ea9459fc-b2e2-43ce-ac55-d3a27a3890bb" xmlns:ns3="138093b0-1e41-4249-9fcf-e2598c948dac" targetNamespace="http://schemas.microsoft.com/office/2006/metadata/properties" ma:root="true" ma:fieldsID="3f64e1ad1ef093d9e66255ea37a4d91f" ns2:_="" ns3:_="">
    <xsd:import namespace="ea9459fc-b2e2-43ce-ac55-d3a27a3890bb"/>
    <xsd:import namespace="138093b0-1e41-4249-9fcf-e2598c948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459fc-b2e2-43ce-ac55-d3a27a3890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093b0-1e41-4249-9fcf-e2598c948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CC4049-79DE-488A-B695-4C4D1990AC6A}"/>
</file>

<file path=customXml/itemProps2.xml><?xml version="1.0" encoding="utf-8"?>
<ds:datastoreItem xmlns:ds="http://schemas.openxmlformats.org/officeDocument/2006/customXml" ds:itemID="{6765C913-7121-4067-933E-A4ED7C2A0084}"/>
</file>

<file path=customXml/itemProps3.xml><?xml version="1.0" encoding="utf-8"?>
<ds:datastoreItem xmlns:ds="http://schemas.openxmlformats.org/officeDocument/2006/customXml" ds:itemID="{DC8D1DBD-95DB-40E7-AF56-3207D828788E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4003</TotalTime>
  <Words>801</Words>
  <Application>Microsoft Macintosh PowerPoint</Application>
  <PresentationFormat>全屏显示(4:3)</PresentationFormat>
  <Paragraphs>107</Paragraphs>
  <Slides>15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Century Gothic</vt:lpstr>
      <vt:lpstr>微软雅黑</vt:lpstr>
      <vt:lpstr>Twinkl Sb</vt:lpstr>
      <vt:lpstr>Twinkl</vt:lpstr>
      <vt:lpstr>Comic Sans MS</vt:lpstr>
      <vt:lpstr>Calibri</vt:lpstr>
      <vt:lpstr>Wingdings 2</vt:lpstr>
      <vt:lpstr>Wingdings</vt:lpstr>
      <vt:lpstr>Office Theme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Judy Lin</cp:lastModifiedBy>
  <cp:revision>261</cp:revision>
  <dcterms:created xsi:type="dcterms:W3CDTF">2019-01-24T11:02:20Z</dcterms:created>
  <dcterms:modified xsi:type="dcterms:W3CDTF">2021-01-22T14:29:46Z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0x0101000DE1E534473A4E4EB6C05E789BFE0842</vt:lpwstr>
  </property>
</Properties>
</file>