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6EF4E-832A-4830-9628-658BFD428373}" type="doc">
      <dgm:prSet loTypeId="urn:microsoft.com/office/officeart/2005/8/layout/architecture" loCatId="list" qsTypeId="urn:microsoft.com/office/officeart/2005/8/quickstyle/simple1" qsCatId="simple" csTypeId="urn:microsoft.com/office/officeart/2005/8/colors/colorful5" csCatId="colorful" phldr="1"/>
      <dgm:spPr/>
      <dgm:t>
        <a:bodyPr/>
        <a:lstStyle/>
        <a:p>
          <a:endParaRPr lang="en-GB"/>
        </a:p>
      </dgm:t>
    </dgm:pt>
    <dgm:pt modelId="{9C629759-7414-4945-A5BE-15599578475A}">
      <dgm:prSet phldrT="[Text]" custT="1"/>
      <dgm:spPr/>
      <dgm:t>
        <a:bodyPr anchor="t"/>
        <a:lstStyle/>
        <a:p>
          <a:pPr algn="ctr"/>
          <a:r>
            <a:rPr lang="en-GB" sz="650" dirty="0"/>
            <a:t>Compression</a:t>
          </a:r>
        </a:p>
        <a:p>
          <a:pPr algn="ctr">
            <a:buFontTx/>
            <a:buChar char="-"/>
          </a:pPr>
          <a:endParaRPr lang="en-GB" sz="400" b="0" dirty="0"/>
        </a:p>
        <a:p>
          <a:pPr algn="ctr">
            <a:buFont typeface="Arial" panose="020B0604020202020204" pitchFamily="34" charset="0"/>
            <a:buChar char="•"/>
          </a:pPr>
          <a:r>
            <a:rPr lang="en-GB" sz="650" dirty="0">
              <a:solidFill>
                <a:schemeClr val="bg1"/>
              </a:solidFill>
            </a:rPr>
            <a:t>- Processing power and storage space is very important on a computer system.</a:t>
          </a:r>
        </a:p>
        <a:p>
          <a:pPr algn="ctr">
            <a:buFont typeface="Arial" panose="020B0604020202020204" pitchFamily="34" charset="0"/>
            <a:buChar char="•"/>
          </a:pPr>
          <a:endParaRPr lang="en-GB" sz="400" dirty="0">
            <a:solidFill>
              <a:schemeClr val="bg1"/>
            </a:solidFill>
          </a:endParaRPr>
        </a:p>
        <a:p>
          <a:pPr algn="ctr"/>
          <a:r>
            <a:rPr lang="en-GB" sz="650" dirty="0">
              <a:solidFill>
                <a:schemeClr val="bg1"/>
              </a:solidFill>
            </a:rPr>
            <a:t>- To get the best out of both, files need to be reduced in size so they can be transferred quickly and take up less storage space. To do this compression can be used whereby parts of a file can be reduced or removed. </a:t>
          </a:r>
        </a:p>
      </dgm:t>
    </dgm:pt>
    <dgm:pt modelId="{8D1A217F-D8ED-4C6A-80E6-9418C704DC3C}" type="parTrans" cxnId="{5A82CD8D-5F06-4DC4-8243-571D3802211D}">
      <dgm:prSet/>
      <dgm:spPr/>
      <dgm:t>
        <a:bodyPr/>
        <a:lstStyle/>
        <a:p>
          <a:endParaRPr lang="en-GB" sz="650"/>
        </a:p>
      </dgm:t>
    </dgm:pt>
    <dgm:pt modelId="{72584622-3201-45C7-8932-5B18B5DC2351}" type="sibTrans" cxnId="{5A82CD8D-5F06-4DC4-8243-571D3802211D}">
      <dgm:prSet/>
      <dgm:spPr/>
      <dgm:t>
        <a:bodyPr/>
        <a:lstStyle/>
        <a:p>
          <a:endParaRPr lang="en-GB" sz="650"/>
        </a:p>
      </dgm:t>
    </dgm:pt>
    <dgm:pt modelId="{25EF3E99-5B5E-4997-8027-31C7C16F2F50}">
      <dgm:prSet phldrT="[Text]" custT="1"/>
      <dgm:spPr/>
      <dgm:t>
        <a:bodyPr/>
        <a:lstStyle/>
        <a:p>
          <a:endParaRPr lang="en-GB" sz="400" dirty="0"/>
        </a:p>
        <a:p>
          <a:endParaRPr lang="en-GB" sz="1800" dirty="0"/>
        </a:p>
        <a:p>
          <a:r>
            <a:rPr lang="en-GB" sz="1800" dirty="0"/>
            <a:t>An operating system is software that manages a computer system. The main role of an operating system is to act as a buffer between the user and the physical components of a computer system. One of its primary functions is to manage a computer’s resources.</a:t>
          </a:r>
        </a:p>
        <a:p>
          <a:endParaRPr lang="en-GB" sz="1600" dirty="0">
            <a:solidFill>
              <a:schemeClr val="bg1"/>
            </a:solidFill>
          </a:endParaRPr>
        </a:p>
      </dgm:t>
    </dgm:pt>
    <dgm:pt modelId="{6C0004E5-F683-41C0-BF3C-406CBA2BA639}" type="sibTrans" cxnId="{EBAA904B-B5D3-4CAE-B9EF-556D544A7722}">
      <dgm:prSet/>
      <dgm:spPr/>
      <dgm:t>
        <a:bodyPr/>
        <a:lstStyle/>
        <a:p>
          <a:endParaRPr lang="en-GB" sz="650"/>
        </a:p>
      </dgm:t>
    </dgm:pt>
    <dgm:pt modelId="{A8E0EF33-4BC2-4545-89F8-694C74385B00}" type="parTrans" cxnId="{EBAA904B-B5D3-4CAE-B9EF-556D544A7722}">
      <dgm:prSet/>
      <dgm:spPr/>
      <dgm:t>
        <a:bodyPr/>
        <a:lstStyle/>
        <a:p>
          <a:endParaRPr lang="en-GB" sz="650"/>
        </a:p>
      </dgm:t>
    </dgm:pt>
    <dgm:pt modelId="{3D85C90E-A8E6-4E2F-B50F-1B501B83C293}">
      <dgm:prSet phldrT="[Text]" custT="1"/>
      <dgm:spPr/>
      <dgm:t>
        <a:bodyPr anchor="t"/>
        <a:lstStyle/>
        <a:p>
          <a:pPr algn="ctr"/>
          <a:r>
            <a:rPr lang="en-GB" sz="650" dirty="0"/>
            <a:t>Security</a:t>
          </a:r>
        </a:p>
        <a:p>
          <a:pPr algn="ctr"/>
          <a:endParaRPr lang="en-GB" sz="400" b="0" dirty="0"/>
        </a:p>
        <a:p>
          <a:pPr algn="ctr">
            <a:buFont typeface="Arial" panose="020B0604020202020204" pitchFamily="34" charset="0"/>
            <a:buChar char="•"/>
          </a:pPr>
          <a:r>
            <a:rPr lang="en-GB" sz="650" dirty="0"/>
            <a:t>- An operating system will contain some features to try and keep the data and programs stored within the system safe and secure.</a:t>
          </a:r>
        </a:p>
        <a:p>
          <a:pPr algn="ctr">
            <a:buFont typeface="Arial" panose="020B0604020202020204" pitchFamily="34" charset="0"/>
            <a:buChar char="•"/>
          </a:pPr>
          <a:endParaRPr lang="en-GB" sz="400" dirty="0">
            <a:solidFill>
              <a:schemeClr val="bg1"/>
            </a:solidFill>
          </a:endParaRPr>
        </a:p>
        <a:p>
          <a:pPr algn="ctr">
            <a:buFont typeface="Arial" panose="020B0604020202020204" pitchFamily="34" charset="0"/>
            <a:buChar char="•"/>
          </a:pPr>
          <a:r>
            <a:rPr lang="en-GB" sz="650" dirty="0">
              <a:solidFill>
                <a:schemeClr val="bg1"/>
              </a:solidFill>
            </a:rPr>
            <a:t>- Typical security features which are included in most operating systems are anti-virus, firewall and password facility software. </a:t>
          </a:r>
        </a:p>
      </dgm:t>
    </dgm:pt>
    <dgm:pt modelId="{A9F7850E-A164-448E-96FE-16C59D513A13}" type="parTrans" cxnId="{0A4EB0AD-728D-4944-A811-B229AE1EF2A0}">
      <dgm:prSet/>
      <dgm:spPr/>
      <dgm:t>
        <a:bodyPr/>
        <a:lstStyle/>
        <a:p>
          <a:endParaRPr lang="en-GB" sz="650"/>
        </a:p>
      </dgm:t>
    </dgm:pt>
    <dgm:pt modelId="{3464ABAE-E3AE-43B6-AEF3-E637D0CE3B48}" type="sibTrans" cxnId="{0A4EB0AD-728D-4944-A811-B229AE1EF2A0}">
      <dgm:prSet/>
      <dgm:spPr/>
      <dgm:t>
        <a:bodyPr/>
        <a:lstStyle/>
        <a:p>
          <a:endParaRPr lang="en-GB" sz="650"/>
        </a:p>
      </dgm:t>
    </dgm:pt>
    <dgm:pt modelId="{E45F00E5-3960-4DF5-9A1C-7F8FE57AABEB}">
      <dgm:prSet phldrT="[Text]" custT="1"/>
      <dgm:spPr>
        <a:solidFill>
          <a:srgbClr val="92D050"/>
        </a:solidFill>
      </dgm:spPr>
      <dgm:t>
        <a:bodyPr anchor="t"/>
        <a:lstStyle/>
        <a:p>
          <a:r>
            <a:rPr lang="en-GB" sz="650" u="sng" dirty="0">
              <a:solidFill>
                <a:schemeClr val="bg1"/>
              </a:solidFill>
            </a:rPr>
            <a:t>HCIs</a:t>
          </a:r>
        </a:p>
        <a:p>
          <a:endParaRPr lang="en-GB" sz="400" dirty="0">
            <a:solidFill>
              <a:schemeClr val="bg1"/>
            </a:solidFill>
          </a:endParaRPr>
        </a:p>
        <a:p>
          <a:r>
            <a:rPr lang="en-GB" sz="650" dirty="0">
              <a:solidFill>
                <a:schemeClr val="bg1"/>
              </a:solidFill>
            </a:rPr>
            <a:t>- Human-computer interaction is the term used to describe communications between an end-user and a computer system.</a:t>
          </a:r>
        </a:p>
        <a:p>
          <a:pPr>
            <a:buNone/>
          </a:pPr>
          <a:endParaRPr lang="en-GB" sz="650" dirty="0">
            <a:solidFill>
              <a:schemeClr val="bg1"/>
            </a:solidFill>
          </a:endParaRPr>
        </a:p>
        <a:p>
          <a:r>
            <a:rPr lang="en-GB" sz="650" dirty="0">
              <a:solidFill>
                <a:schemeClr val="bg1"/>
              </a:solidFill>
            </a:rPr>
            <a:t>- To allow a person and a computer system to communicate with one another, an interface is required, known as a human-computer interface. </a:t>
          </a:r>
        </a:p>
        <a:p>
          <a:endParaRPr lang="en-GB" sz="650" dirty="0">
            <a:solidFill>
              <a:schemeClr val="bg1"/>
            </a:solidFill>
          </a:endParaRPr>
        </a:p>
        <a:p>
          <a:r>
            <a:rPr lang="en-GB" sz="650" dirty="0">
              <a:solidFill>
                <a:schemeClr val="bg1"/>
              </a:solidFill>
            </a:rPr>
            <a:t>- Different interfaces are provided by the operating system and can be identified by the style of communication they use. </a:t>
          </a:r>
        </a:p>
        <a:p>
          <a:endParaRPr lang="en-GB" sz="650" dirty="0"/>
        </a:p>
      </dgm:t>
    </dgm:pt>
    <dgm:pt modelId="{AB6DA34E-E641-49ED-BCEA-35D431BE93FE}" type="sibTrans" cxnId="{74FA06B3-EC47-42F4-BAD7-8E8D26D5BDAB}">
      <dgm:prSet/>
      <dgm:spPr/>
      <dgm:t>
        <a:bodyPr/>
        <a:lstStyle/>
        <a:p>
          <a:endParaRPr lang="en-GB" sz="650"/>
        </a:p>
      </dgm:t>
    </dgm:pt>
    <dgm:pt modelId="{A9D37B2C-987D-413C-8BE7-B0D9997894FB}" type="parTrans" cxnId="{74FA06B3-EC47-42F4-BAD7-8E8D26D5BDAB}">
      <dgm:prSet/>
      <dgm:spPr/>
      <dgm:t>
        <a:bodyPr/>
        <a:lstStyle/>
        <a:p>
          <a:endParaRPr lang="en-GB" sz="650"/>
        </a:p>
      </dgm:t>
    </dgm:pt>
    <dgm:pt modelId="{0D4AC1EC-20D0-4B93-9BA5-1F0B08AEE239}">
      <dgm:prSet phldrT="[Text]" custT="1"/>
      <dgm:spPr/>
      <dgm:t>
        <a:bodyPr anchor="t"/>
        <a:lstStyle/>
        <a:p>
          <a:pPr algn="ctr"/>
          <a:r>
            <a:rPr lang="en-GB" sz="650" dirty="0"/>
            <a:t>System Monitoring</a:t>
          </a:r>
        </a:p>
        <a:p>
          <a:pPr algn="ctr"/>
          <a:endParaRPr lang="en-GB" sz="400" b="0" dirty="0"/>
        </a:p>
        <a:p>
          <a:pPr algn="ctr">
            <a:buFont typeface="Arial" panose="020B0604020202020204" pitchFamily="34" charset="0"/>
            <a:buChar char="•"/>
          </a:pPr>
          <a:r>
            <a:rPr lang="en-GB" sz="650" dirty="0"/>
            <a:t>- System monitoring is when a piece of hardware or software is used to monitor the resources and performance of a computer system.</a:t>
          </a:r>
        </a:p>
        <a:p>
          <a:pPr algn="ctr"/>
          <a:endParaRPr lang="en-GB" sz="400" dirty="0"/>
        </a:p>
        <a:p>
          <a:pPr algn="ctr"/>
          <a:r>
            <a:rPr lang="en-GB" sz="650" dirty="0"/>
            <a:t>- For example, Windows 10 includes a tool for users that shows them how resources are being put to use or are used over a period of time through a graphical representation.</a:t>
          </a:r>
        </a:p>
        <a:p>
          <a:pPr algn="ctr"/>
          <a:endParaRPr lang="en-GB" sz="650" dirty="0">
            <a:solidFill>
              <a:schemeClr val="bg1"/>
            </a:solidFill>
          </a:endParaRPr>
        </a:p>
      </dgm:t>
    </dgm:pt>
    <dgm:pt modelId="{952E3736-96C7-493C-8A5F-8F8CB3E656B7}" type="parTrans" cxnId="{C139EA8E-AACB-4A33-BF8F-486FFD98589C}">
      <dgm:prSet/>
      <dgm:spPr/>
      <dgm:t>
        <a:bodyPr/>
        <a:lstStyle/>
        <a:p>
          <a:endParaRPr lang="en-GB" sz="650"/>
        </a:p>
      </dgm:t>
    </dgm:pt>
    <dgm:pt modelId="{DA821D3C-7656-4024-8F20-F8804C2C2D85}" type="sibTrans" cxnId="{C139EA8E-AACB-4A33-BF8F-486FFD98589C}">
      <dgm:prSet/>
      <dgm:spPr/>
      <dgm:t>
        <a:bodyPr/>
        <a:lstStyle/>
        <a:p>
          <a:endParaRPr lang="en-GB" sz="650"/>
        </a:p>
      </dgm:t>
    </dgm:pt>
    <dgm:pt modelId="{CD30AB25-C5DA-4393-AD67-95376E124FCE}">
      <dgm:prSet phldrT="[Text]" custT="1"/>
      <dgm:spPr/>
      <dgm:t>
        <a:bodyPr anchor="t"/>
        <a:lstStyle/>
        <a:p>
          <a:pPr algn="ctr"/>
          <a:r>
            <a:rPr lang="en-GB" sz="650" dirty="0">
              <a:solidFill>
                <a:schemeClr val="bg1"/>
              </a:solidFill>
            </a:rPr>
            <a:t>Utility Software</a:t>
          </a:r>
        </a:p>
        <a:p>
          <a:pPr algn="ctr"/>
          <a:endParaRPr lang="en-GB" sz="400" dirty="0">
            <a:solidFill>
              <a:schemeClr val="bg1"/>
            </a:solidFill>
          </a:endParaRPr>
        </a:p>
        <a:p>
          <a:pPr algn="ctr"/>
          <a:r>
            <a:rPr lang="en-GB" sz="650" dirty="0">
              <a:solidFill>
                <a:schemeClr val="bg1"/>
              </a:solidFill>
            </a:rPr>
            <a:t>- Utility software is a type of systems software. This type of software enables a user to maintain, manage and control a computer’s resources.</a:t>
          </a:r>
        </a:p>
        <a:p>
          <a:pPr algn="ctr"/>
          <a:endParaRPr lang="en-GB" sz="400" dirty="0">
            <a:solidFill>
              <a:schemeClr val="bg1"/>
            </a:solidFill>
          </a:endParaRPr>
        </a:p>
        <a:p>
          <a:pPr algn="ctr"/>
          <a:r>
            <a:rPr lang="en-GB" sz="650" dirty="0">
              <a:solidFill>
                <a:schemeClr val="bg1"/>
              </a:solidFill>
            </a:rPr>
            <a:t>- Utility software is normally accessed via a special menu / control panel in the operating system’s settings.</a:t>
          </a:r>
        </a:p>
      </dgm:t>
    </dgm:pt>
    <dgm:pt modelId="{4631AA26-3D61-40E5-9020-A320C47334CB}" type="sibTrans" cxnId="{1D73A842-B124-4834-B152-BA3A8A9AD454}">
      <dgm:prSet/>
      <dgm:spPr/>
      <dgm:t>
        <a:bodyPr/>
        <a:lstStyle/>
        <a:p>
          <a:endParaRPr lang="en-GB" sz="650"/>
        </a:p>
      </dgm:t>
    </dgm:pt>
    <dgm:pt modelId="{5E4D7D2D-1394-439E-B5E5-179D8CDEE51F}" type="parTrans" cxnId="{1D73A842-B124-4834-B152-BA3A8A9AD454}">
      <dgm:prSet/>
      <dgm:spPr/>
      <dgm:t>
        <a:bodyPr/>
        <a:lstStyle/>
        <a:p>
          <a:endParaRPr lang="en-GB" sz="650"/>
        </a:p>
      </dgm:t>
    </dgm:pt>
    <dgm:pt modelId="{8DA6558D-BDE5-41BA-B8C4-AC0EA1F522E7}">
      <dgm:prSet phldrT="[Text]" custT="1"/>
      <dgm:spPr/>
      <dgm:t>
        <a:bodyPr anchor="t"/>
        <a:lstStyle/>
        <a:p>
          <a:pPr algn="ctr"/>
          <a:r>
            <a:rPr lang="en-GB" sz="650" dirty="0"/>
            <a:t>Task Management</a:t>
          </a:r>
        </a:p>
        <a:p>
          <a:pPr algn="ctr"/>
          <a:endParaRPr lang="en-GB" sz="400" b="0" dirty="0"/>
        </a:p>
        <a:p>
          <a:pPr algn="ctr">
            <a:buFont typeface="Arial" panose="020B0604020202020204" pitchFamily="34" charset="0"/>
            <a:buChar char="•"/>
          </a:pPr>
          <a:r>
            <a:rPr lang="en-GB" sz="650" b="0" i="0" u="none" dirty="0"/>
            <a:t>- Task management is the process of seeing what tasks an operating system is currently performing.</a:t>
          </a:r>
        </a:p>
        <a:p>
          <a:pPr algn="ctr"/>
          <a:endParaRPr lang="en-GB" sz="400" b="0" i="0" u="none" dirty="0"/>
        </a:p>
        <a:p>
          <a:pPr algn="ctr"/>
          <a:r>
            <a:rPr lang="en-GB" sz="650" b="0" i="0" u="none" dirty="0"/>
            <a:t>- If a certain application is unresponsive or slow, the best way to deal with it is to close the task down by using the task management software provided by the operating system.</a:t>
          </a:r>
        </a:p>
        <a:p>
          <a:pPr algn="ctr">
            <a:buFont typeface="Arial" panose="020B0604020202020204" pitchFamily="34" charset="0"/>
            <a:buChar char="•"/>
          </a:pPr>
          <a:r>
            <a:rPr lang="en-GB" sz="650" dirty="0"/>
            <a:t>. </a:t>
          </a:r>
        </a:p>
      </dgm:t>
    </dgm:pt>
    <dgm:pt modelId="{1634D855-2B59-4E21-85F3-3B2DFC5E260D}" type="parTrans" cxnId="{5E1B2060-054F-4D90-8532-F2557EC17DBC}">
      <dgm:prSet/>
      <dgm:spPr/>
      <dgm:t>
        <a:bodyPr/>
        <a:lstStyle/>
        <a:p>
          <a:endParaRPr lang="en-GB" sz="650"/>
        </a:p>
      </dgm:t>
    </dgm:pt>
    <dgm:pt modelId="{63614F64-D507-402B-B867-C351D6BDC0D9}" type="sibTrans" cxnId="{5E1B2060-054F-4D90-8532-F2557EC17DBC}">
      <dgm:prSet/>
      <dgm:spPr/>
      <dgm:t>
        <a:bodyPr/>
        <a:lstStyle/>
        <a:p>
          <a:endParaRPr lang="en-GB" sz="650"/>
        </a:p>
      </dgm:t>
    </dgm:pt>
    <dgm:pt modelId="{F7AA9791-06D4-4BC6-A3EE-9394B2951F12}">
      <dgm:prSet phldrT="[Text]" custT="1"/>
      <dgm:spPr/>
      <dgm:t>
        <a:bodyPr anchor="t"/>
        <a:lstStyle/>
        <a:p>
          <a:pPr algn="ctr"/>
          <a:r>
            <a:rPr lang="en-GB" sz="650" dirty="0"/>
            <a:t>System Backup</a:t>
          </a:r>
        </a:p>
        <a:p>
          <a:pPr algn="ctr"/>
          <a:endParaRPr lang="en-GB" sz="400" b="0" dirty="0"/>
        </a:p>
        <a:p>
          <a:pPr algn="ctr">
            <a:buFont typeface="Arial" panose="020B0604020202020204" pitchFamily="34" charset="0"/>
            <a:buChar char="•"/>
          </a:pPr>
          <a:r>
            <a:rPr lang="en-GB" sz="650" dirty="0">
              <a:solidFill>
                <a:schemeClr val="bg1"/>
              </a:solidFill>
            </a:rPr>
            <a:t>- Backing up is the process of making and storing copies of files in case of equipment failure or other damage that could cause loss of data.</a:t>
          </a:r>
        </a:p>
        <a:p>
          <a:pPr algn="ctr"/>
          <a:endParaRPr lang="en-GB" sz="400" dirty="0">
            <a:solidFill>
              <a:schemeClr val="bg1"/>
            </a:solidFill>
          </a:endParaRPr>
        </a:p>
        <a:p>
          <a:pPr algn="ctr"/>
          <a:r>
            <a:rPr lang="en-GB" sz="650" dirty="0">
              <a:solidFill>
                <a:schemeClr val="bg1"/>
              </a:solidFill>
            </a:rPr>
            <a:t>- Files are backed up in the event that the data is lost so they can be restored at anytime.</a:t>
          </a:r>
        </a:p>
      </dgm:t>
    </dgm:pt>
    <dgm:pt modelId="{7DCB8EFE-8C8E-4912-8BB0-92AC8210076C}" type="parTrans" cxnId="{F0AE2F1F-EAE1-4985-A148-FF9AC342CD19}">
      <dgm:prSet/>
      <dgm:spPr/>
      <dgm:t>
        <a:bodyPr/>
        <a:lstStyle/>
        <a:p>
          <a:endParaRPr lang="en-GB" sz="650"/>
        </a:p>
      </dgm:t>
    </dgm:pt>
    <dgm:pt modelId="{323F2234-8BD7-4E2F-A3C5-A84A2F5E09FE}" type="sibTrans" cxnId="{F0AE2F1F-EAE1-4985-A148-FF9AC342CD19}">
      <dgm:prSet/>
      <dgm:spPr/>
      <dgm:t>
        <a:bodyPr/>
        <a:lstStyle/>
        <a:p>
          <a:endParaRPr lang="en-GB" sz="650"/>
        </a:p>
      </dgm:t>
    </dgm:pt>
    <dgm:pt modelId="{022EF269-B730-4805-ABD7-8A214C5C1B76}">
      <dgm:prSet phldrT="[Text]" custT="1"/>
      <dgm:spPr>
        <a:solidFill>
          <a:srgbClr val="92D050"/>
        </a:solidFill>
      </dgm:spPr>
      <dgm:t>
        <a:bodyPr anchor="t"/>
        <a:lstStyle/>
        <a:p>
          <a:pPr algn="ctr"/>
          <a:r>
            <a:rPr lang="en-GB" sz="650" u="sng" dirty="0"/>
            <a:t>Types of HCIs</a:t>
          </a:r>
        </a:p>
        <a:p>
          <a:pPr algn="ctr"/>
          <a:endParaRPr lang="en-GB" sz="650" dirty="0"/>
        </a:p>
        <a:p>
          <a:pPr algn="ctr">
            <a:buFontTx/>
            <a:buNone/>
          </a:pPr>
          <a:r>
            <a:rPr lang="en-GB" sz="650" dirty="0"/>
            <a:t>GUI</a:t>
          </a:r>
        </a:p>
        <a:p>
          <a:pPr algn="ctr">
            <a:buFontTx/>
            <a:buNone/>
          </a:pPr>
          <a:r>
            <a:rPr lang="en-GB" sz="650" dirty="0"/>
            <a:t>CLI</a:t>
          </a:r>
        </a:p>
        <a:p>
          <a:pPr algn="ctr">
            <a:buFontTx/>
            <a:buNone/>
          </a:pPr>
          <a:r>
            <a:rPr lang="en-GB" sz="650" dirty="0"/>
            <a:t>Menu-driven</a:t>
          </a:r>
        </a:p>
        <a:p>
          <a:pPr algn="ctr">
            <a:buFontTx/>
            <a:buNone/>
          </a:pPr>
          <a:r>
            <a:rPr lang="en-GB" sz="650" dirty="0"/>
            <a:t>Voice-driven</a:t>
          </a:r>
        </a:p>
        <a:p>
          <a:pPr algn="ctr">
            <a:buFontTx/>
            <a:buNone/>
          </a:pPr>
          <a:r>
            <a:rPr lang="en-GB" sz="650" dirty="0"/>
            <a:t>Touch sensitive</a:t>
          </a:r>
        </a:p>
      </dgm:t>
    </dgm:pt>
    <dgm:pt modelId="{17877889-A5D4-4006-BF49-1C9CB57F1A30}" type="sibTrans" cxnId="{55158658-FE2C-4872-AE59-106515EB5F07}">
      <dgm:prSet/>
      <dgm:spPr/>
      <dgm:t>
        <a:bodyPr/>
        <a:lstStyle/>
        <a:p>
          <a:endParaRPr lang="en-GB" sz="650"/>
        </a:p>
      </dgm:t>
    </dgm:pt>
    <dgm:pt modelId="{8BF72562-A324-416E-A497-9087354BA578}" type="parTrans" cxnId="{55158658-FE2C-4872-AE59-106515EB5F07}">
      <dgm:prSet/>
      <dgm:spPr/>
      <dgm:t>
        <a:bodyPr/>
        <a:lstStyle/>
        <a:p>
          <a:endParaRPr lang="en-GB" sz="650"/>
        </a:p>
      </dgm:t>
    </dgm:pt>
    <dgm:pt modelId="{2E39CE29-3771-4488-B325-E8C78E478027}">
      <dgm:prSet phldrT="[Text]" custT="1"/>
      <dgm:spPr>
        <a:solidFill>
          <a:srgbClr val="92D050"/>
        </a:solidFill>
      </dgm:spPr>
      <dgm:t>
        <a:bodyPr anchor="t"/>
        <a:lstStyle/>
        <a:p>
          <a:pPr algn="ctr"/>
          <a:endParaRPr lang="en-GB" sz="650" b="0" i="0" u="none" dirty="0">
            <a:solidFill>
              <a:schemeClr val="bg1"/>
            </a:solidFill>
          </a:endParaRPr>
        </a:p>
      </dgm:t>
    </dgm:pt>
    <dgm:pt modelId="{A7E3B086-15A0-4EE3-BBBF-B63E00BCBB28}" type="parTrans" cxnId="{CAE1EF91-5779-4264-A5A4-358BB5369641}">
      <dgm:prSet/>
      <dgm:spPr/>
      <dgm:t>
        <a:bodyPr/>
        <a:lstStyle/>
        <a:p>
          <a:endParaRPr lang="en-GB" sz="650"/>
        </a:p>
      </dgm:t>
    </dgm:pt>
    <dgm:pt modelId="{FB9D3D63-7F44-4788-BAE4-070757AE5127}" type="sibTrans" cxnId="{CAE1EF91-5779-4264-A5A4-358BB5369641}">
      <dgm:prSet/>
      <dgm:spPr/>
      <dgm:t>
        <a:bodyPr/>
        <a:lstStyle/>
        <a:p>
          <a:endParaRPr lang="en-GB" sz="650"/>
        </a:p>
      </dgm:t>
    </dgm:pt>
    <dgm:pt modelId="{1F3283A3-5208-4C1E-80B2-743FA9EAA3A1}">
      <dgm:prSet phldrT="[Text]" custT="1"/>
      <dgm:spPr>
        <a:solidFill>
          <a:srgbClr val="92D050"/>
        </a:solidFill>
      </dgm:spPr>
      <dgm:t>
        <a:bodyPr anchor="t"/>
        <a:lstStyle/>
        <a:p>
          <a:pPr algn="ctr"/>
          <a:r>
            <a:rPr lang="en-GB" sz="650" b="0" i="0" u="none" dirty="0"/>
            <a:t>Methods of Identifying Vulnerabilities in Computer Systems</a:t>
          </a:r>
          <a:endParaRPr lang="en-GB" sz="650" b="0" i="0" u="none" dirty="0">
            <a:solidFill>
              <a:schemeClr val="bg1"/>
            </a:solidFill>
          </a:endParaRPr>
        </a:p>
      </dgm:t>
    </dgm:pt>
    <dgm:pt modelId="{7ED372FE-2781-404B-BC4C-27B8A30F02C0}" type="sibTrans" cxnId="{58AE019D-F3A2-4074-8588-8BC05723993E}">
      <dgm:prSet/>
      <dgm:spPr/>
      <dgm:t>
        <a:bodyPr/>
        <a:lstStyle/>
        <a:p>
          <a:endParaRPr lang="en-GB" sz="650"/>
        </a:p>
      </dgm:t>
    </dgm:pt>
    <dgm:pt modelId="{73C36F4D-DA8E-416E-9988-5FAEB1174A3E}" type="parTrans" cxnId="{58AE019D-F3A2-4074-8588-8BC05723993E}">
      <dgm:prSet/>
      <dgm:spPr/>
      <dgm:t>
        <a:bodyPr/>
        <a:lstStyle/>
        <a:p>
          <a:endParaRPr lang="en-GB" sz="650"/>
        </a:p>
      </dgm:t>
    </dgm:pt>
    <dgm:pt modelId="{1B20BBAE-2451-455D-B825-CC021CB0BEFB}">
      <dgm:prSet phldrT="[Text]" custT="1"/>
      <dgm:spPr>
        <a:solidFill>
          <a:srgbClr val="92D050"/>
        </a:solidFill>
      </dgm:spPr>
      <dgm:t>
        <a:bodyPr anchor="t"/>
        <a:lstStyle/>
        <a:p>
          <a:pPr algn="ctr"/>
          <a:r>
            <a:rPr lang="en-GB" sz="650" b="0" i="0" u="sng" dirty="0"/>
            <a:t>Resource Management</a:t>
          </a:r>
        </a:p>
        <a:p>
          <a:pPr algn="ctr"/>
          <a:endParaRPr lang="en-GB" sz="400" b="0" i="0" u="none" dirty="0"/>
        </a:p>
        <a:p>
          <a:pPr algn="ctr"/>
          <a:r>
            <a:rPr lang="en-GB" sz="650" dirty="0"/>
            <a:t>An operating system manages a computer’s resources in the following ways:</a:t>
          </a:r>
        </a:p>
        <a:p>
          <a:pPr algn="ctr"/>
          <a:endParaRPr lang="en-GB" sz="650" b="0" i="0" u="none" dirty="0"/>
        </a:p>
        <a:p>
          <a:pPr algn="ctr"/>
          <a:r>
            <a:rPr lang="en-GB" sz="650" b="0" i="0" u="none" dirty="0"/>
            <a:t>- Manages peripherals such as input and output devices</a:t>
          </a:r>
        </a:p>
        <a:p>
          <a:pPr algn="ctr"/>
          <a:r>
            <a:rPr lang="en-GB" sz="650" b="0" i="0" u="none" dirty="0"/>
            <a:t>- Manages printing using spooling</a:t>
          </a:r>
        </a:p>
        <a:p>
          <a:pPr algn="ctr"/>
          <a:r>
            <a:rPr lang="en-GB" sz="650" b="0" i="0" u="none" dirty="0"/>
            <a:t>- Manages backing storage</a:t>
          </a:r>
        </a:p>
        <a:p>
          <a:pPr algn="ctr"/>
          <a:r>
            <a:rPr lang="en-GB" sz="650" b="0" i="0" u="none" dirty="0"/>
            <a:t>-  Manages memory (RAM)</a:t>
          </a:r>
        </a:p>
        <a:p>
          <a:pPr algn="ctr"/>
          <a:r>
            <a:rPr lang="en-GB" sz="650" b="0" i="0" u="none" dirty="0"/>
            <a:t>- Manages processes</a:t>
          </a:r>
        </a:p>
        <a:p>
          <a:pPr algn="ctr"/>
          <a:r>
            <a:rPr lang="en-GB" sz="650" b="0" i="0" u="none" dirty="0"/>
            <a:t>- Manages security</a:t>
          </a:r>
        </a:p>
        <a:p>
          <a:pPr algn="ctr"/>
          <a:endParaRPr lang="en-GB" sz="650" b="0" i="0" u="none" dirty="0">
            <a:solidFill>
              <a:schemeClr val="bg1"/>
            </a:solidFill>
          </a:endParaRPr>
        </a:p>
        <a:p>
          <a:pPr algn="ctr"/>
          <a:endParaRPr lang="en-GB" sz="650" b="0" i="0" u="none" dirty="0">
            <a:solidFill>
              <a:schemeClr val="bg1"/>
            </a:solidFill>
          </a:endParaRPr>
        </a:p>
      </dgm:t>
    </dgm:pt>
    <dgm:pt modelId="{D7082716-5DD6-4958-BBC1-BB3DD6FAC0A3}" type="sibTrans" cxnId="{98ED5ED6-E2DC-4FF3-84E9-0769819E5896}">
      <dgm:prSet/>
      <dgm:spPr/>
      <dgm:t>
        <a:bodyPr/>
        <a:lstStyle/>
        <a:p>
          <a:endParaRPr lang="en-GB" sz="650"/>
        </a:p>
      </dgm:t>
    </dgm:pt>
    <dgm:pt modelId="{6F9AC65D-035E-49C2-BECB-FF7D82179FF5}" type="parTrans" cxnId="{98ED5ED6-E2DC-4FF3-84E9-0769819E5896}">
      <dgm:prSet/>
      <dgm:spPr/>
      <dgm:t>
        <a:bodyPr/>
        <a:lstStyle/>
        <a:p>
          <a:endParaRPr lang="en-GB" sz="650"/>
        </a:p>
      </dgm:t>
    </dgm:pt>
    <dgm:pt modelId="{DAED7779-A49A-4BFA-9D07-2F2BD0FD7DCE}" type="pres">
      <dgm:prSet presAssocID="{5156EF4E-832A-4830-9628-658BFD428373}" presName="Name0" presStyleCnt="0">
        <dgm:presLayoutVars>
          <dgm:chPref val="1"/>
          <dgm:dir/>
          <dgm:animOne val="branch"/>
          <dgm:animLvl val="lvl"/>
          <dgm:resizeHandles/>
        </dgm:presLayoutVars>
      </dgm:prSet>
      <dgm:spPr/>
    </dgm:pt>
    <dgm:pt modelId="{79BD5E68-3BF0-4FF8-B972-22D408D78062}" type="pres">
      <dgm:prSet presAssocID="{25EF3E99-5B5E-4997-8027-31C7C16F2F50}" presName="vertOne" presStyleCnt="0"/>
      <dgm:spPr/>
    </dgm:pt>
    <dgm:pt modelId="{7781F19B-A111-4975-8E22-B80AFA5BC409}" type="pres">
      <dgm:prSet presAssocID="{25EF3E99-5B5E-4997-8027-31C7C16F2F50}" presName="txOne" presStyleLbl="node0" presStyleIdx="0" presStyleCnt="1" custLinFactNeighborX="-3595" custLinFactNeighborY="4819">
        <dgm:presLayoutVars>
          <dgm:chPref val="3"/>
        </dgm:presLayoutVars>
      </dgm:prSet>
      <dgm:spPr/>
    </dgm:pt>
    <dgm:pt modelId="{035196E0-4689-49B0-A6DE-FAEA800C05AD}" type="pres">
      <dgm:prSet presAssocID="{25EF3E99-5B5E-4997-8027-31C7C16F2F50}" presName="parTransOne" presStyleCnt="0"/>
      <dgm:spPr/>
    </dgm:pt>
    <dgm:pt modelId="{54A8C9EB-7476-441E-9148-FD9AD529D879}" type="pres">
      <dgm:prSet presAssocID="{25EF3E99-5B5E-4997-8027-31C7C16F2F50}" presName="horzOne" presStyleCnt="0"/>
      <dgm:spPr/>
    </dgm:pt>
    <dgm:pt modelId="{FF294360-04D5-4AA8-B7A8-4FA3729293F7}" type="pres">
      <dgm:prSet presAssocID="{E45F00E5-3960-4DF5-9A1C-7F8FE57AABEB}" presName="vertTwo" presStyleCnt="0"/>
      <dgm:spPr/>
    </dgm:pt>
    <dgm:pt modelId="{37E6AEA7-6E15-490D-91D0-E6B37566D030}" type="pres">
      <dgm:prSet presAssocID="{E45F00E5-3960-4DF5-9A1C-7F8FE57AABEB}" presName="txTwo" presStyleLbl="node2" presStyleIdx="0" presStyleCnt="5">
        <dgm:presLayoutVars>
          <dgm:chPref val="3"/>
        </dgm:presLayoutVars>
      </dgm:prSet>
      <dgm:spPr/>
    </dgm:pt>
    <dgm:pt modelId="{933EC85F-6A37-468C-A8E8-FCA634C0030A}" type="pres">
      <dgm:prSet presAssocID="{E45F00E5-3960-4DF5-9A1C-7F8FE57AABEB}" presName="parTransTwo" presStyleCnt="0"/>
      <dgm:spPr/>
    </dgm:pt>
    <dgm:pt modelId="{19201ACB-A65C-4F16-A811-1ED36626C82B}" type="pres">
      <dgm:prSet presAssocID="{E45F00E5-3960-4DF5-9A1C-7F8FE57AABEB}" presName="horzTwo" presStyleCnt="0"/>
      <dgm:spPr/>
    </dgm:pt>
    <dgm:pt modelId="{34CB4382-1275-4AE5-B6B0-5FCDD144C3A5}" type="pres">
      <dgm:prSet presAssocID="{CD30AB25-C5DA-4393-AD67-95376E124FCE}" presName="vertThree" presStyleCnt="0"/>
      <dgm:spPr/>
    </dgm:pt>
    <dgm:pt modelId="{B4AE5CB3-B9AD-44D2-9C76-B0E7C0EF4524}" type="pres">
      <dgm:prSet presAssocID="{CD30AB25-C5DA-4393-AD67-95376E124FCE}" presName="txThree" presStyleLbl="node3" presStyleIdx="0" presStyleCnt="6">
        <dgm:presLayoutVars>
          <dgm:chPref val="3"/>
        </dgm:presLayoutVars>
      </dgm:prSet>
      <dgm:spPr/>
    </dgm:pt>
    <dgm:pt modelId="{5B44BF4E-D455-455E-90A6-BB3890C74BC6}" type="pres">
      <dgm:prSet presAssocID="{CD30AB25-C5DA-4393-AD67-95376E124FCE}" presName="horzThree" presStyleCnt="0"/>
      <dgm:spPr/>
    </dgm:pt>
    <dgm:pt modelId="{7F697B97-F491-426B-B5BD-6B8211955A59}" type="pres">
      <dgm:prSet presAssocID="{4631AA26-3D61-40E5-9020-A320C47334CB}" presName="sibSpaceThree" presStyleCnt="0"/>
      <dgm:spPr/>
    </dgm:pt>
    <dgm:pt modelId="{EB6F5329-2E6E-422A-938C-122CF85A29B2}" type="pres">
      <dgm:prSet presAssocID="{3D85C90E-A8E6-4E2F-B50F-1B501B83C293}" presName="vertThree" presStyleCnt="0"/>
      <dgm:spPr/>
    </dgm:pt>
    <dgm:pt modelId="{A5B61B0C-A66D-4730-9B48-46ECC78759BF}" type="pres">
      <dgm:prSet presAssocID="{3D85C90E-A8E6-4E2F-B50F-1B501B83C293}" presName="txThree" presStyleLbl="node3" presStyleIdx="1" presStyleCnt="6" custLinFactNeighborX="1962" custLinFactNeighborY="-398">
        <dgm:presLayoutVars>
          <dgm:chPref val="3"/>
        </dgm:presLayoutVars>
      </dgm:prSet>
      <dgm:spPr/>
    </dgm:pt>
    <dgm:pt modelId="{86EB15F4-E5F1-4DFE-9142-6692CEBC8FC6}" type="pres">
      <dgm:prSet presAssocID="{3D85C90E-A8E6-4E2F-B50F-1B501B83C293}" presName="horzThree" presStyleCnt="0"/>
      <dgm:spPr/>
    </dgm:pt>
    <dgm:pt modelId="{3902826C-DCA2-42DF-8DC8-4FC8C45A926C}" type="pres">
      <dgm:prSet presAssocID="{AB6DA34E-E641-49ED-BCEA-35D431BE93FE}" presName="sibSpaceTwo" presStyleCnt="0"/>
      <dgm:spPr/>
    </dgm:pt>
    <dgm:pt modelId="{03702187-A3EC-4168-82DE-7BA14A3A3665}" type="pres">
      <dgm:prSet presAssocID="{022EF269-B730-4805-ABD7-8A214C5C1B76}" presName="vertTwo" presStyleCnt="0"/>
      <dgm:spPr/>
    </dgm:pt>
    <dgm:pt modelId="{6B431D45-C91A-4383-9A0E-6899F47AF112}" type="pres">
      <dgm:prSet presAssocID="{022EF269-B730-4805-ABD7-8A214C5C1B76}" presName="txTwo" presStyleLbl="node2" presStyleIdx="1" presStyleCnt="5">
        <dgm:presLayoutVars>
          <dgm:chPref val="3"/>
        </dgm:presLayoutVars>
      </dgm:prSet>
      <dgm:spPr/>
    </dgm:pt>
    <dgm:pt modelId="{E028BCA5-D52D-4E2C-88B8-B06623BCD67D}" type="pres">
      <dgm:prSet presAssocID="{022EF269-B730-4805-ABD7-8A214C5C1B76}" presName="parTransTwo" presStyleCnt="0"/>
      <dgm:spPr/>
    </dgm:pt>
    <dgm:pt modelId="{AB251FE6-3F6C-4409-8EAB-88032AF27017}" type="pres">
      <dgm:prSet presAssocID="{022EF269-B730-4805-ABD7-8A214C5C1B76}" presName="horzTwo" presStyleCnt="0"/>
      <dgm:spPr/>
    </dgm:pt>
    <dgm:pt modelId="{26291131-31CE-400D-9DEC-494D0BEE009D}" type="pres">
      <dgm:prSet presAssocID="{9C629759-7414-4945-A5BE-15599578475A}" presName="vertThree" presStyleCnt="0"/>
      <dgm:spPr/>
    </dgm:pt>
    <dgm:pt modelId="{2946DA6D-8BE3-4DDD-8A2E-CF3DE82F6992}" type="pres">
      <dgm:prSet presAssocID="{9C629759-7414-4945-A5BE-15599578475A}" presName="txThree" presStyleLbl="node3" presStyleIdx="2" presStyleCnt="6">
        <dgm:presLayoutVars>
          <dgm:chPref val="3"/>
        </dgm:presLayoutVars>
      </dgm:prSet>
      <dgm:spPr/>
    </dgm:pt>
    <dgm:pt modelId="{A73BC8E7-900C-483F-813E-9D591178241D}" type="pres">
      <dgm:prSet presAssocID="{9C629759-7414-4945-A5BE-15599578475A}" presName="horzThree" presStyleCnt="0"/>
      <dgm:spPr/>
    </dgm:pt>
    <dgm:pt modelId="{9DA94E69-D1AC-4D54-8091-0B6D3531C519}" type="pres">
      <dgm:prSet presAssocID="{17877889-A5D4-4006-BF49-1C9CB57F1A30}" presName="sibSpaceTwo" presStyleCnt="0"/>
      <dgm:spPr/>
    </dgm:pt>
    <dgm:pt modelId="{3B43635A-D9BC-4E9B-B743-13E3AC3A1C9F}" type="pres">
      <dgm:prSet presAssocID="{1F3283A3-5208-4C1E-80B2-743FA9EAA3A1}" presName="vertTwo" presStyleCnt="0"/>
      <dgm:spPr/>
    </dgm:pt>
    <dgm:pt modelId="{705646FF-361F-42C3-9306-3F62AA3624BE}" type="pres">
      <dgm:prSet presAssocID="{1F3283A3-5208-4C1E-80B2-743FA9EAA3A1}" presName="txTwo" presStyleLbl="node2" presStyleIdx="2" presStyleCnt="5">
        <dgm:presLayoutVars>
          <dgm:chPref val="3"/>
        </dgm:presLayoutVars>
      </dgm:prSet>
      <dgm:spPr/>
    </dgm:pt>
    <dgm:pt modelId="{B83A826C-F0A8-4DB0-839E-7832A7725BE7}" type="pres">
      <dgm:prSet presAssocID="{1F3283A3-5208-4C1E-80B2-743FA9EAA3A1}" presName="horzTwo" presStyleCnt="0"/>
      <dgm:spPr/>
    </dgm:pt>
    <dgm:pt modelId="{A2113FC1-220D-4FFD-844C-2E5F2BA7429D}" type="pres">
      <dgm:prSet presAssocID="{7ED372FE-2781-404B-BC4C-27B8A30F02C0}" presName="sibSpaceTwo" presStyleCnt="0"/>
      <dgm:spPr/>
    </dgm:pt>
    <dgm:pt modelId="{8831A4AD-65C0-4EE6-AF33-8207B08737DD}" type="pres">
      <dgm:prSet presAssocID="{2E39CE29-3771-4488-B325-E8C78E478027}" presName="vertTwo" presStyleCnt="0"/>
      <dgm:spPr/>
    </dgm:pt>
    <dgm:pt modelId="{0F1BE728-1DAD-4D96-A71D-41426952DA66}" type="pres">
      <dgm:prSet presAssocID="{2E39CE29-3771-4488-B325-E8C78E478027}" presName="txTwo" presStyleLbl="node2" presStyleIdx="3" presStyleCnt="5">
        <dgm:presLayoutVars>
          <dgm:chPref val="3"/>
        </dgm:presLayoutVars>
      </dgm:prSet>
      <dgm:spPr/>
    </dgm:pt>
    <dgm:pt modelId="{C45F3E0C-8026-4260-85F3-5BAD12A79FA0}" type="pres">
      <dgm:prSet presAssocID="{2E39CE29-3771-4488-B325-E8C78E478027}" presName="horzTwo" presStyleCnt="0"/>
      <dgm:spPr/>
    </dgm:pt>
    <dgm:pt modelId="{478B9E5D-A2DF-4FDD-A4E3-7A13C920AC72}" type="pres">
      <dgm:prSet presAssocID="{FB9D3D63-7F44-4788-BAE4-070757AE5127}" presName="sibSpaceTwo" presStyleCnt="0"/>
      <dgm:spPr/>
    </dgm:pt>
    <dgm:pt modelId="{685C61DE-DC45-4665-99C0-5AF9C0E507F9}" type="pres">
      <dgm:prSet presAssocID="{1B20BBAE-2451-455D-B825-CC021CB0BEFB}" presName="vertTwo" presStyleCnt="0"/>
      <dgm:spPr/>
    </dgm:pt>
    <dgm:pt modelId="{BE9912A9-B66F-43FE-BDAD-616CCE1C8F1B}" type="pres">
      <dgm:prSet presAssocID="{1B20BBAE-2451-455D-B825-CC021CB0BEFB}" presName="txTwo" presStyleLbl="node2" presStyleIdx="4" presStyleCnt="5">
        <dgm:presLayoutVars>
          <dgm:chPref val="3"/>
        </dgm:presLayoutVars>
      </dgm:prSet>
      <dgm:spPr/>
    </dgm:pt>
    <dgm:pt modelId="{A25E607C-47F8-4DFB-AD1B-34229DBB18E3}" type="pres">
      <dgm:prSet presAssocID="{1B20BBAE-2451-455D-B825-CC021CB0BEFB}" presName="parTransTwo" presStyleCnt="0"/>
      <dgm:spPr/>
    </dgm:pt>
    <dgm:pt modelId="{D6B56FE9-264E-4547-B060-F4667A4D7F5D}" type="pres">
      <dgm:prSet presAssocID="{1B20BBAE-2451-455D-B825-CC021CB0BEFB}" presName="horzTwo" presStyleCnt="0"/>
      <dgm:spPr/>
    </dgm:pt>
    <dgm:pt modelId="{FD45381C-2638-4703-A7BE-67F2B30F47EA}" type="pres">
      <dgm:prSet presAssocID="{0D4AC1EC-20D0-4B93-9BA5-1F0B08AEE239}" presName="vertThree" presStyleCnt="0"/>
      <dgm:spPr/>
    </dgm:pt>
    <dgm:pt modelId="{0AB27938-C374-46F7-8DCB-2185475A17B2}" type="pres">
      <dgm:prSet presAssocID="{0D4AC1EC-20D0-4B93-9BA5-1F0B08AEE239}" presName="txThree" presStyleLbl="node3" presStyleIdx="3" presStyleCnt="6">
        <dgm:presLayoutVars>
          <dgm:chPref val="3"/>
        </dgm:presLayoutVars>
      </dgm:prSet>
      <dgm:spPr/>
    </dgm:pt>
    <dgm:pt modelId="{623E5CDA-3E31-453F-B6D8-F15526CB6510}" type="pres">
      <dgm:prSet presAssocID="{0D4AC1EC-20D0-4B93-9BA5-1F0B08AEE239}" presName="horzThree" presStyleCnt="0"/>
      <dgm:spPr/>
    </dgm:pt>
    <dgm:pt modelId="{A303B398-3C1F-4241-8D6D-F66DAAF684A9}" type="pres">
      <dgm:prSet presAssocID="{DA821D3C-7656-4024-8F20-F8804C2C2D85}" presName="sibSpaceThree" presStyleCnt="0"/>
      <dgm:spPr/>
    </dgm:pt>
    <dgm:pt modelId="{79350F44-FC4A-47AE-9B64-8901A4194DE5}" type="pres">
      <dgm:prSet presAssocID="{8DA6558D-BDE5-41BA-B8C4-AC0EA1F522E7}" presName="vertThree" presStyleCnt="0"/>
      <dgm:spPr/>
    </dgm:pt>
    <dgm:pt modelId="{E9599776-5EA9-4501-BF4F-2F51FDF5D885}" type="pres">
      <dgm:prSet presAssocID="{8DA6558D-BDE5-41BA-B8C4-AC0EA1F522E7}" presName="txThree" presStyleLbl="node3" presStyleIdx="4" presStyleCnt="6">
        <dgm:presLayoutVars>
          <dgm:chPref val="3"/>
        </dgm:presLayoutVars>
      </dgm:prSet>
      <dgm:spPr/>
    </dgm:pt>
    <dgm:pt modelId="{C60CE052-536C-4E8D-B0B4-F2062CC415EF}" type="pres">
      <dgm:prSet presAssocID="{8DA6558D-BDE5-41BA-B8C4-AC0EA1F522E7}" presName="horzThree" presStyleCnt="0"/>
      <dgm:spPr/>
    </dgm:pt>
    <dgm:pt modelId="{0E1E43F0-C17D-415C-A527-B8D40B51D1C2}" type="pres">
      <dgm:prSet presAssocID="{63614F64-D507-402B-B867-C351D6BDC0D9}" presName="sibSpaceThree" presStyleCnt="0"/>
      <dgm:spPr/>
    </dgm:pt>
    <dgm:pt modelId="{0F03C7B4-720C-4550-ACB9-94DC83EC4B3C}" type="pres">
      <dgm:prSet presAssocID="{F7AA9791-06D4-4BC6-A3EE-9394B2951F12}" presName="vertThree" presStyleCnt="0"/>
      <dgm:spPr/>
    </dgm:pt>
    <dgm:pt modelId="{9C0E30B2-0376-4EB3-86A2-C4313E97D0F4}" type="pres">
      <dgm:prSet presAssocID="{F7AA9791-06D4-4BC6-A3EE-9394B2951F12}" presName="txThree" presStyleLbl="node3" presStyleIdx="5" presStyleCnt="6">
        <dgm:presLayoutVars>
          <dgm:chPref val="3"/>
        </dgm:presLayoutVars>
      </dgm:prSet>
      <dgm:spPr/>
    </dgm:pt>
    <dgm:pt modelId="{22571863-E3EF-4921-843E-9DAF2C4F4059}" type="pres">
      <dgm:prSet presAssocID="{F7AA9791-06D4-4BC6-A3EE-9394B2951F12}" presName="horzThree" presStyleCnt="0"/>
      <dgm:spPr/>
    </dgm:pt>
  </dgm:ptLst>
  <dgm:cxnLst>
    <dgm:cxn modelId="{6CAEE41E-7534-45A2-951D-E4E8FEF115AF}" type="presOf" srcId="{9C629759-7414-4945-A5BE-15599578475A}" destId="{2946DA6D-8BE3-4DDD-8A2E-CF3DE82F6992}" srcOrd="0" destOrd="0" presId="urn:microsoft.com/office/officeart/2005/8/layout/architecture"/>
    <dgm:cxn modelId="{F0AE2F1F-EAE1-4985-A148-FF9AC342CD19}" srcId="{1B20BBAE-2451-455D-B825-CC021CB0BEFB}" destId="{F7AA9791-06D4-4BC6-A3EE-9394B2951F12}" srcOrd="2" destOrd="0" parTransId="{7DCB8EFE-8C8E-4912-8BB0-92AC8210076C}" sibTransId="{323F2234-8BD7-4E2F-A3C5-A84A2F5E09FE}"/>
    <dgm:cxn modelId="{332FED34-4EC1-4774-ABA6-4ABF4FDFA940}" type="presOf" srcId="{2E39CE29-3771-4488-B325-E8C78E478027}" destId="{0F1BE728-1DAD-4D96-A71D-41426952DA66}" srcOrd="0" destOrd="0" presId="urn:microsoft.com/office/officeart/2005/8/layout/architecture"/>
    <dgm:cxn modelId="{5E1B2060-054F-4D90-8532-F2557EC17DBC}" srcId="{1B20BBAE-2451-455D-B825-CC021CB0BEFB}" destId="{8DA6558D-BDE5-41BA-B8C4-AC0EA1F522E7}" srcOrd="1" destOrd="0" parTransId="{1634D855-2B59-4E21-85F3-3B2DFC5E260D}" sibTransId="{63614F64-D507-402B-B867-C351D6BDC0D9}"/>
    <dgm:cxn modelId="{1D73A842-B124-4834-B152-BA3A8A9AD454}" srcId="{E45F00E5-3960-4DF5-9A1C-7F8FE57AABEB}" destId="{CD30AB25-C5DA-4393-AD67-95376E124FCE}" srcOrd="0" destOrd="0" parTransId="{5E4D7D2D-1394-439E-B5E5-179D8CDEE51F}" sibTransId="{4631AA26-3D61-40E5-9020-A320C47334CB}"/>
    <dgm:cxn modelId="{9C344948-0A94-4FC2-9DE0-21C1D3A6EDE5}" type="presOf" srcId="{E45F00E5-3960-4DF5-9A1C-7F8FE57AABEB}" destId="{37E6AEA7-6E15-490D-91D0-E6B37566D030}" srcOrd="0" destOrd="0" presId="urn:microsoft.com/office/officeart/2005/8/layout/architecture"/>
    <dgm:cxn modelId="{EBAA904B-B5D3-4CAE-B9EF-556D544A7722}" srcId="{5156EF4E-832A-4830-9628-658BFD428373}" destId="{25EF3E99-5B5E-4997-8027-31C7C16F2F50}" srcOrd="0" destOrd="0" parTransId="{A8E0EF33-4BC2-4545-89F8-694C74385B00}" sibTransId="{6C0004E5-F683-41C0-BF3C-406CBA2BA639}"/>
    <dgm:cxn modelId="{BFDCB273-2173-4F11-AF6E-FA6E2CBEAE16}" type="presOf" srcId="{CD30AB25-C5DA-4393-AD67-95376E124FCE}" destId="{B4AE5CB3-B9AD-44D2-9C76-B0E7C0EF4524}" srcOrd="0" destOrd="0" presId="urn:microsoft.com/office/officeart/2005/8/layout/architecture"/>
    <dgm:cxn modelId="{55158658-FE2C-4872-AE59-106515EB5F07}" srcId="{25EF3E99-5B5E-4997-8027-31C7C16F2F50}" destId="{022EF269-B730-4805-ABD7-8A214C5C1B76}" srcOrd="1" destOrd="0" parTransId="{8BF72562-A324-416E-A497-9087354BA578}" sibTransId="{17877889-A5D4-4006-BF49-1C9CB57F1A30}"/>
    <dgm:cxn modelId="{A8706659-CD98-4680-A96A-98491099E8C4}" type="presOf" srcId="{1F3283A3-5208-4C1E-80B2-743FA9EAA3A1}" destId="{705646FF-361F-42C3-9306-3F62AA3624BE}" srcOrd="0" destOrd="0" presId="urn:microsoft.com/office/officeart/2005/8/layout/architecture"/>
    <dgm:cxn modelId="{8499C879-ABC6-42F9-BCEC-5729A8A4957B}" type="presOf" srcId="{0D4AC1EC-20D0-4B93-9BA5-1F0B08AEE239}" destId="{0AB27938-C374-46F7-8DCB-2185475A17B2}" srcOrd="0" destOrd="0" presId="urn:microsoft.com/office/officeart/2005/8/layout/architecture"/>
    <dgm:cxn modelId="{5A82CD8D-5F06-4DC4-8243-571D3802211D}" srcId="{022EF269-B730-4805-ABD7-8A214C5C1B76}" destId="{9C629759-7414-4945-A5BE-15599578475A}" srcOrd="0" destOrd="0" parTransId="{8D1A217F-D8ED-4C6A-80E6-9418C704DC3C}" sibTransId="{72584622-3201-45C7-8932-5B18B5DC2351}"/>
    <dgm:cxn modelId="{C139EA8E-AACB-4A33-BF8F-486FFD98589C}" srcId="{1B20BBAE-2451-455D-B825-CC021CB0BEFB}" destId="{0D4AC1EC-20D0-4B93-9BA5-1F0B08AEE239}" srcOrd="0" destOrd="0" parTransId="{952E3736-96C7-493C-8A5F-8F8CB3E656B7}" sibTransId="{DA821D3C-7656-4024-8F20-F8804C2C2D85}"/>
    <dgm:cxn modelId="{3A6BB190-4983-4EC4-9440-2DFE5C921CF0}" type="presOf" srcId="{F7AA9791-06D4-4BC6-A3EE-9394B2951F12}" destId="{9C0E30B2-0376-4EB3-86A2-C4313E97D0F4}" srcOrd="0" destOrd="0" presId="urn:microsoft.com/office/officeart/2005/8/layout/architecture"/>
    <dgm:cxn modelId="{CAE1EF91-5779-4264-A5A4-358BB5369641}" srcId="{25EF3E99-5B5E-4997-8027-31C7C16F2F50}" destId="{2E39CE29-3771-4488-B325-E8C78E478027}" srcOrd="3" destOrd="0" parTransId="{A7E3B086-15A0-4EE3-BBBF-B63E00BCBB28}" sibTransId="{FB9D3D63-7F44-4788-BAE4-070757AE5127}"/>
    <dgm:cxn modelId="{74BA3F95-6DD9-46E1-AD46-005BD0316863}" type="presOf" srcId="{3D85C90E-A8E6-4E2F-B50F-1B501B83C293}" destId="{A5B61B0C-A66D-4730-9B48-46ECC78759BF}" srcOrd="0" destOrd="0" presId="urn:microsoft.com/office/officeart/2005/8/layout/architecture"/>
    <dgm:cxn modelId="{58AE019D-F3A2-4074-8588-8BC05723993E}" srcId="{25EF3E99-5B5E-4997-8027-31C7C16F2F50}" destId="{1F3283A3-5208-4C1E-80B2-743FA9EAA3A1}" srcOrd="2" destOrd="0" parTransId="{73C36F4D-DA8E-416E-9988-5FAEB1174A3E}" sibTransId="{7ED372FE-2781-404B-BC4C-27B8A30F02C0}"/>
    <dgm:cxn modelId="{1EEC43A4-1D34-4C31-8190-F77296807A0F}" type="presOf" srcId="{8DA6558D-BDE5-41BA-B8C4-AC0EA1F522E7}" destId="{E9599776-5EA9-4501-BF4F-2F51FDF5D885}" srcOrd="0" destOrd="0" presId="urn:microsoft.com/office/officeart/2005/8/layout/architecture"/>
    <dgm:cxn modelId="{0A4EB0AD-728D-4944-A811-B229AE1EF2A0}" srcId="{E45F00E5-3960-4DF5-9A1C-7F8FE57AABEB}" destId="{3D85C90E-A8E6-4E2F-B50F-1B501B83C293}" srcOrd="1" destOrd="0" parTransId="{A9F7850E-A164-448E-96FE-16C59D513A13}" sibTransId="{3464ABAE-E3AE-43B6-AEF3-E637D0CE3B48}"/>
    <dgm:cxn modelId="{74FA06B3-EC47-42F4-BAD7-8E8D26D5BDAB}" srcId="{25EF3E99-5B5E-4997-8027-31C7C16F2F50}" destId="{E45F00E5-3960-4DF5-9A1C-7F8FE57AABEB}" srcOrd="0" destOrd="0" parTransId="{A9D37B2C-987D-413C-8BE7-B0D9997894FB}" sibTransId="{AB6DA34E-E641-49ED-BCEA-35D431BE93FE}"/>
    <dgm:cxn modelId="{CF6C45B3-1803-4D1A-A4A0-98AE56930DEC}" type="presOf" srcId="{5156EF4E-832A-4830-9628-658BFD428373}" destId="{DAED7779-A49A-4BFA-9D07-2F2BD0FD7DCE}" srcOrd="0" destOrd="0" presId="urn:microsoft.com/office/officeart/2005/8/layout/architecture"/>
    <dgm:cxn modelId="{760912C0-D7B9-4647-8F79-40AFAF29C7A0}" type="presOf" srcId="{1B20BBAE-2451-455D-B825-CC021CB0BEFB}" destId="{BE9912A9-B66F-43FE-BDAD-616CCE1C8F1B}" srcOrd="0" destOrd="0" presId="urn:microsoft.com/office/officeart/2005/8/layout/architecture"/>
    <dgm:cxn modelId="{03C4E5C2-B13F-4C94-B8EB-5AC6412671EF}" type="presOf" srcId="{25EF3E99-5B5E-4997-8027-31C7C16F2F50}" destId="{7781F19B-A111-4975-8E22-B80AFA5BC409}" srcOrd="0" destOrd="0" presId="urn:microsoft.com/office/officeart/2005/8/layout/architecture"/>
    <dgm:cxn modelId="{98ED5ED6-E2DC-4FF3-84E9-0769819E5896}" srcId="{25EF3E99-5B5E-4997-8027-31C7C16F2F50}" destId="{1B20BBAE-2451-455D-B825-CC021CB0BEFB}" srcOrd="4" destOrd="0" parTransId="{6F9AC65D-035E-49C2-BECB-FF7D82179FF5}" sibTransId="{D7082716-5DD6-4958-BBC1-BB3DD6FAC0A3}"/>
    <dgm:cxn modelId="{AB907FF1-6E60-4AE7-BC9A-ED2DDFEC1A3F}" type="presOf" srcId="{022EF269-B730-4805-ABD7-8A214C5C1B76}" destId="{6B431D45-C91A-4383-9A0E-6899F47AF112}" srcOrd="0" destOrd="0" presId="urn:microsoft.com/office/officeart/2005/8/layout/architecture"/>
    <dgm:cxn modelId="{B67001B5-FAFA-4975-8C97-E99548E46E09}" type="presParOf" srcId="{DAED7779-A49A-4BFA-9D07-2F2BD0FD7DCE}" destId="{79BD5E68-3BF0-4FF8-B972-22D408D78062}" srcOrd="0" destOrd="0" presId="urn:microsoft.com/office/officeart/2005/8/layout/architecture"/>
    <dgm:cxn modelId="{958AED1B-7B68-4627-B175-DE0990A64ECF}" type="presParOf" srcId="{79BD5E68-3BF0-4FF8-B972-22D408D78062}" destId="{7781F19B-A111-4975-8E22-B80AFA5BC409}" srcOrd="0" destOrd="0" presId="urn:microsoft.com/office/officeart/2005/8/layout/architecture"/>
    <dgm:cxn modelId="{F34D3973-B5EF-4ED4-B667-843ABFB49344}" type="presParOf" srcId="{79BD5E68-3BF0-4FF8-B972-22D408D78062}" destId="{035196E0-4689-49B0-A6DE-FAEA800C05AD}" srcOrd="1" destOrd="0" presId="urn:microsoft.com/office/officeart/2005/8/layout/architecture"/>
    <dgm:cxn modelId="{C6561407-F611-4A1D-AC84-47A9185426B1}" type="presParOf" srcId="{79BD5E68-3BF0-4FF8-B972-22D408D78062}" destId="{54A8C9EB-7476-441E-9148-FD9AD529D879}" srcOrd="2" destOrd="0" presId="urn:microsoft.com/office/officeart/2005/8/layout/architecture"/>
    <dgm:cxn modelId="{062A9293-7DFA-4B03-8721-6CAEC9413AEB}" type="presParOf" srcId="{54A8C9EB-7476-441E-9148-FD9AD529D879}" destId="{FF294360-04D5-4AA8-B7A8-4FA3729293F7}" srcOrd="0" destOrd="0" presId="urn:microsoft.com/office/officeart/2005/8/layout/architecture"/>
    <dgm:cxn modelId="{D37F40FC-B327-4FD2-9991-EB0B541559AF}" type="presParOf" srcId="{FF294360-04D5-4AA8-B7A8-4FA3729293F7}" destId="{37E6AEA7-6E15-490D-91D0-E6B37566D030}" srcOrd="0" destOrd="0" presId="urn:microsoft.com/office/officeart/2005/8/layout/architecture"/>
    <dgm:cxn modelId="{640F7652-179A-47A4-9756-B80575B12730}" type="presParOf" srcId="{FF294360-04D5-4AA8-B7A8-4FA3729293F7}" destId="{933EC85F-6A37-468C-A8E8-FCA634C0030A}" srcOrd="1" destOrd="0" presId="urn:microsoft.com/office/officeart/2005/8/layout/architecture"/>
    <dgm:cxn modelId="{7E1E42B8-0742-4A28-BD2E-2B26A2D73807}" type="presParOf" srcId="{FF294360-04D5-4AA8-B7A8-4FA3729293F7}" destId="{19201ACB-A65C-4F16-A811-1ED36626C82B}" srcOrd="2" destOrd="0" presId="urn:microsoft.com/office/officeart/2005/8/layout/architecture"/>
    <dgm:cxn modelId="{647AEC28-83F6-402D-A3E0-2E9067A85FCD}" type="presParOf" srcId="{19201ACB-A65C-4F16-A811-1ED36626C82B}" destId="{34CB4382-1275-4AE5-B6B0-5FCDD144C3A5}" srcOrd="0" destOrd="0" presId="urn:microsoft.com/office/officeart/2005/8/layout/architecture"/>
    <dgm:cxn modelId="{24EC2355-6857-49A4-A18E-C9176010EB9E}" type="presParOf" srcId="{34CB4382-1275-4AE5-B6B0-5FCDD144C3A5}" destId="{B4AE5CB3-B9AD-44D2-9C76-B0E7C0EF4524}" srcOrd="0" destOrd="0" presId="urn:microsoft.com/office/officeart/2005/8/layout/architecture"/>
    <dgm:cxn modelId="{D3193177-4680-475D-B600-1DA9EEFB7581}" type="presParOf" srcId="{34CB4382-1275-4AE5-B6B0-5FCDD144C3A5}" destId="{5B44BF4E-D455-455E-90A6-BB3890C74BC6}" srcOrd="1" destOrd="0" presId="urn:microsoft.com/office/officeart/2005/8/layout/architecture"/>
    <dgm:cxn modelId="{43880385-99C7-4ED5-97A3-3CBCF328DB5C}" type="presParOf" srcId="{19201ACB-A65C-4F16-A811-1ED36626C82B}" destId="{7F697B97-F491-426B-B5BD-6B8211955A59}" srcOrd="1" destOrd="0" presId="urn:microsoft.com/office/officeart/2005/8/layout/architecture"/>
    <dgm:cxn modelId="{4E275532-50FB-4687-98A7-CDF06B6A5F66}" type="presParOf" srcId="{19201ACB-A65C-4F16-A811-1ED36626C82B}" destId="{EB6F5329-2E6E-422A-938C-122CF85A29B2}" srcOrd="2" destOrd="0" presId="urn:microsoft.com/office/officeart/2005/8/layout/architecture"/>
    <dgm:cxn modelId="{4499CF23-EF26-4B05-9304-9F2E1B3E6679}" type="presParOf" srcId="{EB6F5329-2E6E-422A-938C-122CF85A29B2}" destId="{A5B61B0C-A66D-4730-9B48-46ECC78759BF}" srcOrd="0" destOrd="0" presId="urn:microsoft.com/office/officeart/2005/8/layout/architecture"/>
    <dgm:cxn modelId="{4E160022-985F-40EB-AAC8-9CE09F1F9439}" type="presParOf" srcId="{EB6F5329-2E6E-422A-938C-122CF85A29B2}" destId="{86EB15F4-E5F1-4DFE-9142-6692CEBC8FC6}" srcOrd="1" destOrd="0" presId="urn:microsoft.com/office/officeart/2005/8/layout/architecture"/>
    <dgm:cxn modelId="{F1DC5531-681C-4400-8CF8-0CC69D84E49D}" type="presParOf" srcId="{54A8C9EB-7476-441E-9148-FD9AD529D879}" destId="{3902826C-DCA2-42DF-8DC8-4FC8C45A926C}" srcOrd="1" destOrd="0" presId="urn:microsoft.com/office/officeart/2005/8/layout/architecture"/>
    <dgm:cxn modelId="{588332F0-90E2-4724-9268-30031D8756C5}" type="presParOf" srcId="{54A8C9EB-7476-441E-9148-FD9AD529D879}" destId="{03702187-A3EC-4168-82DE-7BA14A3A3665}" srcOrd="2" destOrd="0" presId="urn:microsoft.com/office/officeart/2005/8/layout/architecture"/>
    <dgm:cxn modelId="{0490B4EF-DA2B-4305-AB1E-7EB26151EB6D}" type="presParOf" srcId="{03702187-A3EC-4168-82DE-7BA14A3A3665}" destId="{6B431D45-C91A-4383-9A0E-6899F47AF112}" srcOrd="0" destOrd="0" presId="urn:microsoft.com/office/officeart/2005/8/layout/architecture"/>
    <dgm:cxn modelId="{F096EC03-8616-4705-A3C2-65F01B77B141}" type="presParOf" srcId="{03702187-A3EC-4168-82DE-7BA14A3A3665}" destId="{E028BCA5-D52D-4E2C-88B8-B06623BCD67D}" srcOrd="1" destOrd="0" presId="urn:microsoft.com/office/officeart/2005/8/layout/architecture"/>
    <dgm:cxn modelId="{B7CD3F57-E1DC-4E00-989E-E7873AC6DAA8}" type="presParOf" srcId="{03702187-A3EC-4168-82DE-7BA14A3A3665}" destId="{AB251FE6-3F6C-4409-8EAB-88032AF27017}" srcOrd="2" destOrd="0" presId="urn:microsoft.com/office/officeart/2005/8/layout/architecture"/>
    <dgm:cxn modelId="{22B50858-BCE7-4129-A25A-C1C5B7707B1E}" type="presParOf" srcId="{AB251FE6-3F6C-4409-8EAB-88032AF27017}" destId="{26291131-31CE-400D-9DEC-494D0BEE009D}" srcOrd="0" destOrd="0" presId="urn:microsoft.com/office/officeart/2005/8/layout/architecture"/>
    <dgm:cxn modelId="{90821AA5-802C-4344-9DFE-A35256B02F35}" type="presParOf" srcId="{26291131-31CE-400D-9DEC-494D0BEE009D}" destId="{2946DA6D-8BE3-4DDD-8A2E-CF3DE82F6992}" srcOrd="0" destOrd="0" presId="urn:microsoft.com/office/officeart/2005/8/layout/architecture"/>
    <dgm:cxn modelId="{0F7E2251-4FB1-44D9-BE9B-32163ACF288E}" type="presParOf" srcId="{26291131-31CE-400D-9DEC-494D0BEE009D}" destId="{A73BC8E7-900C-483F-813E-9D591178241D}" srcOrd="1" destOrd="0" presId="urn:microsoft.com/office/officeart/2005/8/layout/architecture"/>
    <dgm:cxn modelId="{58054553-E955-436F-83D2-80EDBD2781EE}" type="presParOf" srcId="{54A8C9EB-7476-441E-9148-FD9AD529D879}" destId="{9DA94E69-D1AC-4D54-8091-0B6D3531C519}" srcOrd="3" destOrd="0" presId="urn:microsoft.com/office/officeart/2005/8/layout/architecture"/>
    <dgm:cxn modelId="{D38AE65B-D44D-4C48-A823-16D944E3E13F}" type="presParOf" srcId="{54A8C9EB-7476-441E-9148-FD9AD529D879}" destId="{3B43635A-D9BC-4E9B-B743-13E3AC3A1C9F}" srcOrd="4" destOrd="0" presId="urn:microsoft.com/office/officeart/2005/8/layout/architecture"/>
    <dgm:cxn modelId="{134A1CC1-A48A-42FF-B375-E0E3CA85D303}" type="presParOf" srcId="{3B43635A-D9BC-4E9B-B743-13E3AC3A1C9F}" destId="{705646FF-361F-42C3-9306-3F62AA3624BE}" srcOrd="0" destOrd="0" presId="urn:microsoft.com/office/officeart/2005/8/layout/architecture"/>
    <dgm:cxn modelId="{7EBDAD08-4E94-4DBC-807B-30235F74FA26}" type="presParOf" srcId="{3B43635A-D9BC-4E9B-B743-13E3AC3A1C9F}" destId="{B83A826C-F0A8-4DB0-839E-7832A7725BE7}" srcOrd="1" destOrd="0" presId="urn:microsoft.com/office/officeart/2005/8/layout/architecture"/>
    <dgm:cxn modelId="{7EF60C40-140E-4C98-85B2-F83D5C6A6D33}" type="presParOf" srcId="{54A8C9EB-7476-441E-9148-FD9AD529D879}" destId="{A2113FC1-220D-4FFD-844C-2E5F2BA7429D}" srcOrd="5" destOrd="0" presId="urn:microsoft.com/office/officeart/2005/8/layout/architecture"/>
    <dgm:cxn modelId="{598D8D0D-E485-4DAC-B851-153840F07C00}" type="presParOf" srcId="{54A8C9EB-7476-441E-9148-FD9AD529D879}" destId="{8831A4AD-65C0-4EE6-AF33-8207B08737DD}" srcOrd="6" destOrd="0" presId="urn:microsoft.com/office/officeart/2005/8/layout/architecture"/>
    <dgm:cxn modelId="{CADC419C-5062-4744-B3C5-A957207C28C8}" type="presParOf" srcId="{8831A4AD-65C0-4EE6-AF33-8207B08737DD}" destId="{0F1BE728-1DAD-4D96-A71D-41426952DA66}" srcOrd="0" destOrd="0" presId="urn:microsoft.com/office/officeart/2005/8/layout/architecture"/>
    <dgm:cxn modelId="{733737C6-B12B-4C86-A20B-0DA0F20BC73D}" type="presParOf" srcId="{8831A4AD-65C0-4EE6-AF33-8207B08737DD}" destId="{C45F3E0C-8026-4260-85F3-5BAD12A79FA0}" srcOrd="1" destOrd="0" presId="urn:microsoft.com/office/officeart/2005/8/layout/architecture"/>
    <dgm:cxn modelId="{8B14C5EF-F9BC-459C-AC84-DD919A0726C0}" type="presParOf" srcId="{54A8C9EB-7476-441E-9148-FD9AD529D879}" destId="{478B9E5D-A2DF-4FDD-A4E3-7A13C920AC72}" srcOrd="7" destOrd="0" presId="urn:microsoft.com/office/officeart/2005/8/layout/architecture"/>
    <dgm:cxn modelId="{7A4E6368-83CB-4A3A-AF52-3C67084083B0}" type="presParOf" srcId="{54A8C9EB-7476-441E-9148-FD9AD529D879}" destId="{685C61DE-DC45-4665-99C0-5AF9C0E507F9}" srcOrd="8" destOrd="0" presId="urn:microsoft.com/office/officeart/2005/8/layout/architecture"/>
    <dgm:cxn modelId="{6089E76B-849C-4237-9667-8F993A9BB05A}" type="presParOf" srcId="{685C61DE-DC45-4665-99C0-5AF9C0E507F9}" destId="{BE9912A9-B66F-43FE-BDAD-616CCE1C8F1B}" srcOrd="0" destOrd="0" presId="urn:microsoft.com/office/officeart/2005/8/layout/architecture"/>
    <dgm:cxn modelId="{463DF7DB-B5A9-4802-B09B-D48052B1937B}" type="presParOf" srcId="{685C61DE-DC45-4665-99C0-5AF9C0E507F9}" destId="{A25E607C-47F8-4DFB-AD1B-34229DBB18E3}" srcOrd="1" destOrd="0" presId="urn:microsoft.com/office/officeart/2005/8/layout/architecture"/>
    <dgm:cxn modelId="{21C7114B-73B9-4FD8-9F33-1E939ADF818D}" type="presParOf" srcId="{685C61DE-DC45-4665-99C0-5AF9C0E507F9}" destId="{D6B56FE9-264E-4547-B060-F4667A4D7F5D}" srcOrd="2" destOrd="0" presId="urn:microsoft.com/office/officeart/2005/8/layout/architecture"/>
    <dgm:cxn modelId="{F737443B-C975-43F1-B21F-80B8793B50C4}" type="presParOf" srcId="{D6B56FE9-264E-4547-B060-F4667A4D7F5D}" destId="{FD45381C-2638-4703-A7BE-67F2B30F47EA}" srcOrd="0" destOrd="0" presId="urn:microsoft.com/office/officeart/2005/8/layout/architecture"/>
    <dgm:cxn modelId="{14D18894-9EF2-4AC7-A87C-EF7127B8861D}" type="presParOf" srcId="{FD45381C-2638-4703-A7BE-67F2B30F47EA}" destId="{0AB27938-C374-46F7-8DCB-2185475A17B2}" srcOrd="0" destOrd="0" presId="urn:microsoft.com/office/officeart/2005/8/layout/architecture"/>
    <dgm:cxn modelId="{8AF176E9-E2B6-447D-B72F-1E5215867658}" type="presParOf" srcId="{FD45381C-2638-4703-A7BE-67F2B30F47EA}" destId="{623E5CDA-3E31-453F-B6D8-F15526CB6510}" srcOrd="1" destOrd="0" presId="urn:microsoft.com/office/officeart/2005/8/layout/architecture"/>
    <dgm:cxn modelId="{E148C95F-8380-467D-9BF8-941B73B03EA4}" type="presParOf" srcId="{D6B56FE9-264E-4547-B060-F4667A4D7F5D}" destId="{A303B398-3C1F-4241-8D6D-F66DAAF684A9}" srcOrd="1" destOrd="0" presId="urn:microsoft.com/office/officeart/2005/8/layout/architecture"/>
    <dgm:cxn modelId="{F67D2AFB-0A05-4EC6-BF09-F3917BA2FF39}" type="presParOf" srcId="{D6B56FE9-264E-4547-B060-F4667A4D7F5D}" destId="{79350F44-FC4A-47AE-9B64-8901A4194DE5}" srcOrd="2" destOrd="0" presId="urn:microsoft.com/office/officeart/2005/8/layout/architecture"/>
    <dgm:cxn modelId="{CB66D32D-628B-43A4-8118-2352E9B26E7C}" type="presParOf" srcId="{79350F44-FC4A-47AE-9B64-8901A4194DE5}" destId="{E9599776-5EA9-4501-BF4F-2F51FDF5D885}" srcOrd="0" destOrd="0" presId="urn:microsoft.com/office/officeart/2005/8/layout/architecture"/>
    <dgm:cxn modelId="{02E9DFBE-8322-4C11-8576-EAB0747F6546}" type="presParOf" srcId="{79350F44-FC4A-47AE-9B64-8901A4194DE5}" destId="{C60CE052-536C-4E8D-B0B4-F2062CC415EF}" srcOrd="1" destOrd="0" presId="urn:microsoft.com/office/officeart/2005/8/layout/architecture"/>
    <dgm:cxn modelId="{14D89330-22A3-466F-B017-5AD0781C7961}" type="presParOf" srcId="{D6B56FE9-264E-4547-B060-F4667A4D7F5D}" destId="{0E1E43F0-C17D-415C-A527-B8D40B51D1C2}" srcOrd="3" destOrd="0" presId="urn:microsoft.com/office/officeart/2005/8/layout/architecture"/>
    <dgm:cxn modelId="{F56073E6-B4C7-4CEB-A7A0-4CF299934252}" type="presParOf" srcId="{D6B56FE9-264E-4547-B060-F4667A4D7F5D}" destId="{0F03C7B4-720C-4550-ACB9-94DC83EC4B3C}" srcOrd="4" destOrd="0" presId="urn:microsoft.com/office/officeart/2005/8/layout/architecture"/>
    <dgm:cxn modelId="{D1842C90-135A-407D-BE9B-3122572D15FA}" type="presParOf" srcId="{0F03C7B4-720C-4550-ACB9-94DC83EC4B3C}" destId="{9C0E30B2-0376-4EB3-86A2-C4313E97D0F4}" srcOrd="0" destOrd="0" presId="urn:microsoft.com/office/officeart/2005/8/layout/architecture"/>
    <dgm:cxn modelId="{58BFEED8-BBD4-4BF9-A3B6-7BFC9CA0932C}" type="presParOf" srcId="{0F03C7B4-720C-4550-ACB9-94DC83EC4B3C}" destId="{22571863-E3EF-4921-843E-9DAF2C4F4059}"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C0E4A3-F6DF-4CE5-B81D-4289467E5DE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0C37273-5668-4710-956B-7B3251BCBF8D}">
      <dgm:prSet custT="1"/>
      <dgm:spPr/>
      <dgm:t>
        <a:bodyPr/>
        <a:lstStyle/>
        <a:p>
          <a:r>
            <a:rPr lang="en-GB" sz="700"/>
            <a:t>Allows copying / deleting /moving / sorting / searching of file or folders </a:t>
          </a:r>
          <a:endParaRPr lang="en-US" sz="700"/>
        </a:p>
      </dgm:t>
    </dgm:pt>
    <dgm:pt modelId="{19E674F3-B0BB-4A12-888A-AD33E56C89B0}" type="parTrans" cxnId="{F32D3180-E543-4416-A43E-B984F0395B25}">
      <dgm:prSet/>
      <dgm:spPr/>
      <dgm:t>
        <a:bodyPr/>
        <a:lstStyle/>
        <a:p>
          <a:endParaRPr lang="en-US" sz="900"/>
        </a:p>
      </dgm:t>
    </dgm:pt>
    <dgm:pt modelId="{5C66987A-5709-44F2-8D9A-7798FEDDDEEB}" type="sibTrans" cxnId="{F32D3180-E543-4416-A43E-B984F0395B25}">
      <dgm:prSet/>
      <dgm:spPr/>
      <dgm:t>
        <a:bodyPr/>
        <a:lstStyle/>
        <a:p>
          <a:endParaRPr lang="en-US" sz="900"/>
        </a:p>
      </dgm:t>
    </dgm:pt>
    <dgm:pt modelId="{3B68FDD0-8B20-464F-93DD-44888856EEA9}">
      <dgm:prSet custT="1"/>
      <dgm:spPr/>
      <dgm:t>
        <a:bodyPr/>
        <a:lstStyle/>
        <a:p>
          <a:r>
            <a:rPr lang="en-GB" sz="700" dirty="0"/>
            <a:t>Enables access to system settings such as hardware</a:t>
          </a:r>
          <a:endParaRPr lang="en-US" sz="700" dirty="0"/>
        </a:p>
      </dgm:t>
    </dgm:pt>
    <dgm:pt modelId="{3D40D46C-3C46-4C9A-BE05-C108F6F77BBF}" type="parTrans" cxnId="{30298EA5-C18B-4076-9561-B9B7B487D345}">
      <dgm:prSet/>
      <dgm:spPr/>
      <dgm:t>
        <a:bodyPr/>
        <a:lstStyle/>
        <a:p>
          <a:endParaRPr lang="en-US" sz="900"/>
        </a:p>
      </dgm:t>
    </dgm:pt>
    <dgm:pt modelId="{02F17814-E0EE-486D-8D6E-902977E5FA15}" type="sibTrans" cxnId="{30298EA5-C18B-4076-9561-B9B7B487D345}">
      <dgm:prSet/>
      <dgm:spPr/>
      <dgm:t>
        <a:bodyPr/>
        <a:lstStyle/>
        <a:p>
          <a:endParaRPr lang="en-US" sz="900"/>
        </a:p>
      </dgm:t>
    </dgm:pt>
    <dgm:pt modelId="{D2362819-9EC7-490B-A5A8-822371B0297E}">
      <dgm:prSet custT="1"/>
      <dgm:spPr/>
      <dgm:t>
        <a:bodyPr/>
        <a:lstStyle/>
        <a:p>
          <a:r>
            <a:rPr lang="en-GB" sz="700"/>
            <a:t>Provides a command line interface</a:t>
          </a:r>
          <a:endParaRPr lang="en-US" sz="700"/>
        </a:p>
      </dgm:t>
    </dgm:pt>
    <dgm:pt modelId="{01D6470A-4DD1-4591-A687-58C9C1D5146F}" type="parTrans" cxnId="{63C3416E-409A-4EBE-8A61-D643A3C1F18B}">
      <dgm:prSet/>
      <dgm:spPr/>
      <dgm:t>
        <a:bodyPr/>
        <a:lstStyle/>
        <a:p>
          <a:endParaRPr lang="en-US" sz="900"/>
        </a:p>
      </dgm:t>
    </dgm:pt>
    <dgm:pt modelId="{1A125AF6-E658-4CEC-89CB-1308DBFFAE8F}" type="sibTrans" cxnId="{63C3416E-409A-4EBE-8A61-D643A3C1F18B}">
      <dgm:prSet/>
      <dgm:spPr/>
      <dgm:t>
        <a:bodyPr/>
        <a:lstStyle/>
        <a:p>
          <a:endParaRPr lang="en-US" sz="900"/>
        </a:p>
      </dgm:t>
    </dgm:pt>
    <dgm:pt modelId="{3C0E6339-2E68-4673-BEA5-6FC518AA8FDF}">
      <dgm:prSet custT="1"/>
      <dgm:spPr/>
      <dgm:t>
        <a:bodyPr/>
        <a:lstStyle/>
        <a:p>
          <a:r>
            <a:rPr lang="en-GB" sz="700"/>
            <a:t>Allows users to have more than one window open</a:t>
          </a:r>
          <a:endParaRPr lang="en-US" sz="700"/>
        </a:p>
      </dgm:t>
    </dgm:pt>
    <dgm:pt modelId="{E1CDFAD9-7392-4F16-95E1-7CEED7A7BDB0}" type="parTrans" cxnId="{4A73472B-9AB0-4DF8-B728-B49865E8C93A}">
      <dgm:prSet/>
      <dgm:spPr/>
      <dgm:t>
        <a:bodyPr/>
        <a:lstStyle/>
        <a:p>
          <a:endParaRPr lang="en-US" sz="900"/>
        </a:p>
      </dgm:t>
    </dgm:pt>
    <dgm:pt modelId="{40240AFE-25E9-4429-BA58-5AA9DE90BDCD}" type="sibTrans" cxnId="{4A73472B-9AB0-4DF8-B728-B49865E8C93A}">
      <dgm:prSet/>
      <dgm:spPr/>
      <dgm:t>
        <a:bodyPr/>
        <a:lstStyle/>
        <a:p>
          <a:endParaRPr lang="en-US" sz="900"/>
        </a:p>
      </dgm:t>
    </dgm:pt>
    <dgm:pt modelId="{B039277C-E380-4379-B0D0-9A50E9111FAB}">
      <dgm:prSet custT="1"/>
      <dgm:spPr/>
      <dgm:t>
        <a:bodyPr/>
        <a:lstStyle/>
        <a:p>
          <a:r>
            <a:rPr lang="en-GB" sz="700" dirty="0"/>
            <a:t>Provides user with errors / help messages</a:t>
          </a:r>
          <a:endParaRPr lang="en-US" sz="700" dirty="0"/>
        </a:p>
      </dgm:t>
    </dgm:pt>
    <dgm:pt modelId="{7D9D4E2A-654A-44B8-9ED3-021B026E04DD}" type="parTrans" cxnId="{F094E3BE-4E69-47B3-908C-AA425FC14857}">
      <dgm:prSet/>
      <dgm:spPr/>
      <dgm:t>
        <a:bodyPr/>
        <a:lstStyle/>
        <a:p>
          <a:endParaRPr lang="en-US" sz="900"/>
        </a:p>
      </dgm:t>
    </dgm:pt>
    <dgm:pt modelId="{A058BF11-6C34-4DCE-A0AD-11165E1FC529}" type="sibTrans" cxnId="{F094E3BE-4E69-47B3-908C-AA425FC14857}">
      <dgm:prSet/>
      <dgm:spPr/>
      <dgm:t>
        <a:bodyPr/>
        <a:lstStyle/>
        <a:p>
          <a:endParaRPr lang="en-US" sz="900"/>
        </a:p>
      </dgm:t>
    </dgm:pt>
    <dgm:pt modelId="{496F4A9E-79C0-4353-B612-2BD253C90AC5}">
      <dgm:prSet custT="1"/>
      <dgm:spPr/>
      <dgm:t>
        <a:bodyPr/>
        <a:lstStyle/>
        <a:p>
          <a:r>
            <a:rPr lang="en-GB" sz="700"/>
            <a:t>Enables customisation of interface, e.g. change desktop background / layout</a:t>
          </a:r>
          <a:endParaRPr lang="en-US" sz="700"/>
        </a:p>
      </dgm:t>
    </dgm:pt>
    <dgm:pt modelId="{6E38857B-2216-4F23-A103-811C003175B3}" type="parTrans" cxnId="{11D96DD0-5D28-4B6F-89D3-DBF6B84CFE87}">
      <dgm:prSet/>
      <dgm:spPr/>
      <dgm:t>
        <a:bodyPr/>
        <a:lstStyle/>
        <a:p>
          <a:endParaRPr lang="en-US" sz="900"/>
        </a:p>
      </dgm:t>
    </dgm:pt>
    <dgm:pt modelId="{208E261A-AF26-4AAC-B1A0-4EE12DBC06D7}" type="sibTrans" cxnId="{11D96DD0-5D28-4B6F-89D3-DBF6B84CFE87}">
      <dgm:prSet/>
      <dgm:spPr/>
      <dgm:t>
        <a:bodyPr/>
        <a:lstStyle/>
        <a:p>
          <a:endParaRPr lang="en-US" sz="900"/>
        </a:p>
      </dgm:t>
    </dgm:pt>
    <dgm:pt modelId="{28E6335D-0990-49C8-826D-0D748523FEE7}">
      <dgm:prSet custT="1"/>
      <dgm:spPr/>
      <dgm:t>
        <a:bodyPr/>
        <a:lstStyle/>
        <a:p>
          <a:r>
            <a:rPr lang="en-GB" sz="700" dirty="0"/>
            <a:t>Allows users to switch between tasks (programs / windows)</a:t>
          </a:r>
          <a:endParaRPr lang="en-US" sz="700" dirty="0"/>
        </a:p>
      </dgm:t>
    </dgm:pt>
    <dgm:pt modelId="{A3DC9FD1-475F-46E0-BF91-F892DC7FFDEF}" type="parTrans" cxnId="{589090E9-024A-49B2-89E6-937F1418A383}">
      <dgm:prSet/>
      <dgm:spPr/>
      <dgm:t>
        <a:bodyPr/>
        <a:lstStyle/>
        <a:p>
          <a:endParaRPr lang="en-US" sz="900"/>
        </a:p>
      </dgm:t>
    </dgm:pt>
    <dgm:pt modelId="{39CA1021-078F-49E8-86E0-D86445BE0FE3}" type="sibTrans" cxnId="{589090E9-024A-49B2-89E6-937F1418A383}">
      <dgm:prSet/>
      <dgm:spPr/>
      <dgm:t>
        <a:bodyPr/>
        <a:lstStyle/>
        <a:p>
          <a:endParaRPr lang="en-US" sz="900"/>
        </a:p>
      </dgm:t>
    </dgm:pt>
    <dgm:pt modelId="{88CB8630-0F0B-4882-9113-0B69CAF73294}" type="pres">
      <dgm:prSet presAssocID="{91C0E4A3-F6DF-4CE5-B81D-4289467E5DE7}" presName="root" presStyleCnt="0">
        <dgm:presLayoutVars>
          <dgm:dir/>
          <dgm:resizeHandles val="exact"/>
        </dgm:presLayoutVars>
      </dgm:prSet>
      <dgm:spPr/>
    </dgm:pt>
    <dgm:pt modelId="{5F7D3855-6BCE-4D01-B3D6-5471DE5FC3DD}" type="pres">
      <dgm:prSet presAssocID="{A0C37273-5668-4710-956B-7B3251BCBF8D}" presName="compNode" presStyleCnt="0"/>
      <dgm:spPr/>
    </dgm:pt>
    <dgm:pt modelId="{334D7696-9C69-4F32-96DD-9A05C6E93B41}" type="pres">
      <dgm:prSet presAssocID="{A0C37273-5668-4710-956B-7B3251BCBF8D}" presName="bgRect" presStyleLbl="bgShp" presStyleIdx="0" presStyleCnt="7"/>
      <dgm:spPr/>
    </dgm:pt>
    <dgm:pt modelId="{BE2A8AD1-37EA-4CDF-9DD6-CE4598727B8A}" type="pres">
      <dgm:prSet presAssocID="{A0C37273-5668-4710-956B-7B3251BCBF8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2F930290-1D85-4420-9D69-E97A4FA4EECA}" type="pres">
      <dgm:prSet presAssocID="{A0C37273-5668-4710-956B-7B3251BCBF8D}" presName="spaceRect" presStyleCnt="0"/>
      <dgm:spPr/>
    </dgm:pt>
    <dgm:pt modelId="{0AA31F62-E481-4CF9-905D-BD83B42C961E}" type="pres">
      <dgm:prSet presAssocID="{A0C37273-5668-4710-956B-7B3251BCBF8D}" presName="parTx" presStyleLbl="revTx" presStyleIdx="0" presStyleCnt="7">
        <dgm:presLayoutVars>
          <dgm:chMax val="0"/>
          <dgm:chPref val="0"/>
        </dgm:presLayoutVars>
      </dgm:prSet>
      <dgm:spPr/>
    </dgm:pt>
    <dgm:pt modelId="{C80D512E-588F-4869-84B4-39C673803A31}" type="pres">
      <dgm:prSet presAssocID="{5C66987A-5709-44F2-8D9A-7798FEDDDEEB}" presName="sibTrans" presStyleCnt="0"/>
      <dgm:spPr/>
    </dgm:pt>
    <dgm:pt modelId="{FCD395E9-4113-4DA1-9961-DA194C93BBCE}" type="pres">
      <dgm:prSet presAssocID="{3B68FDD0-8B20-464F-93DD-44888856EEA9}" presName="compNode" presStyleCnt="0"/>
      <dgm:spPr/>
    </dgm:pt>
    <dgm:pt modelId="{AACB81FA-7B73-4CFA-BF3F-B59A321EAA53}" type="pres">
      <dgm:prSet presAssocID="{3B68FDD0-8B20-464F-93DD-44888856EEA9}" presName="bgRect" presStyleLbl="bgShp" presStyleIdx="1" presStyleCnt="7"/>
      <dgm:spPr/>
    </dgm:pt>
    <dgm:pt modelId="{2A30E512-0061-4E8C-AEF5-3CCC702A823D}" type="pres">
      <dgm:prSet presAssocID="{3B68FDD0-8B20-464F-93DD-44888856EEA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85892175-E312-4765-9AB1-0861786150DF}" type="pres">
      <dgm:prSet presAssocID="{3B68FDD0-8B20-464F-93DD-44888856EEA9}" presName="spaceRect" presStyleCnt="0"/>
      <dgm:spPr/>
    </dgm:pt>
    <dgm:pt modelId="{2B1ED5F1-8339-4E06-9B1A-B568EB92B66F}" type="pres">
      <dgm:prSet presAssocID="{3B68FDD0-8B20-464F-93DD-44888856EEA9}" presName="parTx" presStyleLbl="revTx" presStyleIdx="1" presStyleCnt="7">
        <dgm:presLayoutVars>
          <dgm:chMax val="0"/>
          <dgm:chPref val="0"/>
        </dgm:presLayoutVars>
      </dgm:prSet>
      <dgm:spPr/>
    </dgm:pt>
    <dgm:pt modelId="{A83786BB-4350-4D68-BC93-19964EBF4288}" type="pres">
      <dgm:prSet presAssocID="{02F17814-E0EE-486D-8D6E-902977E5FA15}" presName="sibTrans" presStyleCnt="0"/>
      <dgm:spPr/>
    </dgm:pt>
    <dgm:pt modelId="{7D8CAD99-D9BF-49EA-837F-92CC4C477823}" type="pres">
      <dgm:prSet presAssocID="{D2362819-9EC7-490B-A5A8-822371B0297E}" presName="compNode" presStyleCnt="0"/>
      <dgm:spPr/>
    </dgm:pt>
    <dgm:pt modelId="{FAB7ABE2-E4CA-452A-8B2B-B061EB6E0663}" type="pres">
      <dgm:prSet presAssocID="{D2362819-9EC7-490B-A5A8-822371B0297E}" presName="bgRect" presStyleLbl="bgShp" presStyleIdx="2" presStyleCnt="7"/>
      <dgm:spPr/>
    </dgm:pt>
    <dgm:pt modelId="{F70A9522-EBE9-42FF-A016-C1DEC85B3632}" type="pres">
      <dgm:prSet presAssocID="{D2362819-9EC7-490B-A5A8-822371B0297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b Design"/>
        </a:ext>
      </dgm:extLst>
    </dgm:pt>
    <dgm:pt modelId="{C17691F7-CB71-43E5-9DDC-EF826677E0F4}" type="pres">
      <dgm:prSet presAssocID="{D2362819-9EC7-490B-A5A8-822371B0297E}" presName="spaceRect" presStyleCnt="0"/>
      <dgm:spPr/>
    </dgm:pt>
    <dgm:pt modelId="{1C39D782-CC9E-459D-BC54-0FE2437B0740}" type="pres">
      <dgm:prSet presAssocID="{D2362819-9EC7-490B-A5A8-822371B0297E}" presName="parTx" presStyleLbl="revTx" presStyleIdx="2" presStyleCnt="7">
        <dgm:presLayoutVars>
          <dgm:chMax val="0"/>
          <dgm:chPref val="0"/>
        </dgm:presLayoutVars>
      </dgm:prSet>
      <dgm:spPr/>
    </dgm:pt>
    <dgm:pt modelId="{90C5BFC2-E0E3-4A0A-9BF3-EDA9EB0B554D}" type="pres">
      <dgm:prSet presAssocID="{1A125AF6-E658-4CEC-89CB-1308DBFFAE8F}" presName="sibTrans" presStyleCnt="0"/>
      <dgm:spPr/>
    </dgm:pt>
    <dgm:pt modelId="{52E200AD-21CF-428E-A62E-34997172EAC8}" type="pres">
      <dgm:prSet presAssocID="{3C0E6339-2E68-4673-BEA5-6FC518AA8FDF}" presName="compNode" presStyleCnt="0"/>
      <dgm:spPr/>
    </dgm:pt>
    <dgm:pt modelId="{7CAF91BA-0E57-4CAF-8CBE-A540C443F381}" type="pres">
      <dgm:prSet presAssocID="{3C0E6339-2E68-4673-BEA5-6FC518AA8FDF}" presName="bgRect" presStyleLbl="bgShp" presStyleIdx="3" presStyleCnt="7"/>
      <dgm:spPr/>
    </dgm:pt>
    <dgm:pt modelId="{1C3851A2-044A-4FE1-9B6C-721A5357C7CC}" type="pres">
      <dgm:prSet presAssocID="{3C0E6339-2E68-4673-BEA5-6FC518AA8FD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osk"/>
        </a:ext>
      </dgm:extLst>
    </dgm:pt>
    <dgm:pt modelId="{D6374F4A-966A-47C9-9A16-6BF59B9EAF9B}" type="pres">
      <dgm:prSet presAssocID="{3C0E6339-2E68-4673-BEA5-6FC518AA8FDF}" presName="spaceRect" presStyleCnt="0"/>
      <dgm:spPr/>
    </dgm:pt>
    <dgm:pt modelId="{A6DDAE54-FB7E-469F-8F86-D702522CB74D}" type="pres">
      <dgm:prSet presAssocID="{3C0E6339-2E68-4673-BEA5-6FC518AA8FDF}" presName="parTx" presStyleLbl="revTx" presStyleIdx="3" presStyleCnt="7">
        <dgm:presLayoutVars>
          <dgm:chMax val="0"/>
          <dgm:chPref val="0"/>
        </dgm:presLayoutVars>
      </dgm:prSet>
      <dgm:spPr/>
    </dgm:pt>
    <dgm:pt modelId="{CBFA1A73-7B5E-4039-BEB6-AEBF9C2B8723}" type="pres">
      <dgm:prSet presAssocID="{40240AFE-25E9-4429-BA58-5AA9DE90BDCD}" presName="sibTrans" presStyleCnt="0"/>
      <dgm:spPr/>
    </dgm:pt>
    <dgm:pt modelId="{1EFD8843-A3B4-4302-A208-88C544C743B4}" type="pres">
      <dgm:prSet presAssocID="{B039277C-E380-4379-B0D0-9A50E9111FAB}" presName="compNode" presStyleCnt="0"/>
      <dgm:spPr/>
    </dgm:pt>
    <dgm:pt modelId="{7E992C81-850C-4673-859A-782935CD5DA2}" type="pres">
      <dgm:prSet presAssocID="{B039277C-E380-4379-B0D0-9A50E9111FAB}" presName="bgRect" presStyleLbl="bgShp" presStyleIdx="4" presStyleCnt="7"/>
      <dgm:spPr/>
    </dgm:pt>
    <dgm:pt modelId="{1B405AF5-D73E-4EE2-83C1-859AEC4B2822}" type="pres">
      <dgm:prSet presAssocID="{B039277C-E380-4379-B0D0-9A50E9111FA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95EBCC73-6DE1-46C8-ADD3-B7C1AA7B09C6}" type="pres">
      <dgm:prSet presAssocID="{B039277C-E380-4379-B0D0-9A50E9111FAB}" presName="spaceRect" presStyleCnt="0"/>
      <dgm:spPr/>
    </dgm:pt>
    <dgm:pt modelId="{F1C0D73D-C753-4694-ACD8-0262D126B960}" type="pres">
      <dgm:prSet presAssocID="{B039277C-E380-4379-B0D0-9A50E9111FAB}" presName="parTx" presStyleLbl="revTx" presStyleIdx="4" presStyleCnt="7">
        <dgm:presLayoutVars>
          <dgm:chMax val="0"/>
          <dgm:chPref val="0"/>
        </dgm:presLayoutVars>
      </dgm:prSet>
      <dgm:spPr/>
    </dgm:pt>
    <dgm:pt modelId="{F5ADF2B9-6890-46D5-B896-10B870998CCB}" type="pres">
      <dgm:prSet presAssocID="{A058BF11-6C34-4DCE-A0AD-11165E1FC529}" presName="sibTrans" presStyleCnt="0"/>
      <dgm:spPr/>
    </dgm:pt>
    <dgm:pt modelId="{901F10FE-96CE-40DA-939C-6E1C1B68C41F}" type="pres">
      <dgm:prSet presAssocID="{496F4A9E-79C0-4353-B612-2BD253C90AC5}" presName="compNode" presStyleCnt="0"/>
      <dgm:spPr/>
    </dgm:pt>
    <dgm:pt modelId="{903B984A-8F90-4701-9354-DDCB72329996}" type="pres">
      <dgm:prSet presAssocID="{496F4A9E-79C0-4353-B612-2BD253C90AC5}" presName="bgRect" presStyleLbl="bgShp" presStyleIdx="5" presStyleCnt="7"/>
      <dgm:spPr/>
    </dgm:pt>
    <dgm:pt modelId="{794542FD-47E1-4897-A859-ED2489CEFB68}" type="pres">
      <dgm:prSet presAssocID="{496F4A9E-79C0-4353-B612-2BD253C90AC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mputer"/>
        </a:ext>
      </dgm:extLst>
    </dgm:pt>
    <dgm:pt modelId="{1C8F6EB3-518D-48C8-A038-E14E8DA4636F}" type="pres">
      <dgm:prSet presAssocID="{496F4A9E-79C0-4353-B612-2BD253C90AC5}" presName="spaceRect" presStyleCnt="0"/>
      <dgm:spPr/>
    </dgm:pt>
    <dgm:pt modelId="{6ECBE735-5DEE-4CD7-8F90-1A7E330707A5}" type="pres">
      <dgm:prSet presAssocID="{496F4A9E-79C0-4353-B612-2BD253C90AC5}" presName="parTx" presStyleLbl="revTx" presStyleIdx="5" presStyleCnt="7">
        <dgm:presLayoutVars>
          <dgm:chMax val="0"/>
          <dgm:chPref val="0"/>
        </dgm:presLayoutVars>
      </dgm:prSet>
      <dgm:spPr/>
    </dgm:pt>
    <dgm:pt modelId="{BA18078E-F120-4D4A-B334-B3293273D106}" type="pres">
      <dgm:prSet presAssocID="{208E261A-AF26-4AAC-B1A0-4EE12DBC06D7}" presName="sibTrans" presStyleCnt="0"/>
      <dgm:spPr/>
    </dgm:pt>
    <dgm:pt modelId="{2D47D10D-1632-485E-BFF2-BF9492EE4148}" type="pres">
      <dgm:prSet presAssocID="{28E6335D-0990-49C8-826D-0D748523FEE7}" presName="compNode" presStyleCnt="0"/>
      <dgm:spPr/>
    </dgm:pt>
    <dgm:pt modelId="{8A05EC1B-FBB1-4435-82E7-F2AC71DCFCDB}" type="pres">
      <dgm:prSet presAssocID="{28E6335D-0990-49C8-826D-0D748523FEE7}" presName="bgRect" presStyleLbl="bgShp" presStyleIdx="6" presStyleCnt="7"/>
      <dgm:spPr/>
    </dgm:pt>
    <dgm:pt modelId="{03F546B7-4A18-4154-B790-FBB32D6D9D56}" type="pres">
      <dgm:prSet presAssocID="{28E6335D-0990-49C8-826D-0D748523FEE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aptop"/>
        </a:ext>
      </dgm:extLst>
    </dgm:pt>
    <dgm:pt modelId="{64AD16E2-A9AF-4118-AC0B-92CBE4A3BD34}" type="pres">
      <dgm:prSet presAssocID="{28E6335D-0990-49C8-826D-0D748523FEE7}" presName="spaceRect" presStyleCnt="0"/>
      <dgm:spPr/>
    </dgm:pt>
    <dgm:pt modelId="{E433B17F-6388-4711-906E-B0AB4B555972}" type="pres">
      <dgm:prSet presAssocID="{28E6335D-0990-49C8-826D-0D748523FEE7}" presName="parTx" presStyleLbl="revTx" presStyleIdx="6" presStyleCnt="7">
        <dgm:presLayoutVars>
          <dgm:chMax val="0"/>
          <dgm:chPref val="0"/>
        </dgm:presLayoutVars>
      </dgm:prSet>
      <dgm:spPr/>
    </dgm:pt>
  </dgm:ptLst>
  <dgm:cxnLst>
    <dgm:cxn modelId="{41629127-F868-4407-BAF8-C9796E7833A1}" type="presOf" srcId="{A0C37273-5668-4710-956B-7B3251BCBF8D}" destId="{0AA31F62-E481-4CF9-905D-BD83B42C961E}" srcOrd="0" destOrd="0" presId="urn:microsoft.com/office/officeart/2018/2/layout/IconVerticalSolidList"/>
    <dgm:cxn modelId="{4A73472B-9AB0-4DF8-B728-B49865E8C93A}" srcId="{91C0E4A3-F6DF-4CE5-B81D-4289467E5DE7}" destId="{3C0E6339-2E68-4673-BEA5-6FC518AA8FDF}" srcOrd="3" destOrd="0" parTransId="{E1CDFAD9-7392-4F16-95E1-7CEED7A7BDB0}" sibTransId="{40240AFE-25E9-4429-BA58-5AA9DE90BDCD}"/>
    <dgm:cxn modelId="{FF851F47-110C-45DE-9923-B5C36C9F929F}" type="presOf" srcId="{3B68FDD0-8B20-464F-93DD-44888856EEA9}" destId="{2B1ED5F1-8339-4E06-9B1A-B568EB92B66F}" srcOrd="0" destOrd="0" presId="urn:microsoft.com/office/officeart/2018/2/layout/IconVerticalSolidList"/>
    <dgm:cxn modelId="{63C3416E-409A-4EBE-8A61-D643A3C1F18B}" srcId="{91C0E4A3-F6DF-4CE5-B81D-4289467E5DE7}" destId="{D2362819-9EC7-490B-A5A8-822371B0297E}" srcOrd="2" destOrd="0" parTransId="{01D6470A-4DD1-4591-A687-58C9C1D5146F}" sibTransId="{1A125AF6-E658-4CEC-89CB-1308DBFFAE8F}"/>
    <dgm:cxn modelId="{F32D3180-E543-4416-A43E-B984F0395B25}" srcId="{91C0E4A3-F6DF-4CE5-B81D-4289467E5DE7}" destId="{A0C37273-5668-4710-956B-7B3251BCBF8D}" srcOrd="0" destOrd="0" parTransId="{19E674F3-B0BB-4A12-888A-AD33E56C89B0}" sibTransId="{5C66987A-5709-44F2-8D9A-7798FEDDDEEB}"/>
    <dgm:cxn modelId="{C5A40887-ABFF-480B-AD8E-BFF4DDCDE754}" type="presOf" srcId="{28E6335D-0990-49C8-826D-0D748523FEE7}" destId="{E433B17F-6388-4711-906E-B0AB4B555972}" srcOrd="0" destOrd="0" presId="urn:microsoft.com/office/officeart/2018/2/layout/IconVerticalSolidList"/>
    <dgm:cxn modelId="{C1A8058D-A4D5-423D-8926-452AC8D53E7A}" type="presOf" srcId="{91C0E4A3-F6DF-4CE5-B81D-4289467E5DE7}" destId="{88CB8630-0F0B-4882-9113-0B69CAF73294}" srcOrd="0" destOrd="0" presId="urn:microsoft.com/office/officeart/2018/2/layout/IconVerticalSolidList"/>
    <dgm:cxn modelId="{C870F78E-144C-4A83-A00C-D6AFD4222409}" type="presOf" srcId="{B039277C-E380-4379-B0D0-9A50E9111FAB}" destId="{F1C0D73D-C753-4694-ACD8-0262D126B960}" srcOrd="0" destOrd="0" presId="urn:microsoft.com/office/officeart/2018/2/layout/IconVerticalSolidList"/>
    <dgm:cxn modelId="{30298EA5-C18B-4076-9561-B9B7B487D345}" srcId="{91C0E4A3-F6DF-4CE5-B81D-4289467E5DE7}" destId="{3B68FDD0-8B20-464F-93DD-44888856EEA9}" srcOrd="1" destOrd="0" parTransId="{3D40D46C-3C46-4C9A-BE05-C108F6F77BBF}" sibTransId="{02F17814-E0EE-486D-8D6E-902977E5FA15}"/>
    <dgm:cxn modelId="{F094E3BE-4E69-47B3-908C-AA425FC14857}" srcId="{91C0E4A3-F6DF-4CE5-B81D-4289467E5DE7}" destId="{B039277C-E380-4379-B0D0-9A50E9111FAB}" srcOrd="4" destOrd="0" parTransId="{7D9D4E2A-654A-44B8-9ED3-021B026E04DD}" sibTransId="{A058BF11-6C34-4DCE-A0AD-11165E1FC529}"/>
    <dgm:cxn modelId="{B0497EC1-2091-4D7F-9D6E-52A15352455E}" type="presOf" srcId="{496F4A9E-79C0-4353-B612-2BD253C90AC5}" destId="{6ECBE735-5DEE-4CD7-8F90-1A7E330707A5}" srcOrd="0" destOrd="0" presId="urn:microsoft.com/office/officeart/2018/2/layout/IconVerticalSolidList"/>
    <dgm:cxn modelId="{11D96DD0-5D28-4B6F-89D3-DBF6B84CFE87}" srcId="{91C0E4A3-F6DF-4CE5-B81D-4289467E5DE7}" destId="{496F4A9E-79C0-4353-B612-2BD253C90AC5}" srcOrd="5" destOrd="0" parTransId="{6E38857B-2216-4F23-A103-811C003175B3}" sibTransId="{208E261A-AF26-4AAC-B1A0-4EE12DBC06D7}"/>
    <dgm:cxn modelId="{865B15D2-3562-465C-8F95-41DA7A47D980}" type="presOf" srcId="{D2362819-9EC7-490B-A5A8-822371B0297E}" destId="{1C39D782-CC9E-459D-BC54-0FE2437B0740}" srcOrd="0" destOrd="0" presId="urn:microsoft.com/office/officeart/2018/2/layout/IconVerticalSolidList"/>
    <dgm:cxn modelId="{589090E9-024A-49B2-89E6-937F1418A383}" srcId="{91C0E4A3-F6DF-4CE5-B81D-4289467E5DE7}" destId="{28E6335D-0990-49C8-826D-0D748523FEE7}" srcOrd="6" destOrd="0" parTransId="{A3DC9FD1-475F-46E0-BF91-F892DC7FFDEF}" sibTransId="{39CA1021-078F-49E8-86E0-D86445BE0FE3}"/>
    <dgm:cxn modelId="{F1D8B0E9-EB96-40E3-AF03-B567C3142051}" type="presOf" srcId="{3C0E6339-2E68-4673-BEA5-6FC518AA8FDF}" destId="{A6DDAE54-FB7E-469F-8F86-D702522CB74D}" srcOrd="0" destOrd="0" presId="urn:microsoft.com/office/officeart/2018/2/layout/IconVerticalSolidList"/>
    <dgm:cxn modelId="{A8DBBA4E-DE15-4B16-B964-1D6B590B313B}" type="presParOf" srcId="{88CB8630-0F0B-4882-9113-0B69CAF73294}" destId="{5F7D3855-6BCE-4D01-B3D6-5471DE5FC3DD}" srcOrd="0" destOrd="0" presId="urn:microsoft.com/office/officeart/2018/2/layout/IconVerticalSolidList"/>
    <dgm:cxn modelId="{E7695FB5-C441-4BA2-95FD-66ECAF420C1F}" type="presParOf" srcId="{5F7D3855-6BCE-4D01-B3D6-5471DE5FC3DD}" destId="{334D7696-9C69-4F32-96DD-9A05C6E93B41}" srcOrd="0" destOrd="0" presId="urn:microsoft.com/office/officeart/2018/2/layout/IconVerticalSolidList"/>
    <dgm:cxn modelId="{F94B0CEC-D780-4375-A8B6-5AB41F8C4319}" type="presParOf" srcId="{5F7D3855-6BCE-4D01-B3D6-5471DE5FC3DD}" destId="{BE2A8AD1-37EA-4CDF-9DD6-CE4598727B8A}" srcOrd="1" destOrd="0" presId="urn:microsoft.com/office/officeart/2018/2/layout/IconVerticalSolidList"/>
    <dgm:cxn modelId="{5582B2EA-AE20-4414-82FB-B7B7B5961B7D}" type="presParOf" srcId="{5F7D3855-6BCE-4D01-B3D6-5471DE5FC3DD}" destId="{2F930290-1D85-4420-9D69-E97A4FA4EECA}" srcOrd="2" destOrd="0" presId="urn:microsoft.com/office/officeart/2018/2/layout/IconVerticalSolidList"/>
    <dgm:cxn modelId="{1359F192-F533-4A05-AFD6-E55EB47839E0}" type="presParOf" srcId="{5F7D3855-6BCE-4D01-B3D6-5471DE5FC3DD}" destId="{0AA31F62-E481-4CF9-905D-BD83B42C961E}" srcOrd="3" destOrd="0" presId="urn:microsoft.com/office/officeart/2018/2/layout/IconVerticalSolidList"/>
    <dgm:cxn modelId="{6AD36E7A-A940-4701-913C-50647CAD55A0}" type="presParOf" srcId="{88CB8630-0F0B-4882-9113-0B69CAF73294}" destId="{C80D512E-588F-4869-84B4-39C673803A31}" srcOrd="1" destOrd="0" presId="urn:microsoft.com/office/officeart/2018/2/layout/IconVerticalSolidList"/>
    <dgm:cxn modelId="{8725FF36-F6BF-4FE9-8153-ABEC7D0156CF}" type="presParOf" srcId="{88CB8630-0F0B-4882-9113-0B69CAF73294}" destId="{FCD395E9-4113-4DA1-9961-DA194C93BBCE}" srcOrd="2" destOrd="0" presId="urn:microsoft.com/office/officeart/2018/2/layout/IconVerticalSolidList"/>
    <dgm:cxn modelId="{7BAB5565-EAD6-4402-822F-5743318C93FB}" type="presParOf" srcId="{FCD395E9-4113-4DA1-9961-DA194C93BBCE}" destId="{AACB81FA-7B73-4CFA-BF3F-B59A321EAA53}" srcOrd="0" destOrd="0" presId="urn:microsoft.com/office/officeart/2018/2/layout/IconVerticalSolidList"/>
    <dgm:cxn modelId="{CA7EB36B-F155-47BD-9F3E-BFDD25595173}" type="presParOf" srcId="{FCD395E9-4113-4DA1-9961-DA194C93BBCE}" destId="{2A30E512-0061-4E8C-AEF5-3CCC702A823D}" srcOrd="1" destOrd="0" presId="urn:microsoft.com/office/officeart/2018/2/layout/IconVerticalSolidList"/>
    <dgm:cxn modelId="{D3FB8CB4-D256-497F-B223-073604B77B1B}" type="presParOf" srcId="{FCD395E9-4113-4DA1-9961-DA194C93BBCE}" destId="{85892175-E312-4765-9AB1-0861786150DF}" srcOrd="2" destOrd="0" presId="urn:microsoft.com/office/officeart/2018/2/layout/IconVerticalSolidList"/>
    <dgm:cxn modelId="{68D0305A-C621-4413-BF4D-684578902FD8}" type="presParOf" srcId="{FCD395E9-4113-4DA1-9961-DA194C93BBCE}" destId="{2B1ED5F1-8339-4E06-9B1A-B568EB92B66F}" srcOrd="3" destOrd="0" presId="urn:microsoft.com/office/officeart/2018/2/layout/IconVerticalSolidList"/>
    <dgm:cxn modelId="{F7C91A09-4CA6-4953-BB6B-291B67B649F5}" type="presParOf" srcId="{88CB8630-0F0B-4882-9113-0B69CAF73294}" destId="{A83786BB-4350-4D68-BC93-19964EBF4288}" srcOrd="3" destOrd="0" presId="urn:microsoft.com/office/officeart/2018/2/layout/IconVerticalSolidList"/>
    <dgm:cxn modelId="{91B7280F-BE9D-4EB4-B06D-DF72C5A32BFC}" type="presParOf" srcId="{88CB8630-0F0B-4882-9113-0B69CAF73294}" destId="{7D8CAD99-D9BF-49EA-837F-92CC4C477823}" srcOrd="4" destOrd="0" presId="urn:microsoft.com/office/officeart/2018/2/layout/IconVerticalSolidList"/>
    <dgm:cxn modelId="{3F8FC45C-60AF-4A39-87F3-49F99E038E35}" type="presParOf" srcId="{7D8CAD99-D9BF-49EA-837F-92CC4C477823}" destId="{FAB7ABE2-E4CA-452A-8B2B-B061EB6E0663}" srcOrd="0" destOrd="0" presId="urn:microsoft.com/office/officeart/2018/2/layout/IconVerticalSolidList"/>
    <dgm:cxn modelId="{343CD882-0E1E-4FBB-9FD4-F5B059BD6A7F}" type="presParOf" srcId="{7D8CAD99-D9BF-49EA-837F-92CC4C477823}" destId="{F70A9522-EBE9-42FF-A016-C1DEC85B3632}" srcOrd="1" destOrd="0" presId="urn:microsoft.com/office/officeart/2018/2/layout/IconVerticalSolidList"/>
    <dgm:cxn modelId="{5667F070-18A6-4668-948A-90DAA146F7C1}" type="presParOf" srcId="{7D8CAD99-D9BF-49EA-837F-92CC4C477823}" destId="{C17691F7-CB71-43E5-9DDC-EF826677E0F4}" srcOrd="2" destOrd="0" presId="urn:microsoft.com/office/officeart/2018/2/layout/IconVerticalSolidList"/>
    <dgm:cxn modelId="{BA7DFCAB-578A-4D12-8A05-45A5DB010AF7}" type="presParOf" srcId="{7D8CAD99-D9BF-49EA-837F-92CC4C477823}" destId="{1C39D782-CC9E-459D-BC54-0FE2437B0740}" srcOrd="3" destOrd="0" presId="urn:microsoft.com/office/officeart/2018/2/layout/IconVerticalSolidList"/>
    <dgm:cxn modelId="{2BF56CEB-F29E-4236-9D92-6F5261C6A0AB}" type="presParOf" srcId="{88CB8630-0F0B-4882-9113-0B69CAF73294}" destId="{90C5BFC2-E0E3-4A0A-9BF3-EDA9EB0B554D}" srcOrd="5" destOrd="0" presId="urn:microsoft.com/office/officeart/2018/2/layout/IconVerticalSolidList"/>
    <dgm:cxn modelId="{5E7A6F13-3B60-4587-8F1A-6B36EC4A8E2D}" type="presParOf" srcId="{88CB8630-0F0B-4882-9113-0B69CAF73294}" destId="{52E200AD-21CF-428E-A62E-34997172EAC8}" srcOrd="6" destOrd="0" presId="urn:microsoft.com/office/officeart/2018/2/layout/IconVerticalSolidList"/>
    <dgm:cxn modelId="{876649F7-60D6-4CE1-B4DF-AB63F0375030}" type="presParOf" srcId="{52E200AD-21CF-428E-A62E-34997172EAC8}" destId="{7CAF91BA-0E57-4CAF-8CBE-A540C443F381}" srcOrd="0" destOrd="0" presId="urn:microsoft.com/office/officeart/2018/2/layout/IconVerticalSolidList"/>
    <dgm:cxn modelId="{4359ABCD-AAC0-472F-9E21-81EB79E9B355}" type="presParOf" srcId="{52E200AD-21CF-428E-A62E-34997172EAC8}" destId="{1C3851A2-044A-4FE1-9B6C-721A5357C7CC}" srcOrd="1" destOrd="0" presId="urn:microsoft.com/office/officeart/2018/2/layout/IconVerticalSolidList"/>
    <dgm:cxn modelId="{D253580C-4E20-46FB-839D-B4C71C43FF8A}" type="presParOf" srcId="{52E200AD-21CF-428E-A62E-34997172EAC8}" destId="{D6374F4A-966A-47C9-9A16-6BF59B9EAF9B}" srcOrd="2" destOrd="0" presId="urn:microsoft.com/office/officeart/2018/2/layout/IconVerticalSolidList"/>
    <dgm:cxn modelId="{133B19EC-58AF-4ECA-96E4-9757D0D8D034}" type="presParOf" srcId="{52E200AD-21CF-428E-A62E-34997172EAC8}" destId="{A6DDAE54-FB7E-469F-8F86-D702522CB74D}" srcOrd="3" destOrd="0" presId="urn:microsoft.com/office/officeart/2018/2/layout/IconVerticalSolidList"/>
    <dgm:cxn modelId="{4D469E13-8E44-40DA-8EA5-926432F8B72E}" type="presParOf" srcId="{88CB8630-0F0B-4882-9113-0B69CAF73294}" destId="{CBFA1A73-7B5E-4039-BEB6-AEBF9C2B8723}" srcOrd="7" destOrd="0" presId="urn:microsoft.com/office/officeart/2018/2/layout/IconVerticalSolidList"/>
    <dgm:cxn modelId="{B5B1BD58-2CA2-4F15-A38E-C792C4381CFD}" type="presParOf" srcId="{88CB8630-0F0B-4882-9113-0B69CAF73294}" destId="{1EFD8843-A3B4-4302-A208-88C544C743B4}" srcOrd="8" destOrd="0" presId="urn:microsoft.com/office/officeart/2018/2/layout/IconVerticalSolidList"/>
    <dgm:cxn modelId="{9D60F7C3-00E0-4A50-BF91-0EB2BA902844}" type="presParOf" srcId="{1EFD8843-A3B4-4302-A208-88C544C743B4}" destId="{7E992C81-850C-4673-859A-782935CD5DA2}" srcOrd="0" destOrd="0" presId="urn:microsoft.com/office/officeart/2018/2/layout/IconVerticalSolidList"/>
    <dgm:cxn modelId="{AEF48DED-801C-4A48-A47E-F9A082D02499}" type="presParOf" srcId="{1EFD8843-A3B4-4302-A208-88C544C743B4}" destId="{1B405AF5-D73E-4EE2-83C1-859AEC4B2822}" srcOrd="1" destOrd="0" presId="urn:microsoft.com/office/officeart/2018/2/layout/IconVerticalSolidList"/>
    <dgm:cxn modelId="{B7AF80AD-34E8-4636-919A-DA52F3441B3B}" type="presParOf" srcId="{1EFD8843-A3B4-4302-A208-88C544C743B4}" destId="{95EBCC73-6DE1-46C8-ADD3-B7C1AA7B09C6}" srcOrd="2" destOrd="0" presId="urn:microsoft.com/office/officeart/2018/2/layout/IconVerticalSolidList"/>
    <dgm:cxn modelId="{E635BFF9-40A4-4BFC-B1E5-6A7DF17CBC3C}" type="presParOf" srcId="{1EFD8843-A3B4-4302-A208-88C544C743B4}" destId="{F1C0D73D-C753-4694-ACD8-0262D126B960}" srcOrd="3" destOrd="0" presId="urn:microsoft.com/office/officeart/2018/2/layout/IconVerticalSolidList"/>
    <dgm:cxn modelId="{0235320E-4A31-44C6-9785-4373E73E037C}" type="presParOf" srcId="{88CB8630-0F0B-4882-9113-0B69CAF73294}" destId="{F5ADF2B9-6890-46D5-B896-10B870998CCB}" srcOrd="9" destOrd="0" presId="urn:microsoft.com/office/officeart/2018/2/layout/IconVerticalSolidList"/>
    <dgm:cxn modelId="{59B690A0-09D6-4286-89F5-6DD2EB2B32F1}" type="presParOf" srcId="{88CB8630-0F0B-4882-9113-0B69CAF73294}" destId="{901F10FE-96CE-40DA-939C-6E1C1B68C41F}" srcOrd="10" destOrd="0" presId="urn:microsoft.com/office/officeart/2018/2/layout/IconVerticalSolidList"/>
    <dgm:cxn modelId="{08046545-EF85-412C-BD0C-E1F230B41746}" type="presParOf" srcId="{901F10FE-96CE-40DA-939C-6E1C1B68C41F}" destId="{903B984A-8F90-4701-9354-DDCB72329996}" srcOrd="0" destOrd="0" presId="urn:microsoft.com/office/officeart/2018/2/layout/IconVerticalSolidList"/>
    <dgm:cxn modelId="{01DA7B56-774D-43F9-8A4E-3CFE15666362}" type="presParOf" srcId="{901F10FE-96CE-40DA-939C-6E1C1B68C41F}" destId="{794542FD-47E1-4897-A859-ED2489CEFB68}" srcOrd="1" destOrd="0" presId="urn:microsoft.com/office/officeart/2018/2/layout/IconVerticalSolidList"/>
    <dgm:cxn modelId="{4B00B2A1-6465-4073-BD53-4597139B4768}" type="presParOf" srcId="{901F10FE-96CE-40DA-939C-6E1C1B68C41F}" destId="{1C8F6EB3-518D-48C8-A038-E14E8DA4636F}" srcOrd="2" destOrd="0" presId="urn:microsoft.com/office/officeart/2018/2/layout/IconVerticalSolidList"/>
    <dgm:cxn modelId="{9048298A-4C67-4DAD-9665-D63EBD3BFE2E}" type="presParOf" srcId="{901F10FE-96CE-40DA-939C-6E1C1B68C41F}" destId="{6ECBE735-5DEE-4CD7-8F90-1A7E330707A5}" srcOrd="3" destOrd="0" presId="urn:microsoft.com/office/officeart/2018/2/layout/IconVerticalSolidList"/>
    <dgm:cxn modelId="{9039C56E-6124-411D-9F18-12009E26A898}" type="presParOf" srcId="{88CB8630-0F0B-4882-9113-0B69CAF73294}" destId="{BA18078E-F120-4D4A-B334-B3293273D106}" srcOrd="11" destOrd="0" presId="urn:microsoft.com/office/officeart/2018/2/layout/IconVerticalSolidList"/>
    <dgm:cxn modelId="{A630E36E-B88C-4696-8621-E17482AE32BF}" type="presParOf" srcId="{88CB8630-0F0B-4882-9113-0B69CAF73294}" destId="{2D47D10D-1632-485E-BFF2-BF9492EE4148}" srcOrd="12" destOrd="0" presId="urn:microsoft.com/office/officeart/2018/2/layout/IconVerticalSolidList"/>
    <dgm:cxn modelId="{41E16902-19E7-43CE-9184-D29F94F8E4DE}" type="presParOf" srcId="{2D47D10D-1632-485E-BFF2-BF9492EE4148}" destId="{8A05EC1B-FBB1-4435-82E7-F2AC71DCFCDB}" srcOrd="0" destOrd="0" presId="urn:microsoft.com/office/officeart/2018/2/layout/IconVerticalSolidList"/>
    <dgm:cxn modelId="{DD68D793-CA98-48C6-A0DF-2EF1C7A0F994}" type="presParOf" srcId="{2D47D10D-1632-485E-BFF2-BF9492EE4148}" destId="{03F546B7-4A18-4154-B790-FBB32D6D9D56}" srcOrd="1" destOrd="0" presId="urn:microsoft.com/office/officeart/2018/2/layout/IconVerticalSolidList"/>
    <dgm:cxn modelId="{E92A78F0-69C7-4024-9222-F634E0071625}" type="presParOf" srcId="{2D47D10D-1632-485E-BFF2-BF9492EE4148}" destId="{64AD16E2-A9AF-4118-AC0B-92CBE4A3BD34}" srcOrd="2" destOrd="0" presId="urn:microsoft.com/office/officeart/2018/2/layout/IconVerticalSolidList"/>
    <dgm:cxn modelId="{2775EE80-0B6D-484E-B86A-F15C95E0A716}" type="presParOf" srcId="{2D47D10D-1632-485E-BFF2-BF9492EE4148}" destId="{E433B17F-6388-4711-906E-B0AB4B555972}" srcOrd="3" destOrd="0" presId="urn:microsoft.com/office/officeart/2018/2/layout/IconVerticalSolidList"/>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7467BF-CAD0-47AF-9F27-0818DC7C6ABE}"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ED5104FF-9BAE-44B9-98BC-E8B61AA91F8C}">
      <dgm:prSet custT="1"/>
      <dgm:spPr/>
      <dgm:t>
        <a:bodyPr/>
        <a:lstStyle/>
        <a:p>
          <a:pPr algn="ctr"/>
          <a:r>
            <a:rPr lang="en-GB" sz="1000" b="0" i="0" u="none" dirty="0"/>
            <a:t>Operating System</a:t>
          </a:r>
        </a:p>
        <a:p>
          <a:pPr algn="ctr"/>
          <a:endParaRPr lang="en-GB" sz="400" b="0" i="0" u="none" dirty="0"/>
        </a:p>
      </dgm:t>
    </dgm:pt>
    <dgm:pt modelId="{66F2FFDF-CA7C-4064-A60E-8C6A91F73533}" type="parTrans" cxnId="{DF3C36FE-345E-472E-BFC5-BD6F71D97C42}">
      <dgm:prSet/>
      <dgm:spPr/>
      <dgm:t>
        <a:bodyPr/>
        <a:lstStyle/>
        <a:p>
          <a:pPr algn="ctr"/>
          <a:endParaRPr lang="en-GB" sz="600"/>
        </a:p>
      </dgm:t>
    </dgm:pt>
    <dgm:pt modelId="{280CEDC5-2491-48CF-804E-D78EEAE4727F}" type="sibTrans" cxnId="{DF3C36FE-345E-472E-BFC5-BD6F71D97C42}">
      <dgm:prSet/>
      <dgm:spPr/>
      <dgm:t>
        <a:bodyPr/>
        <a:lstStyle/>
        <a:p>
          <a:pPr algn="ctr"/>
          <a:endParaRPr lang="en-GB" sz="600"/>
        </a:p>
      </dgm:t>
    </dgm:pt>
    <dgm:pt modelId="{114828AD-DDB3-40ED-8454-6F0178463D0B}">
      <dgm:prSet custT="1"/>
      <dgm:spPr/>
      <dgm:t>
        <a:bodyPr/>
        <a:lstStyle/>
        <a:p>
          <a:pPr algn="ctr"/>
          <a:r>
            <a:rPr lang="en-GB" sz="700" b="0" i="0" u="none" dirty="0"/>
            <a:t>An operating system is software that manages a computer system.</a:t>
          </a:r>
          <a:endParaRPr lang="en-GB" sz="700" b="0" dirty="0"/>
        </a:p>
      </dgm:t>
    </dgm:pt>
    <dgm:pt modelId="{1E71FB6D-7ACA-427F-9A81-649D7D373896}" type="parTrans" cxnId="{78CCC05C-48E0-4BD4-873C-8CDE09115EF7}">
      <dgm:prSet/>
      <dgm:spPr/>
      <dgm:t>
        <a:bodyPr/>
        <a:lstStyle/>
        <a:p>
          <a:pPr algn="ctr"/>
          <a:endParaRPr lang="en-GB"/>
        </a:p>
      </dgm:t>
    </dgm:pt>
    <dgm:pt modelId="{F851819A-F04B-4C1C-9E54-3E2792E6969C}" type="sibTrans" cxnId="{78CCC05C-48E0-4BD4-873C-8CDE09115EF7}">
      <dgm:prSet/>
      <dgm:spPr/>
      <dgm:t>
        <a:bodyPr/>
        <a:lstStyle/>
        <a:p>
          <a:pPr algn="ctr"/>
          <a:endParaRPr lang="en-GB"/>
        </a:p>
      </dgm:t>
    </dgm:pt>
    <dgm:pt modelId="{8424E031-5777-49DF-ADB4-6CA31285519E}">
      <dgm:prSet custT="1"/>
      <dgm:spPr/>
      <dgm:t>
        <a:bodyPr/>
        <a:lstStyle/>
        <a:p>
          <a:pPr algn="ctr"/>
          <a:r>
            <a:rPr lang="en-GB" sz="1000" b="0" i="0" u="none" dirty="0"/>
            <a:t>Spooling</a:t>
          </a:r>
        </a:p>
        <a:p>
          <a:pPr algn="ctr"/>
          <a:endParaRPr lang="en-GB" sz="400" b="0" dirty="0"/>
        </a:p>
      </dgm:t>
    </dgm:pt>
    <dgm:pt modelId="{CD5D7C57-0AC0-4850-B2E2-014F8408EDE6}" type="parTrans" cxnId="{0E323769-70BF-4496-8B8F-2F878827D4A0}">
      <dgm:prSet/>
      <dgm:spPr/>
      <dgm:t>
        <a:bodyPr/>
        <a:lstStyle/>
        <a:p>
          <a:pPr algn="ctr"/>
          <a:endParaRPr lang="en-GB"/>
        </a:p>
      </dgm:t>
    </dgm:pt>
    <dgm:pt modelId="{09A9B1AF-398F-4464-B8EE-E213DD3C1982}" type="sibTrans" cxnId="{0E323769-70BF-4496-8B8F-2F878827D4A0}">
      <dgm:prSet/>
      <dgm:spPr/>
      <dgm:t>
        <a:bodyPr/>
        <a:lstStyle/>
        <a:p>
          <a:pPr algn="ctr"/>
          <a:endParaRPr lang="en-GB"/>
        </a:p>
      </dgm:t>
    </dgm:pt>
    <dgm:pt modelId="{BB2C7A17-241B-4F76-B628-32AFECC44FDE}">
      <dgm:prSet custT="1"/>
      <dgm:spPr/>
      <dgm:t>
        <a:bodyPr/>
        <a:lstStyle/>
        <a:p>
          <a:pPr algn="ctr"/>
          <a:r>
            <a:rPr lang="en-GB" sz="700" b="0" i="0" u="none" dirty="0"/>
            <a:t>Spooling is the process of sending data to a temporary storage area in a computer's memory. </a:t>
          </a:r>
          <a:endParaRPr lang="en-GB" sz="700" b="0" dirty="0"/>
        </a:p>
      </dgm:t>
    </dgm:pt>
    <dgm:pt modelId="{6E03C253-3A7B-4F1E-9047-432E659CAE21}" type="parTrans" cxnId="{90FF38FE-08BC-41A0-9002-AC54E31E8C3A}">
      <dgm:prSet/>
      <dgm:spPr/>
      <dgm:t>
        <a:bodyPr/>
        <a:lstStyle/>
        <a:p>
          <a:pPr algn="ctr"/>
          <a:endParaRPr lang="en-GB"/>
        </a:p>
      </dgm:t>
    </dgm:pt>
    <dgm:pt modelId="{C63FB500-E664-4EDD-BA73-5E49F1597322}" type="sibTrans" cxnId="{90FF38FE-08BC-41A0-9002-AC54E31E8C3A}">
      <dgm:prSet/>
      <dgm:spPr/>
      <dgm:t>
        <a:bodyPr/>
        <a:lstStyle/>
        <a:p>
          <a:pPr algn="ctr"/>
          <a:endParaRPr lang="en-GB"/>
        </a:p>
      </dgm:t>
    </dgm:pt>
    <dgm:pt modelId="{AC0DE3D4-377F-49C9-9539-950AD30DF9E3}">
      <dgm:prSet custT="1"/>
      <dgm:spPr/>
      <dgm:t>
        <a:bodyPr/>
        <a:lstStyle/>
        <a:p>
          <a:pPr algn="ctr"/>
          <a:r>
            <a:rPr lang="en-GB" sz="1000" b="0" i="0" u="none" dirty="0"/>
            <a:t>Compression</a:t>
          </a:r>
        </a:p>
        <a:p>
          <a:pPr algn="ctr"/>
          <a:endParaRPr lang="en-GB" sz="400" b="0" dirty="0"/>
        </a:p>
      </dgm:t>
    </dgm:pt>
    <dgm:pt modelId="{79426E51-BDE0-4989-AD1F-F082D00A4678}" type="parTrans" cxnId="{B5CCFC56-AD5F-492B-B653-80E7A6BDF4D8}">
      <dgm:prSet/>
      <dgm:spPr/>
      <dgm:t>
        <a:bodyPr/>
        <a:lstStyle/>
        <a:p>
          <a:pPr algn="ctr"/>
          <a:endParaRPr lang="en-GB"/>
        </a:p>
      </dgm:t>
    </dgm:pt>
    <dgm:pt modelId="{61EDA853-3F13-4B38-9747-676955707727}" type="sibTrans" cxnId="{B5CCFC56-AD5F-492B-B653-80E7A6BDF4D8}">
      <dgm:prSet/>
      <dgm:spPr/>
      <dgm:t>
        <a:bodyPr/>
        <a:lstStyle/>
        <a:p>
          <a:pPr algn="ctr"/>
          <a:endParaRPr lang="en-GB"/>
        </a:p>
      </dgm:t>
    </dgm:pt>
    <dgm:pt modelId="{3C5520FE-9BDA-4F50-BA12-7F38B36207BB}">
      <dgm:prSet custT="1"/>
      <dgm:spPr/>
      <dgm:t>
        <a:bodyPr/>
        <a:lstStyle/>
        <a:p>
          <a:pPr algn="ctr"/>
          <a:r>
            <a:rPr lang="en-GB" sz="700" b="0" i="0" u="none" dirty="0"/>
            <a:t>Compression is the method computer systems use to make files smaller by reducing the number of bits used to store data.</a:t>
          </a:r>
          <a:endParaRPr lang="en-GB" sz="700" b="0" dirty="0"/>
        </a:p>
      </dgm:t>
    </dgm:pt>
    <dgm:pt modelId="{9576C325-BF22-486F-A297-5FD14C585C0C}" type="parTrans" cxnId="{7DDDE329-159B-46D5-BD98-D595AF3A26EC}">
      <dgm:prSet/>
      <dgm:spPr/>
      <dgm:t>
        <a:bodyPr/>
        <a:lstStyle/>
        <a:p>
          <a:pPr algn="ctr"/>
          <a:endParaRPr lang="en-GB"/>
        </a:p>
      </dgm:t>
    </dgm:pt>
    <dgm:pt modelId="{308F5BAF-BD07-4893-B8B5-057311C5F5D9}" type="sibTrans" cxnId="{7DDDE329-159B-46D5-BD98-D595AF3A26EC}">
      <dgm:prSet/>
      <dgm:spPr/>
      <dgm:t>
        <a:bodyPr/>
        <a:lstStyle/>
        <a:p>
          <a:pPr algn="ctr"/>
          <a:endParaRPr lang="en-GB"/>
        </a:p>
      </dgm:t>
    </dgm:pt>
    <dgm:pt modelId="{EE64B48F-F4B2-404B-9A6C-15FB360FDF07}">
      <dgm:prSet custT="1"/>
      <dgm:spPr/>
      <dgm:t>
        <a:bodyPr/>
        <a:lstStyle/>
        <a:p>
          <a:pPr algn="ctr"/>
          <a:r>
            <a:rPr lang="en-GB" sz="1000" b="0" i="0" u="none" dirty="0"/>
            <a:t>Defragmentation</a:t>
          </a:r>
        </a:p>
        <a:p>
          <a:pPr algn="ctr"/>
          <a:endParaRPr lang="en-GB" sz="400" b="0" dirty="0"/>
        </a:p>
      </dgm:t>
    </dgm:pt>
    <dgm:pt modelId="{E310E833-F27E-4E59-B437-3347837B9ABF}" type="parTrans" cxnId="{622FD7AA-72C0-4FE4-BB8A-89C654BE305E}">
      <dgm:prSet/>
      <dgm:spPr/>
      <dgm:t>
        <a:bodyPr/>
        <a:lstStyle/>
        <a:p>
          <a:pPr algn="ctr"/>
          <a:endParaRPr lang="en-GB"/>
        </a:p>
      </dgm:t>
    </dgm:pt>
    <dgm:pt modelId="{6A56E23A-4CBD-4753-9838-29A25F016DC3}" type="sibTrans" cxnId="{622FD7AA-72C0-4FE4-BB8A-89C654BE305E}">
      <dgm:prSet/>
      <dgm:spPr/>
      <dgm:t>
        <a:bodyPr/>
        <a:lstStyle/>
        <a:p>
          <a:pPr algn="ctr"/>
          <a:endParaRPr lang="en-GB"/>
        </a:p>
      </dgm:t>
    </dgm:pt>
    <dgm:pt modelId="{1DC5B9A8-5754-4951-A50B-31B6128CC1BF}">
      <dgm:prSet custT="1"/>
      <dgm:spPr/>
      <dgm:t>
        <a:bodyPr/>
        <a:lstStyle/>
        <a:p>
          <a:pPr algn="ctr"/>
          <a:r>
            <a:rPr lang="en-GB" sz="700" b="0" i="0" u="none" dirty="0"/>
            <a:t>Defragmentation is the process of consolidating fragmented files on a user's hard drive</a:t>
          </a:r>
          <a:r>
            <a:rPr lang="en-GB" sz="800" b="0" i="0" u="none" dirty="0"/>
            <a:t>.  </a:t>
          </a:r>
          <a:endParaRPr lang="en-GB" sz="800" b="0" dirty="0"/>
        </a:p>
      </dgm:t>
    </dgm:pt>
    <dgm:pt modelId="{D8505F8E-C550-407D-BACE-6ED9D291B519}" type="parTrans" cxnId="{DCC6E109-EBB2-4422-BB2C-31DFABABC79C}">
      <dgm:prSet/>
      <dgm:spPr/>
      <dgm:t>
        <a:bodyPr/>
        <a:lstStyle/>
        <a:p>
          <a:pPr algn="ctr"/>
          <a:endParaRPr lang="en-GB"/>
        </a:p>
      </dgm:t>
    </dgm:pt>
    <dgm:pt modelId="{F8E699FB-EBB1-426C-B6B4-5B6892EA500D}" type="sibTrans" cxnId="{DCC6E109-EBB2-4422-BB2C-31DFABABC79C}">
      <dgm:prSet/>
      <dgm:spPr/>
      <dgm:t>
        <a:bodyPr/>
        <a:lstStyle/>
        <a:p>
          <a:pPr algn="ctr"/>
          <a:endParaRPr lang="en-GB"/>
        </a:p>
      </dgm:t>
    </dgm:pt>
    <dgm:pt modelId="{D5895708-8E9A-43A4-B6FF-E9BD0CD8EF80}">
      <dgm:prSet custT="1"/>
      <dgm:spPr/>
      <dgm:t>
        <a:bodyPr/>
        <a:lstStyle/>
        <a:p>
          <a:pPr algn="ctr"/>
          <a:r>
            <a:rPr lang="en-GB" sz="900" b="0" i="0" u="none" dirty="0"/>
            <a:t>Resources</a:t>
          </a:r>
        </a:p>
        <a:p>
          <a:pPr algn="ctr"/>
          <a:endParaRPr lang="en-GB" sz="400" b="0" dirty="0"/>
        </a:p>
      </dgm:t>
    </dgm:pt>
    <dgm:pt modelId="{2E2288D5-2CB7-4D4A-A570-77B2F9A85A1F}" type="parTrans" cxnId="{7FCE6BAC-FF95-478B-B2FF-8ACD995D60F3}">
      <dgm:prSet/>
      <dgm:spPr/>
      <dgm:t>
        <a:bodyPr/>
        <a:lstStyle/>
        <a:p>
          <a:pPr algn="ctr"/>
          <a:endParaRPr lang="en-GB"/>
        </a:p>
      </dgm:t>
    </dgm:pt>
    <dgm:pt modelId="{BFDEE16D-8080-4812-8CB0-467CB269F905}" type="sibTrans" cxnId="{7FCE6BAC-FF95-478B-B2FF-8ACD995D60F3}">
      <dgm:prSet/>
      <dgm:spPr/>
      <dgm:t>
        <a:bodyPr/>
        <a:lstStyle/>
        <a:p>
          <a:pPr algn="ctr"/>
          <a:endParaRPr lang="en-GB"/>
        </a:p>
      </dgm:t>
    </dgm:pt>
    <dgm:pt modelId="{1F87C314-1E9D-46D4-B9E6-4CB8367299F3}">
      <dgm:prSet custT="1"/>
      <dgm:spPr/>
      <dgm:t>
        <a:bodyPr/>
        <a:lstStyle/>
        <a:p>
          <a:pPr algn="ctr"/>
          <a:r>
            <a:rPr lang="en-GB" sz="700" b="0" i="0" u="none" dirty="0"/>
            <a:t>In terms of computer systems the term “resources” refers to anything which a computer system has access to e.g. a disk drive, printer, network connections etc.</a:t>
          </a:r>
          <a:endParaRPr lang="en-GB" sz="700" b="0" dirty="0"/>
        </a:p>
      </dgm:t>
    </dgm:pt>
    <dgm:pt modelId="{3672BCF9-AD16-44B3-A33C-492A60166EC5}" type="parTrans" cxnId="{B9C95D1B-38A0-4C74-A4F5-9E206C6A4D99}">
      <dgm:prSet/>
      <dgm:spPr/>
      <dgm:t>
        <a:bodyPr/>
        <a:lstStyle/>
        <a:p>
          <a:pPr algn="ctr"/>
          <a:endParaRPr lang="en-GB"/>
        </a:p>
      </dgm:t>
    </dgm:pt>
    <dgm:pt modelId="{ADC09532-6BAB-4712-B55D-6AD2BCAD854C}" type="sibTrans" cxnId="{B9C95D1B-38A0-4C74-A4F5-9E206C6A4D99}">
      <dgm:prSet/>
      <dgm:spPr/>
      <dgm:t>
        <a:bodyPr/>
        <a:lstStyle/>
        <a:p>
          <a:pPr algn="ctr"/>
          <a:endParaRPr lang="en-GB"/>
        </a:p>
      </dgm:t>
    </dgm:pt>
    <dgm:pt modelId="{AB88881B-491E-436A-8654-0E5C92B02912}">
      <dgm:prSet custT="1"/>
      <dgm:spPr/>
      <dgm:t>
        <a:bodyPr/>
        <a:lstStyle/>
        <a:p>
          <a:pPr algn="ctr"/>
          <a:r>
            <a:rPr lang="en-GB" sz="900" b="0" i="0" u="none" dirty="0"/>
            <a:t>Utility software</a:t>
          </a:r>
        </a:p>
        <a:p>
          <a:pPr algn="ctr"/>
          <a:endParaRPr lang="en-GB" sz="400" b="0" dirty="0"/>
        </a:p>
      </dgm:t>
    </dgm:pt>
    <dgm:pt modelId="{E97D1B97-F46F-47C3-BEF4-8D7D68226B31}" type="parTrans" cxnId="{8F08BEC3-C9C9-4AEB-BEF7-E84D5D8E92A2}">
      <dgm:prSet/>
      <dgm:spPr/>
      <dgm:t>
        <a:bodyPr/>
        <a:lstStyle/>
        <a:p>
          <a:pPr algn="ctr"/>
          <a:endParaRPr lang="en-GB"/>
        </a:p>
      </dgm:t>
    </dgm:pt>
    <dgm:pt modelId="{41D93DD4-D120-42E5-9177-D1E0B1D0B05C}" type="sibTrans" cxnId="{8F08BEC3-C9C9-4AEB-BEF7-E84D5D8E92A2}">
      <dgm:prSet/>
      <dgm:spPr/>
      <dgm:t>
        <a:bodyPr/>
        <a:lstStyle/>
        <a:p>
          <a:pPr algn="ctr"/>
          <a:endParaRPr lang="en-GB"/>
        </a:p>
      </dgm:t>
    </dgm:pt>
    <dgm:pt modelId="{CC61754A-7B92-4EF2-B853-437A1DA1B910}">
      <dgm:prSet custT="1"/>
      <dgm:spPr/>
      <dgm:t>
        <a:bodyPr/>
        <a:lstStyle/>
        <a:p>
          <a:pPr algn="ctr"/>
          <a:r>
            <a:rPr lang="en-GB" sz="700" b="0" i="0" u="none" dirty="0"/>
            <a:t>Utility software is a type of systems software. Operating systems use applications known as utilities to allow a user to manage, maintain and control a computer’s resources.</a:t>
          </a:r>
          <a:endParaRPr lang="en-GB" sz="700" b="0" dirty="0"/>
        </a:p>
      </dgm:t>
    </dgm:pt>
    <dgm:pt modelId="{3C39D9AB-1A02-4128-914C-CEE94C6912F7}" type="parTrans" cxnId="{D1C87217-A85A-479A-9539-76F11FF94E44}">
      <dgm:prSet/>
      <dgm:spPr/>
      <dgm:t>
        <a:bodyPr/>
        <a:lstStyle/>
        <a:p>
          <a:pPr algn="ctr"/>
          <a:endParaRPr lang="en-GB"/>
        </a:p>
      </dgm:t>
    </dgm:pt>
    <dgm:pt modelId="{A9CEF126-EEE7-46FA-A830-908C60679692}" type="sibTrans" cxnId="{D1C87217-A85A-479A-9539-76F11FF94E44}">
      <dgm:prSet/>
      <dgm:spPr/>
      <dgm:t>
        <a:bodyPr/>
        <a:lstStyle/>
        <a:p>
          <a:pPr algn="ctr"/>
          <a:endParaRPr lang="en-GB"/>
        </a:p>
      </dgm:t>
    </dgm:pt>
    <dgm:pt modelId="{B21E495B-74A8-4E79-891F-16078FE45D1E}">
      <dgm:prSet custT="1"/>
      <dgm:spPr/>
      <dgm:t>
        <a:bodyPr/>
        <a:lstStyle/>
        <a:p>
          <a:pPr algn="ctr"/>
          <a:r>
            <a:rPr lang="en-GB" sz="900" b="0" i="0" u="none" dirty="0"/>
            <a:t>System Monitoring</a:t>
          </a:r>
        </a:p>
        <a:p>
          <a:pPr algn="ctr"/>
          <a:endParaRPr lang="en-GB" sz="400" b="0" dirty="0"/>
        </a:p>
      </dgm:t>
    </dgm:pt>
    <dgm:pt modelId="{21864E92-CF43-4489-A999-5A531B9D320E}" type="parTrans" cxnId="{99D235F4-AFEA-41C8-854C-B8A73100CECB}">
      <dgm:prSet/>
      <dgm:spPr/>
      <dgm:t>
        <a:bodyPr/>
        <a:lstStyle/>
        <a:p>
          <a:pPr algn="ctr"/>
          <a:endParaRPr lang="en-GB"/>
        </a:p>
      </dgm:t>
    </dgm:pt>
    <dgm:pt modelId="{0BB88B6D-0AAD-480D-B1BE-98BD38281FED}" type="sibTrans" cxnId="{99D235F4-AFEA-41C8-854C-B8A73100CECB}">
      <dgm:prSet/>
      <dgm:spPr/>
      <dgm:t>
        <a:bodyPr/>
        <a:lstStyle/>
        <a:p>
          <a:pPr algn="ctr"/>
          <a:endParaRPr lang="en-GB"/>
        </a:p>
      </dgm:t>
    </dgm:pt>
    <dgm:pt modelId="{235F8F85-1E75-416E-8601-F7436B659559}">
      <dgm:prSet/>
      <dgm:spPr/>
      <dgm:t>
        <a:bodyPr/>
        <a:lstStyle/>
        <a:p>
          <a:pPr algn="ctr"/>
          <a:r>
            <a:rPr lang="en-GB" sz="700" b="0" i="0" u="none" dirty="0">
              <a:solidFill>
                <a:schemeClr val="bg1"/>
              </a:solidFill>
            </a:rPr>
            <a:t>System monitoring is when a piece of hardware or software is used to monitor resources and performance in a computer system.</a:t>
          </a:r>
          <a:endParaRPr lang="en-GB" sz="700" b="0" dirty="0">
            <a:solidFill>
              <a:schemeClr val="bg1"/>
            </a:solidFill>
          </a:endParaRPr>
        </a:p>
      </dgm:t>
    </dgm:pt>
    <dgm:pt modelId="{CDC5F996-4F6B-4C8F-ACC1-09121DE98E46}" type="parTrans" cxnId="{A8891A16-CD86-4764-877E-C61F52E12F54}">
      <dgm:prSet/>
      <dgm:spPr/>
      <dgm:t>
        <a:bodyPr/>
        <a:lstStyle/>
        <a:p>
          <a:pPr algn="ctr"/>
          <a:endParaRPr lang="en-GB"/>
        </a:p>
      </dgm:t>
    </dgm:pt>
    <dgm:pt modelId="{875664D4-884C-4385-9225-14856ACFAD85}" type="sibTrans" cxnId="{A8891A16-CD86-4764-877E-C61F52E12F54}">
      <dgm:prSet/>
      <dgm:spPr/>
      <dgm:t>
        <a:bodyPr/>
        <a:lstStyle/>
        <a:p>
          <a:pPr algn="ctr"/>
          <a:endParaRPr lang="en-GB"/>
        </a:p>
      </dgm:t>
    </dgm:pt>
    <dgm:pt modelId="{9E9C3C29-4001-4082-9819-9E5D7CD0B311}">
      <dgm:prSet custT="1"/>
      <dgm:spPr/>
      <dgm:t>
        <a:bodyPr/>
        <a:lstStyle/>
        <a:p>
          <a:pPr algn="ctr"/>
          <a:r>
            <a:rPr lang="en-GB" sz="1000" b="0" i="0" u="none" dirty="0"/>
            <a:t>Task Management</a:t>
          </a:r>
        </a:p>
        <a:p>
          <a:pPr algn="ctr"/>
          <a:endParaRPr lang="en-GB" sz="400" b="0" dirty="0"/>
        </a:p>
      </dgm:t>
    </dgm:pt>
    <dgm:pt modelId="{2785C21A-B238-494F-8919-03B81F049F11}" type="parTrans" cxnId="{5B8DA121-466E-4F25-ACBA-C31477E52BCE}">
      <dgm:prSet/>
      <dgm:spPr/>
      <dgm:t>
        <a:bodyPr/>
        <a:lstStyle/>
        <a:p>
          <a:pPr algn="ctr"/>
          <a:endParaRPr lang="en-GB"/>
        </a:p>
      </dgm:t>
    </dgm:pt>
    <dgm:pt modelId="{81476D16-9BA8-4217-9064-423139D7990E}" type="sibTrans" cxnId="{5B8DA121-466E-4F25-ACBA-C31477E52BCE}">
      <dgm:prSet/>
      <dgm:spPr/>
      <dgm:t>
        <a:bodyPr/>
        <a:lstStyle/>
        <a:p>
          <a:pPr algn="ctr"/>
          <a:endParaRPr lang="en-GB"/>
        </a:p>
      </dgm:t>
    </dgm:pt>
    <dgm:pt modelId="{18B48537-3B72-4380-AE9B-6AF85F138BE8}">
      <dgm:prSet custT="1"/>
      <dgm:spPr/>
      <dgm:t>
        <a:bodyPr/>
        <a:lstStyle/>
        <a:p>
          <a:pPr algn="ctr"/>
          <a:r>
            <a:rPr lang="en-GB" sz="700" b="0" i="0" u="none" dirty="0"/>
            <a:t>Task management is the process of seeing what tasks an operating system is currently performing</a:t>
          </a:r>
          <a:r>
            <a:rPr lang="en-GB" sz="800" b="0" i="0" u="none" dirty="0"/>
            <a:t>.</a:t>
          </a:r>
          <a:endParaRPr lang="en-GB" sz="800" b="0" dirty="0"/>
        </a:p>
      </dgm:t>
    </dgm:pt>
    <dgm:pt modelId="{480B4C76-767E-4B5A-AAAC-17094090C280}" type="parTrans" cxnId="{9E1F7743-6B11-4C97-A56D-3F0049A7004F}">
      <dgm:prSet/>
      <dgm:spPr/>
      <dgm:t>
        <a:bodyPr/>
        <a:lstStyle/>
        <a:p>
          <a:pPr algn="ctr"/>
          <a:endParaRPr lang="en-GB"/>
        </a:p>
      </dgm:t>
    </dgm:pt>
    <dgm:pt modelId="{3428B4A5-1A08-4F02-8DE6-7E042622E47B}" type="sibTrans" cxnId="{9E1F7743-6B11-4C97-A56D-3F0049A7004F}">
      <dgm:prSet/>
      <dgm:spPr/>
      <dgm:t>
        <a:bodyPr/>
        <a:lstStyle/>
        <a:p>
          <a:pPr algn="ctr"/>
          <a:endParaRPr lang="en-GB"/>
        </a:p>
      </dgm:t>
    </dgm:pt>
    <dgm:pt modelId="{393F89C5-5C27-4ABD-A8A0-ECCBAE871A64}">
      <dgm:prSet custT="1"/>
      <dgm:spPr/>
      <dgm:t>
        <a:bodyPr/>
        <a:lstStyle/>
        <a:p>
          <a:pPr algn="ctr"/>
          <a:r>
            <a:rPr lang="en-GB" sz="1000" b="0" i="0" u="none" dirty="0"/>
            <a:t>Interface</a:t>
          </a:r>
        </a:p>
        <a:p>
          <a:pPr algn="ctr"/>
          <a:endParaRPr lang="en-GB" sz="400" b="0" dirty="0"/>
        </a:p>
      </dgm:t>
    </dgm:pt>
    <dgm:pt modelId="{25D25F35-8A87-4EF6-93EB-40512F05F6AC}" type="parTrans" cxnId="{C676D68D-3BD0-4D1D-AC54-4C8A381C6359}">
      <dgm:prSet/>
      <dgm:spPr/>
      <dgm:t>
        <a:bodyPr/>
        <a:lstStyle/>
        <a:p>
          <a:pPr algn="ctr"/>
          <a:endParaRPr lang="en-GB"/>
        </a:p>
      </dgm:t>
    </dgm:pt>
    <dgm:pt modelId="{EF6F3AA6-54DA-40B9-BE9C-5F078D41F6C7}" type="sibTrans" cxnId="{C676D68D-3BD0-4D1D-AC54-4C8A381C6359}">
      <dgm:prSet/>
      <dgm:spPr/>
      <dgm:t>
        <a:bodyPr/>
        <a:lstStyle/>
        <a:p>
          <a:pPr algn="ctr"/>
          <a:endParaRPr lang="en-GB"/>
        </a:p>
      </dgm:t>
    </dgm:pt>
    <dgm:pt modelId="{C3B9727E-95FE-48A7-A47B-FEC0131F721C}">
      <dgm:prSet custT="1"/>
      <dgm:spPr/>
      <dgm:t>
        <a:bodyPr/>
        <a:lstStyle/>
        <a:p>
          <a:pPr algn="ctr"/>
          <a:r>
            <a:rPr lang="en-GB" sz="700" b="0" i="0" u="none" dirty="0"/>
            <a:t>An interface is a simple way of allowing humans to interact with a computer system, it is basically the face of an operating system.</a:t>
          </a:r>
          <a:endParaRPr lang="en-GB" sz="700" b="0" dirty="0"/>
        </a:p>
      </dgm:t>
    </dgm:pt>
    <dgm:pt modelId="{5C8590C2-8283-4074-B6B8-67CFB3F45963}" type="parTrans" cxnId="{50D79300-1855-403A-8C2D-B85E624A43D7}">
      <dgm:prSet/>
      <dgm:spPr/>
      <dgm:t>
        <a:bodyPr/>
        <a:lstStyle/>
        <a:p>
          <a:pPr algn="ctr"/>
          <a:endParaRPr lang="en-GB"/>
        </a:p>
      </dgm:t>
    </dgm:pt>
    <dgm:pt modelId="{442219AB-440D-419C-BBD5-E830E46025AA}" type="sibTrans" cxnId="{50D79300-1855-403A-8C2D-B85E624A43D7}">
      <dgm:prSet/>
      <dgm:spPr/>
      <dgm:t>
        <a:bodyPr/>
        <a:lstStyle/>
        <a:p>
          <a:pPr algn="ctr"/>
          <a:endParaRPr lang="en-GB"/>
        </a:p>
      </dgm:t>
    </dgm:pt>
    <dgm:pt modelId="{02B86DEF-EAD3-4371-A014-F32C4E71050B}">
      <dgm:prSet custT="1"/>
      <dgm:spPr/>
      <dgm:t>
        <a:bodyPr/>
        <a:lstStyle/>
        <a:p>
          <a:pPr algn="ctr"/>
          <a:r>
            <a:rPr lang="en-GB" sz="1000" b="0" i="0" u="none" dirty="0"/>
            <a:t>GUI</a:t>
          </a:r>
        </a:p>
        <a:p>
          <a:pPr algn="ctr"/>
          <a:endParaRPr lang="en-GB" sz="400" b="0" dirty="0"/>
        </a:p>
      </dgm:t>
    </dgm:pt>
    <dgm:pt modelId="{DB469D46-7E87-4463-A171-9858101DCA57}" type="parTrans" cxnId="{329C710A-3E7F-4F81-9E34-7590EE3E833D}">
      <dgm:prSet/>
      <dgm:spPr/>
      <dgm:t>
        <a:bodyPr/>
        <a:lstStyle/>
        <a:p>
          <a:pPr algn="ctr"/>
          <a:endParaRPr lang="en-GB"/>
        </a:p>
      </dgm:t>
    </dgm:pt>
    <dgm:pt modelId="{6A6E9828-9961-4AC1-93D1-05B4DE51CF2E}" type="sibTrans" cxnId="{329C710A-3E7F-4F81-9E34-7590EE3E833D}">
      <dgm:prSet/>
      <dgm:spPr/>
      <dgm:t>
        <a:bodyPr/>
        <a:lstStyle/>
        <a:p>
          <a:pPr algn="ctr"/>
          <a:endParaRPr lang="en-GB"/>
        </a:p>
      </dgm:t>
    </dgm:pt>
    <dgm:pt modelId="{7BFC476E-1C93-4B63-8D1B-1CB10316EFFF}">
      <dgm:prSet custT="1"/>
      <dgm:spPr/>
      <dgm:t>
        <a:bodyPr/>
        <a:lstStyle/>
        <a:p>
          <a:pPr algn="ctr"/>
          <a:r>
            <a:rPr lang="en-GB" sz="700" b="0" i="0" u="none" dirty="0"/>
            <a:t>A graphical user interface (GUI) is a type of interface that allows users to interact with a computer system through graphical icons.</a:t>
          </a:r>
          <a:endParaRPr lang="en-GB" sz="700" b="0" dirty="0"/>
        </a:p>
      </dgm:t>
    </dgm:pt>
    <dgm:pt modelId="{87F9350A-3663-4877-9B87-4F15006B59B4}" type="parTrans" cxnId="{50B4738C-4342-435A-B64E-0651B4392D59}">
      <dgm:prSet/>
      <dgm:spPr/>
      <dgm:t>
        <a:bodyPr/>
        <a:lstStyle/>
        <a:p>
          <a:pPr algn="ctr"/>
          <a:endParaRPr lang="en-GB"/>
        </a:p>
      </dgm:t>
    </dgm:pt>
    <dgm:pt modelId="{ACEC7346-00ED-412B-A6DA-0430131793B9}" type="sibTrans" cxnId="{50B4738C-4342-435A-B64E-0651B4392D59}">
      <dgm:prSet/>
      <dgm:spPr/>
      <dgm:t>
        <a:bodyPr/>
        <a:lstStyle/>
        <a:p>
          <a:pPr algn="ctr"/>
          <a:endParaRPr lang="en-GB"/>
        </a:p>
      </dgm:t>
    </dgm:pt>
    <dgm:pt modelId="{88457DF1-682E-4FFE-B4F0-1DECD481391F}">
      <dgm:prSet custT="1"/>
      <dgm:spPr/>
      <dgm:t>
        <a:bodyPr/>
        <a:lstStyle/>
        <a:p>
          <a:pPr algn="ctr"/>
          <a:r>
            <a:rPr lang="en-GB" sz="900" b="0" i="0" u="none" dirty="0"/>
            <a:t>CLI</a:t>
          </a:r>
        </a:p>
        <a:p>
          <a:pPr algn="ctr"/>
          <a:endParaRPr lang="en-GB" sz="400" b="0" dirty="0"/>
        </a:p>
      </dgm:t>
    </dgm:pt>
    <dgm:pt modelId="{A4BAC43D-A2E0-4BAA-B8B8-C117E87F0D20}" type="parTrans" cxnId="{2CD2D129-891A-49F9-B33B-5FEA061D2B0D}">
      <dgm:prSet/>
      <dgm:spPr/>
      <dgm:t>
        <a:bodyPr/>
        <a:lstStyle/>
        <a:p>
          <a:pPr algn="ctr"/>
          <a:endParaRPr lang="en-GB"/>
        </a:p>
      </dgm:t>
    </dgm:pt>
    <dgm:pt modelId="{F936580C-806D-42AC-8B02-0FA5E0E07BA6}" type="sibTrans" cxnId="{2CD2D129-891A-49F9-B33B-5FEA061D2B0D}">
      <dgm:prSet/>
      <dgm:spPr/>
      <dgm:t>
        <a:bodyPr/>
        <a:lstStyle/>
        <a:p>
          <a:pPr algn="ctr"/>
          <a:endParaRPr lang="en-GB"/>
        </a:p>
      </dgm:t>
    </dgm:pt>
    <dgm:pt modelId="{F2C86A97-5123-4EFE-B4CE-EEC762460CF6}">
      <dgm:prSet/>
      <dgm:spPr/>
      <dgm:t>
        <a:bodyPr/>
        <a:lstStyle/>
        <a:p>
          <a:pPr algn="ctr"/>
          <a:r>
            <a:rPr lang="en-GB" sz="700" b="0" i="0" u="none" dirty="0"/>
            <a:t>A command line interface (CLI) is an entirely text-based interface that allows a user to communicate with a computer system by typing in commands.</a:t>
          </a:r>
          <a:endParaRPr lang="en-GB" sz="700" b="0" dirty="0"/>
        </a:p>
      </dgm:t>
    </dgm:pt>
    <dgm:pt modelId="{FE35DB92-5B82-4589-9A36-64A5D231A694}" type="parTrans" cxnId="{206D91AA-FDAB-40F0-9DD7-E9374F19AC67}">
      <dgm:prSet/>
      <dgm:spPr/>
      <dgm:t>
        <a:bodyPr/>
        <a:lstStyle/>
        <a:p>
          <a:pPr algn="ctr"/>
          <a:endParaRPr lang="en-GB"/>
        </a:p>
      </dgm:t>
    </dgm:pt>
    <dgm:pt modelId="{92E957C9-EC66-4F1B-9B97-10470F6FA169}" type="sibTrans" cxnId="{206D91AA-FDAB-40F0-9DD7-E9374F19AC67}">
      <dgm:prSet/>
      <dgm:spPr/>
      <dgm:t>
        <a:bodyPr/>
        <a:lstStyle/>
        <a:p>
          <a:pPr algn="ctr"/>
          <a:endParaRPr lang="en-GB"/>
        </a:p>
      </dgm:t>
    </dgm:pt>
    <dgm:pt modelId="{E43A8EE7-D07A-4452-947A-1BEA88F70E95}">
      <dgm:prSet custT="1"/>
      <dgm:spPr/>
      <dgm:t>
        <a:bodyPr/>
        <a:lstStyle/>
        <a:p>
          <a:pPr algn="ctr"/>
          <a:r>
            <a:rPr lang="en-GB" sz="1000" b="0" i="0" u="none" dirty="0"/>
            <a:t>HCI</a:t>
          </a:r>
        </a:p>
        <a:p>
          <a:pPr algn="ctr"/>
          <a:endParaRPr lang="en-GB" sz="400" b="0" dirty="0"/>
        </a:p>
      </dgm:t>
    </dgm:pt>
    <dgm:pt modelId="{59F77E5B-8515-4070-9BC4-00ECC66F405D}" type="parTrans" cxnId="{C00A9E14-7385-492E-ADA3-257273CBEA27}">
      <dgm:prSet/>
      <dgm:spPr/>
      <dgm:t>
        <a:bodyPr/>
        <a:lstStyle/>
        <a:p>
          <a:pPr algn="ctr"/>
          <a:endParaRPr lang="en-GB"/>
        </a:p>
      </dgm:t>
    </dgm:pt>
    <dgm:pt modelId="{83B7DBFF-0B8A-4F69-A71C-F47E3BC6EBF3}" type="sibTrans" cxnId="{C00A9E14-7385-492E-ADA3-257273CBEA27}">
      <dgm:prSet/>
      <dgm:spPr/>
      <dgm:t>
        <a:bodyPr/>
        <a:lstStyle/>
        <a:p>
          <a:pPr algn="ctr"/>
          <a:endParaRPr lang="en-GB"/>
        </a:p>
      </dgm:t>
    </dgm:pt>
    <dgm:pt modelId="{261D2488-EA9C-43D5-A505-4C99FDD97097}">
      <dgm:prSet custT="1"/>
      <dgm:spPr/>
      <dgm:t>
        <a:bodyPr/>
        <a:lstStyle/>
        <a:p>
          <a:pPr algn="ctr"/>
          <a:r>
            <a:rPr lang="en-GB" sz="700" b="0" i="0" u="none" dirty="0"/>
            <a:t>Human-computer interaction (HCI) is the term used to describe communications between an end-user and a computer system.</a:t>
          </a:r>
          <a:endParaRPr lang="en-GB" sz="700" b="0" dirty="0"/>
        </a:p>
      </dgm:t>
    </dgm:pt>
    <dgm:pt modelId="{DC5E80F1-190F-4BD8-A430-BACCE3B9E86A}" type="parTrans" cxnId="{20228992-20BE-464D-BF4B-52981986C2DB}">
      <dgm:prSet/>
      <dgm:spPr/>
      <dgm:t>
        <a:bodyPr/>
        <a:lstStyle/>
        <a:p>
          <a:pPr algn="ctr"/>
          <a:endParaRPr lang="en-GB"/>
        </a:p>
      </dgm:t>
    </dgm:pt>
    <dgm:pt modelId="{74D26783-7A09-4EF7-BD46-25C13007D06D}" type="sibTrans" cxnId="{20228992-20BE-464D-BF4B-52981986C2DB}">
      <dgm:prSet/>
      <dgm:spPr/>
      <dgm:t>
        <a:bodyPr/>
        <a:lstStyle/>
        <a:p>
          <a:pPr algn="ctr"/>
          <a:endParaRPr lang="en-GB"/>
        </a:p>
      </dgm:t>
    </dgm:pt>
    <dgm:pt modelId="{B48DF230-18F6-4C12-83B3-20980A92333F}">
      <dgm:prSet custT="1"/>
      <dgm:spPr/>
      <dgm:t>
        <a:bodyPr/>
        <a:lstStyle/>
        <a:p>
          <a:pPr algn="ctr"/>
          <a:r>
            <a:rPr lang="en-GB" sz="900" b="0" i="0" u="none" dirty="0"/>
            <a:t>Menu-Driven interface</a:t>
          </a:r>
        </a:p>
        <a:p>
          <a:pPr algn="ctr"/>
          <a:endParaRPr lang="en-GB" sz="400" b="0" dirty="0"/>
        </a:p>
      </dgm:t>
    </dgm:pt>
    <dgm:pt modelId="{00D3BDAA-E198-4F33-AF49-DF1520165E10}" type="parTrans" cxnId="{E31FAEFA-FAC2-4DEE-99FD-978B2FEC2DF2}">
      <dgm:prSet/>
      <dgm:spPr/>
      <dgm:t>
        <a:bodyPr/>
        <a:lstStyle/>
        <a:p>
          <a:pPr algn="ctr"/>
          <a:endParaRPr lang="en-GB"/>
        </a:p>
      </dgm:t>
    </dgm:pt>
    <dgm:pt modelId="{31D909B4-13BF-4BB5-9436-3C27D51C7807}" type="sibTrans" cxnId="{E31FAEFA-FAC2-4DEE-99FD-978B2FEC2DF2}">
      <dgm:prSet/>
      <dgm:spPr/>
      <dgm:t>
        <a:bodyPr/>
        <a:lstStyle/>
        <a:p>
          <a:pPr algn="ctr"/>
          <a:endParaRPr lang="en-GB"/>
        </a:p>
      </dgm:t>
    </dgm:pt>
    <dgm:pt modelId="{21E7CF63-75D5-44CC-8B42-10F51AB8DED7}">
      <dgm:prSet/>
      <dgm:spPr/>
      <dgm:t>
        <a:bodyPr/>
        <a:lstStyle/>
        <a:p>
          <a:pPr algn="ctr"/>
          <a:r>
            <a:rPr lang="en-GB" sz="700" b="0" i="0" u="none" dirty="0"/>
            <a:t>A menu-driven interface allows users to interact with a computer system by presenting them with a series of menus they can work through.</a:t>
          </a:r>
          <a:endParaRPr lang="en-GB" sz="700" b="0" dirty="0"/>
        </a:p>
      </dgm:t>
    </dgm:pt>
    <dgm:pt modelId="{61F24565-1022-419A-BBA2-C99D4ED79DE4}" type="parTrans" cxnId="{1D66DC02-6463-4E3D-B123-5D328CEFC847}">
      <dgm:prSet/>
      <dgm:spPr/>
      <dgm:t>
        <a:bodyPr/>
        <a:lstStyle/>
        <a:p>
          <a:pPr algn="ctr"/>
          <a:endParaRPr lang="en-GB"/>
        </a:p>
      </dgm:t>
    </dgm:pt>
    <dgm:pt modelId="{E202A828-A6E1-477D-BE73-CEA49378DDBE}" type="sibTrans" cxnId="{1D66DC02-6463-4E3D-B123-5D328CEFC847}">
      <dgm:prSet/>
      <dgm:spPr/>
      <dgm:t>
        <a:bodyPr/>
        <a:lstStyle/>
        <a:p>
          <a:pPr algn="ctr"/>
          <a:endParaRPr lang="en-GB"/>
        </a:p>
      </dgm:t>
    </dgm:pt>
    <dgm:pt modelId="{F22447C6-F048-4BA3-9537-E181CDF62F75}">
      <dgm:prSet custT="1"/>
      <dgm:spPr/>
      <dgm:t>
        <a:bodyPr/>
        <a:lstStyle/>
        <a:p>
          <a:pPr algn="ctr"/>
          <a:r>
            <a:rPr lang="en-GB" sz="1000" b="0" i="0" u="none" dirty="0"/>
            <a:t>Voice-driven interface</a:t>
          </a:r>
        </a:p>
        <a:p>
          <a:pPr algn="ctr"/>
          <a:endParaRPr lang="en-GB" sz="400" b="0" dirty="0"/>
        </a:p>
      </dgm:t>
    </dgm:pt>
    <dgm:pt modelId="{41DBFEB6-0D0D-4C80-BE37-E568BB2A0602}" type="parTrans" cxnId="{6D1F35AE-729D-41BF-B701-FF79ABBF192A}">
      <dgm:prSet/>
      <dgm:spPr/>
      <dgm:t>
        <a:bodyPr/>
        <a:lstStyle/>
        <a:p>
          <a:pPr algn="ctr"/>
          <a:endParaRPr lang="en-GB"/>
        </a:p>
      </dgm:t>
    </dgm:pt>
    <dgm:pt modelId="{BF9B6B18-0CB7-42A5-BA7D-51C10174A5FE}" type="sibTrans" cxnId="{6D1F35AE-729D-41BF-B701-FF79ABBF192A}">
      <dgm:prSet/>
      <dgm:spPr/>
      <dgm:t>
        <a:bodyPr/>
        <a:lstStyle/>
        <a:p>
          <a:pPr algn="ctr"/>
          <a:endParaRPr lang="en-GB"/>
        </a:p>
      </dgm:t>
    </dgm:pt>
    <dgm:pt modelId="{BEBEBD77-095B-42B8-89E2-8A112B05274D}">
      <dgm:prSet custT="1"/>
      <dgm:spPr/>
      <dgm:t>
        <a:bodyPr/>
        <a:lstStyle/>
        <a:p>
          <a:pPr algn="ctr"/>
          <a:r>
            <a:rPr lang="en-GB" sz="700" b="0" i="0" u="none" dirty="0"/>
            <a:t>A voice-driven interface enables commands to a computer system to be delivered in a vocal manner</a:t>
          </a:r>
          <a:r>
            <a:rPr lang="en-GB" sz="800" b="0" i="0" u="none" dirty="0"/>
            <a:t>.</a:t>
          </a:r>
          <a:endParaRPr lang="en-GB" sz="800" b="0" dirty="0"/>
        </a:p>
      </dgm:t>
    </dgm:pt>
    <dgm:pt modelId="{DF0D7638-311E-4676-9123-E2A7741DC3A9}" type="parTrans" cxnId="{DC53CCB9-202C-4076-817B-BDECA565A4C6}">
      <dgm:prSet/>
      <dgm:spPr/>
      <dgm:t>
        <a:bodyPr/>
        <a:lstStyle/>
        <a:p>
          <a:pPr algn="ctr"/>
          <a:endParaRPr lang="en-GB"/>
        </a:p>
      </dgm:t>
    </dgm:pt>
    <dgm:pt modelId="{F9A2D85D-CF48-4E4F-B8C5-998BC70E78DF}" type="sibTrans" cxnId="{DC53CCB9-202C-4076-817B-BDECA565A4C6}">
      <dgm:prSet/>
      <dgm:spPr/>
      <dgm:t>
        <a:bodyPr/>
        <a:lstStyle/>
        <a:p>
          <a:pPr algn="ctr"/>
          <a:endParaRPr lang="en-GB"/>
        </a:p>
      </dgm:t>
    </dgm:pt>
    <dgm:pt modelId="{4B578F02-427A-4B0D-9FBF-A54EE2ACD4E9}">
      <dgm:prSet custT="1"/>
      <dgm:spPr/>
      <dgm:t>
        <a:bodyPr/>
        <a:lstStyle/>
        <a:p>
          <a:pPr algn="ctr"/>
          <a:r>
            <a:rPr lang="en-GB" sz="900" b="0" i="0" u="none" dirty="0"/>
            <a:t>Touch-sensitive interface</a:t>
          </a:r>
        </a:p>
        <a:p>
          <a:pPr algn="ctr"/>
          <a:endParaRPr lang="en-GB" sz="400" b="0" dirty="0"/>
        </a:p>
      </dgm:t>
    </dgm:pt>
    <dgm:pt modelId="{63E78802-27C2-4B7C-9B4D-C4C14342D6CD}" type="parTrans" cxnId="{1FDF7229-46F7-45B3-8D7F-65F4342844B8}">
      <dgm:prSet/>
      <dgm:spPr/>
      <dgm:t>
        <a:bodyPr/>
        <a:lstStyle/>
        <a:p>
          <a:pPr algn="ctr"/>
          <a:endParaRPr lang="en-GB"/>
        </a:p>
      </dgm:t>
    </dgm:pt>
    <dgm:pt modelId="{19B56205-A75A-4DFB-8038-AA83FB1E8306}" type="sibTrans" cxnId="{1FDF7229-46F7-45B3-8D7F-65F4342844B8}">
      <dgm:prSet/>
      <dgm:spPr/>
      <dgm:t>
        <a:bodyPr/>
        <a:lstStyle/>
        <a:p>
          <a:pPr algn="ctr"/>
          <a:endParaRPr lang="en-GB"/>
        </a:p>
      </dgm:t>
    </dgm:pt>
    <dgm:pt modelId="{E8ECA811-3C9B-47C1-B850-A63ACCB90833}">
      <dgm:prSet/>
      <dgm:spPr/>
      <dgm:t>
        <a:bodyPr/>
        <a:lstStyle/>
        <a:p>
          <a:pPr algn="ctr"/>
          <a:r>
            <a:rPr lang="en-GB" sz="700" b="0" i="0" u="none" dirty="0"/>
            <a:t>Within a touch-sensitive interface commands are issued to a computer system by touching the screen of the device with a person’s finger or with the use of a stylus pen.</a:t>
          </a:r>
          <a:endParaRPr lang="en-GB" sz="700" b="0" dirty="0"/>
        </a:p>
      </dgm:t>
    </dgm:pt>
    <dgm:pt modelId="{EBEB2CF7-461A-48A7-B860-E48855D5C62B}" type="parTrans" cxnId="{FD103187-1415-411B-BBCB-583213590DC5}">
      <dgm:prSet/>
      <dgm:spPr/>
      <dgm:t>
        <a:bodyPr/>
        <a:lstStyle/>
        <a:p>
          <a:pPr algn="ctr"/>
          <a:endParaRPr lang="en-GB"/>
        </a:p>
      </dgm:t>
    </dgm:pt>
    <dgm:pt modelId="{317EBD7E-9B0F-47D2-87E4-7BE933BFDB59}" type="sibTrans" cxnId="{FD103187-1415-411B-BBCB-583213590DC5}">
      <dgm:prSet/>
      <dgm:spPr/>
      <dgm:t>
        <a:bodyPr/>
        <a:lstStyle/>
        <a:p>
          <a:pPr algn="ctr"/>
          <a:endParaRPr lang="en-GB"/>
        </a:p>
      </dgm:t>
    </dgm:pt>
    <dgm:pt modelId="{A63A8201-1F89-4C26-A3EB-CB6CD98855F1}">
      <dgm:prSet custT="1"/>
      <dgm:spPr/>
      <dgm:t>
        <a:bodyPr/>
        <a:lstStyle/>
        <a:p>
          <a:pPr algn="ctr"/>
          <a:r>
            <a:rPr lang="en-GB" sz="800" b="0" i="0" u="none" dirty="0"/>
            <a:t>Disk Scanning</a:t>
          </a:r>
        </a:p>
        <a:p>
          <a:pPr algn="ctr"/>
          <a:endParaRPr lang="en-GB" sz="400" b="0" dirty="0"/>
        </a:p>
      </dgm:t>
    </dgm:pt>
    <dgm:pt modelId="{B00C949A-FA2B-4205-9CD5-F6F948E558C8}" type="parTrans" cxnId="{7847A66D-4EB1-465E-93C1-FB5000174B51}">
      <dgm:prSet/>
      <dgm:spPr/>
      <dgm:t>
        <a:bodyPr/>
        <a:lstStyle/>
        <a:p>
          <a:pPr algn="ctr"/>
          <a:endParaRPr lang="en-GB"/>
        </a:p>
      </dgm:t>
    </dgm:pt>
    <dgm:pt modelId="{1F179211-3719-4790-98DE-FA073D1BB22A}" type="sibTrans" cxnId="{7847A66D-4EB1-465E-93C1-FB5000174B51}">
      <dgm:prSet/>
      <dgm:spPr/>
      <dgm:t>
        <a:bodyPr/>
        <a:lstStyle/>
        <a:p>
          <a:pPr algn="ctr"/>
          <a:endParaRPr lang="en-GB"/>
        </a:p>
      </dgm:t>
    </dgm:pt>
    <dgm:pt modelId="{62FE8E0D-F2B4-4389-97FD-F132637A9938}">
      <dgm:prSet custT="1"/>
      <dgm:spPr/>
      <dgm:t>
        <a:bodyPr/>
        <a:lstStyle/>
        <a:p>
          <a:pPr algn="ctr"/>
          <a:r>
            <a:rPr lang="en-GB" sz="700" b="0" i="0" u="none" dirty="0"/>
            <a:t>Disk scanning is a utility program that allows a user to perform various functions on a computer disk, such as disk partitioning, logical volume management, changing drive letters etc.</a:t>
          </a:r>
          <a:endParaRPr lang="en-GB" sz="700" b="0" dirty="0"/>
        </a:p>
      </dgm:t>
    </dgm:pt>
    <dgm:pt modelId="{E8FF1B49-4F22-4BD5-9A27-C2B5F164A9D7}" type="parTrans" cxnId="{6CBB33B3-CE4C-418A-A8FD-51C27DF43A0D}">
      <dgm:prSet/>
      <dgm:spPr/>
      <dgm:t>
        <a:bodyPr/>
        <a:lstStyle/>
        <a:p>
          <a:pPr algn="ctr"/>
          <a:endParaRPr lang="en-GB"/>
        </a:p>
      </dgm:t>
    </dgm:pt>
    <dgm:pt modelId="{02457D08-A20F-4F7D-A828-826F4AFEBE7B}" type="sibTrans" cxnId="{6CBB33B3-CE4C-418A-A8FD-51C27DF43A0D}">
      <dgm:prSet/>
      <dgm:spPr/>
      <dgm:t>
        <a:bodyPr/>
        <a:lstStyle/>
        <a:p>
          <a:pPr algn="ctr"/>
          <a:endParaRPr lang="en-GB"/>
        </a:p>
      </dgm:t>
    </dgm:pt>
    <dgm:pt modelId="{8CC8EE64-DFF0-40C4-AF97-4BEBD652D73B}">
      <dgm:prSet custT="1"/>
      <dgm:spPr/>
      <dgm:t>
        <a:bodyPr/>
        <a:lstStyle/>
        <a:p>
          <a:pPr algn="ctr"/>
          <a:r>
            <a:rPr lang="en-GB" sz="900" b="0" i="0" u="none" dirty="0"/>
            <a:t>System Backup</a:t>
          </a:r>
        </a:p>
        <a:p>
          <a:pPr algn="ctr"/>
          <a:endParaRPr lang="en-GB" sz="400" b="0" dirty="0"/>
        </a:p>
      </dgm:t>
    </dgm:pt>
    <dgm:pt modelId="{1C624464-DB91-46F4-A759-2261BB901903}" type="parTrans" cxnId="{B8CD2671-D310-4391-88A9-BBF0E09032C6}">
      <dgm:prSet/>
      <dgm:spPr/>
      <dgm:t>
        <a:bodyPr/>
        <a:lstStyle/>
        <a:p>
          <a:pPr algn="ctr"/>
          <a:endParaRPr lang="en-GB"/>
        </a:p>
      </dgm:t>
    </dgm:pt>
    <dgm:pt modelId="{4FFBBD8F-8B14-42BA-8FD3-D5287D3108F8}" type="sibTrans" cxnId="{B8CD2671-D310-4391-88A9-BBF0E09032C6}">
      <dgm:prSet/>
      <dgm:spPr/>
      <dgm:t>
        <a:bodyPr/>
        <a:lstStyle/>
        <a:p>
          <a:pPr algn="ctr"/>
          <a:endParaRPr lang="en-GB"/>
        </a:p>
      </dgm:t>
    </dgm:pt>
    <dgm:pt modelId="{171B5D21-81E1-4E90-96E8-E0FA5715CE25}">
      <dgm:prSet/>
      <dgm:spPr/>
      <dgm:t>
        <a:bodyPr/>
        <a:lstStyle/>
        <a:p>
          <a:pPr algn="ctr"/>
          <a:r>
            <a:rPr lang="en-GB" sz="700" b="0" i="0" u="none" dirty="0"/>
            <a:t>Backing up is the process of making and storing copies of files in case of equipment failure or other damage that could cause loss of data.</a:t>
          </a:r>
          <a:endParaRPr lang="en-GB" sz="700" b="0" dirty="0"/>
        </a:p>
      </dgm:t>
    </dgm:pt>
    <dgm:pt modelId="{2C9BA5B7-3DF2-4E6B-8BCF-8F53812E6C8F}" type="parTrans" cxnId="{9B7F0DED-35D4-4EA6-BE3C-FC2E47D0F58D}">
      <dgm:prSet/>
      <dgm:spPr/>
      <dgm:t>
        <a:bodyPr/>
        <a:lstStyle/>
        <a:p>
          <a:pPr algn="ctr"/>
          <a:endParaRPr lang="en-GB"/>
        </a:p>
      </dgm:t>
    </dgm:pt>
    <dgm:pt modelId="{5591BB86-7EF2-46C5-9758-91DE6BF0BC05}" type="sibTrans" cxnId="{9B7F0DED-35D4-4EA6-BE3C-FC2E47D0F58D}">
      <dgm:prSet/>
      <dgm:spPr/>
      <dgm:t>
        <a:bodyPr/>
        <a:lstStyle/>
        <a:p>
          <a:pPr algn="ctr"/>
          <a:endParaRPr lang="en-GB"/>
        </a:p>
      </dgm:t>
    </dgm:pt>
    <dgm:pt modelId="{59AB187F-A33D-47E1-86E3-2BFA7E696A1C}">
      <dgm:prSet custT="1"/>
      <dgm:spPr/>
      <dgm:t>
        <a:bodyPr/>
        <a:lstStyle/>
        <a:p>
          <a:pPr algn="ctr"/>
          <a:r>
            <a:rPr lang="en-GB" sz="1000" b="0" i="0" u="none" dirty="0"/>
            <a:t>Full-backup</a:t>
          </a:r>
        </a:p>
        <a:p>
          <a:pPr algn="ctr"/>
          <a:endParaRPr lang="en-GB" sz="400" b="0" dirty="0"/>
        </a:p>
      </dgm:t>
    </dgm:pt>
    <dgm:pt modelId="{0A75DBFF-DED1-451B-84EF-1D6EE4BB2D6C}" type="parTrans" cxnId="{353627E6-F87B-4F91-89CC-B30DE7F5B434}">
      <dgm:prSet/>
      <dgm:spPr/>
      <dgm:t>
        <a:bodyPr/>
        <a:lstStyle/>
        <a:p>
          <a:pPr algn="ctr"/>
          <a:endParaRPr lang="en-GB"/>
        </a:p>
      </dgm:t>
    </dgm:pt>
    <dgm:pt modelId="{E09524C9-5EC5-4F0D-9949-98AD0B63311D}" type="sibTrans" cxnId="{353627E6-F87B-4F91-89CC-B30DE7F5B434}">
      <dgm:prSet/>
      <dgm:spPr/>
      <dgm:t>
        <a:bodyPr/>
        <a:lstStyle/>
        <a:p>
          <a:pPr algn="ctr"/>
          <a:endParaRPr lang="en-GB"/>
        </a:p>
      </dgm:t>
    </dgm:pt>
    <dgm:pt modelId="{4E530334-D3D8-415F-9187-380C7422E342}">
      <dgm:prSet custT="1"/>
      <dgm:spPr/>
      <dgm:t>
        <a:bodyPr/>
        <a:lstStyle/>
        <a:p>
          <a:pPr algn="ctr"/>
          <a:r>
            <a:rPr lang="en-GB" sz="700" b="0" i="0" u="none" dirty="0"/>
            <a:t>A full-backup makes a copy of everything on the system, even if it has not changed since the last backup.</a:t>
          </a:r>
          <a:endParaRPr lang="en-GB" sz="700" b="0" dirty="0"/>
        </a:p>
      </dgm:t>
    </dgm:pt>
    <dgm:pt modelId="{0852543E-331B-443E-B537-7DD64A89F47C}" type="parTrans" cxnId="{8097FF67-4FC3-46FA-92D7-8E50A0D493B3}">
      <dgm:prSet/>
      <dgm:spPr/>
      <dgm:t>
        <a:bodyPr/>
        <a:lstStyle/>
        <a:p>
          <a:pPr algn="ctr"/>
          <a:endParaRPr lang="en-GB"/>
        </a:p>
      </dgm:t>
    </dgm:pt>
    <dgm:pt modelId="{A2949E98-F153-46C5-9681-C0E332E02FF9}" type="sibTrans" cxnId="{8097FF67-4FC3-46FA-92D7-8E50A0D493B3}">
      <dgm:prSet/>
      <dgm:spPr/>
      <dgm:t>
        <a:bodyPr/>
        <a:lstStyle/>
        <a:p>
          <a:pPr algn="ctr"/>
          <a:endParaRPr lang="en-GB"/>
        </a:p>
      </dgm:t>
    </dgm:pt>
    <dgm:pt modelId="{848D4A89-3A7D-4539-A2AE-1467FFE0A990}">
      <dgm:prSet custT="1"/>
      <dgm:spPr/>
      <dgm:t>
        <a:bodyPr/>
        <a:lstStyle/>
        <a:p>
          <a:pPr algn="ctr"/>
          <a:r>
            <a:rPr lang="en-GB" sz="900" b="0" i="0" u="none" dirty="0"/>
            <a:t>Incremental backup</a:t>
          </a:r>
        </a:p>
        <a:p>
          <a:pPr algn="ctr"/>
          <a:endParaRPr lang="en-GB" sz="400" b="0" dirty="0"/>
        </a:p>
      </dgm:t>
    </dgm:pt>
    <dgm:pt modelId="{56F1F62F-6249-4B94-A713-1CEEC9447EF3}" type="parTrans" cxnId="{D6696901-2DF8-4807-ADEF-FA8C84AFBA9B}">
      <dgm:prSet/>
      <dgm:spPr/>
      <dgm:t>
        <a:bodyPr/>
        <a:lstStyle/>
        <a:p>
          <a:pPr algn="ctr"/>
          <a:endParaRPr lang="en-GB"/>
        </a:p>
      </dgm:t>
    </dgm:pt>
    <dgm:pt modelId="{2C65DBB7-C2C8-4A8B-A374-05FF3204713D}" type="sibTrans" cxnId="{D6696901-2DF8-4807-ADEF-FA8C84AFBA9B}">
      <dgm:prSet/>
      <dgm:spPr/>
      <dgm:t>
        <a:bodyPr/>
        <a:lstStyle/>
        <a:p>
          <a:pPr algn="ctr"/>
          <a:endParaRPr lang="en-GB"/>
        </a:p>
      </dgm:t>
    </dgm:pt>
    <dgm:pt modelId="{1C85E220-24F8-4399-A7F6-E0DA5F0BA134}">
      <dgm:prSet/>
      <dgm:spPr/>
      <dgm:t>
        <a:bodyPr/>
        <a:lstStyle/>
        <a:p>
          <a:pPr algn="ctr"/>
          <a:r>
            <a:rPr lang="en-GB" sz="700" b="0" i="0" u="none" dirty="0"/>
            <a:t>An incremental backup makes a copy of only the new files or any files that have changed since the last full backup and is much quicker to make than a full backup.</a:t>
          </a:r>
          <a:endParaRPr lang="en-GB" sz="700" b="0" dirty="0"/>
        </a:p>
      </dgm:t>
    </dgm:pt>
    <dgm:pt modelId="{467FB943-09BD-4300-938F-30F169E11DC5}" type="parTrans" cxnId="{1FC29A43-F18C-46D0-8909-D6B1885CDF81}">
      <dgm:prSet/>
      <dgm:spPr/>
      <dgm:t>
        <a:bodyPr/>
        <a:lstStyle/>
        <a:p>
          <a:pPr algn="ctr"/>
          <a:endParaRPr lang="en-GB"/>
        </a:p>
      </dgm:t>
    </dgm:pt>
    <dgm:pt modelId="{69CD1B67-B21E-49B4-9868-7D95403171BD}" type="sibTrans" cxnId="{1FC29A43-F18C-46D0-8909-D6B1885CDF81}">
      <dgm:prSet/>
      <dgm:spPr/>
      <dgm:t>
        <a:bodyPr/>
        <a:lstStyle/>
        <a:p>
          <a:pPr algn="ctr"/>
          <a:endParaRPr lang="en-GB"/>
        </a:p>
      </dgm:t>
    </dgm:pt>
    <dgm:pt modelId="{C261A7F9-221A-4E95-947A-2ECB935CDFC9}" type="pres">
      <dgm:prSet presAssocID="{697467BF-CAD0-47AF-9F27-0818DC7C6ABE}" presName="diagram" presStyleCnt="0">
        <dgm:presLayoutVars>
          <dgm:dir/>
          <dgm:resizeHandles val="exact"/>
        </dgm:presLayoutVars>
      </dgm:prSet>
      <dgm:spPr/>
    </dgm:pt>
    <dgm:pt modelId="{A200FE29-F8CF-4243-A1F0-246C810EB79E}" type="pres">
      <dgm:prSet presAssocID="{ED5104FF-9BAE-44B9-98BC-E8B61AA91F8C}" presName="node" presStyleLbl="node1" presStyleIdx="0" presStyleCnt="19">
        <dgm:presLayoutVars>
          <dgm:bulletEnabled val="1"/>
        </dgm:presLayoutVars>
      </dgm:prSet>
      <dgm:spPr/>
    </dgm:pt>
    <dgm:pt modelId="{87AD910B-792D-41CD-9A40-337088926521}" type="pres">
      <dgm:prSet presAssocID="{280CEDC5-2491-48CF-804E-D78EEAE4727F}" presName="sibTrans" presStyleCnt="0"/>
      <dgm:spPr/>
    </dgm:pt>
    <dgm:pt modelId="{BEBE78F9-F607-490E-9AB0-B7DBC0FC0F99}" type="pres">
      <dgm:prSet presAssocID="{8424E031-5777-49DF-ADB4-6CA31285519E}" presName="node" presStyleLbl="node1" presStyleIdx="1" presStyleCnt="19">
        <dgm:presLayoutVars>
          <dgm:bulletEnabled val="1"/>
        </dgm:presLayoutVars>
      </dgm:prSet>
      <dgm:spPr/>
    </dgm:pt>
    <dgm:pt modelId="{7BA97D34-E5D8-421C-9E26-AB317E18C01A}" type="pres">
      <dgm:prSet presAssocID="{09A9B1AF-398F-4464-B8EE-E213DD3C1982}" presName="sibTrans" presStyleCnt="0"/>
      <dgm:spPr/>
    </dgm:pt>
    <dgm:pt modelId="{FFC882F6-FE27-4700-AB42-415509273ADA}" type="pres">
      <dgm:prSet presAssocID="{AC0DE3D4-377F-49C9-9539-950AD30DF9E3}" presName="node" presStyleLbl="node1" presStyleIdx="2" presStyleCnt="19">
        <dgm:presLayoutVars>
          <dgm:bulletEnabled val="1"/>
        </dgm:presLayoutVars>
      </dgm:prSet>
      <dgm:spPr/>
    </dgm:pt>
    <dgm:pt modelId="{6887CEEC-426D-4CC1-A994-1AAAB498CF92}" type="pres">
      <dgm:prSet presAssocID="{61EDA853-3F13-4B38-9747-676955707727}" presName="sibTrans" presStyleCnt="0"/>
      <dgm:spPr/>
    </dgm:pt>
    <dgm:pt modelId="{12A4B0D2-FDEB-4ADA-9E03-8403530EFCDB}" type="pres">
      <dgm:prSet presAssocID="{EE64B48F-F4B2-404B-9A6C-15FB360FDF07}" presName="node" presStyleLbl="node1" presStyleIdx="3" presStyleCnt="19">
        <dgm:presLayoutVars>
          <dgm:bulletEnabled val="1"/>
        </dgm:presLayoutVars>
      </dgm:prSet>
      <dgm:spPr/>
    </dgm:pt>
    <dgm:pt modelId="{1AF52AC5-5460-488C-A392-0F6C889446FF}" type="pres">
      <dgm:prSet presAssocID="{6A56E23A-4CBD-4753-9838-29A25F016DC3}" presName="sibTrans" presStyleCnt="0"/>
      <dgm:spPr/>
    </dgm:pt>
    <dgm:pt modelId="{8D3945A3-7BAF-45DA-8DDF-8D8E33525ADC}" type="pres">
      <dgm:prSet presAssocID="{D5895708-8E9A-43A4-B6FF-E9BD0CD8EF80}" presName="node" presStyleLbl="node1" presStyleIdx="4" presStyleCnt="19">
        <dgm:presLayoutVars>
          <dgm:bulletEnabled val="1"/>
        </dgm:presLayoutVars>
      </dgm:prSet>
      <dgm:spPr/>
    </dgm:pt>
    <dgm:pt modelId="{9959F1CF-35BF-4CF6-81C4-731043623EA3}" type="pres">
      <dgm:prSet presAssocID="{BFDEE16D-8080-4812-8CB0-467CB269F905}" presName="sibTrans" presStyleCnt="0"/>
      <dgm:spPr/>
    </dgm:pt>
    <dgm:pt modelId="{662110FE-9909-495E-B49B-1DB9B00466EC}" type="pres">
      <dgm:prSet presAssocID="{AB88881B-491E-436A-8654-0E5C92B02912}" presName="node" presStyleLbl="node1" presStyleIdx="5" presStyleCnt="19">
        <dgm:presLayoutVars>
          <dgm:bulletEnabled val="1"/>
        </dgm:presLayoutVars>
      </dgm:prSet>
      <dgm:spPr/>
    </dgm:pt>
    <dgm:pt modelId="{0E639B3B-0212-4CCD-8429-ACBF81DED70A}" type="pres">
      <dgm:prSet presAssocID="{41D93DD4-D120-42E5-9177-D1E0B1D0B05C}" presName="sibTrans" presStyleCnt="0"/>
      <dgm:spPr/>
    </dgm:pt>
    <dgm:pt modelId="{A49A376A-4B11-40CE-80A2-E64D284F0505}" type="pres">
      <dgm:prSet presAssocID="{B21E495B-74A8-4E79-891F-16078FE45D1E}" presName="node" presStyleLbl="node1" presStyleIdx="6" presStyleCnt="19">
        <dgm:presLayoutVars>
          <dgm:bulletEnabled val="1"/>
        </dgm:presLayoutVars>
      </dgm:prSet>
      <dgm:spPr/>
    </dgm:pt>
    <dgm:pt modelId="{19A830EB-0B26-4835-BEDA-795CFD1AD8C9}" type="pres">
      <dgm:prSet presAssocID="{0BB88B6D-0AAD-480D-B1BE-98BD38281FED}" presName="sibTrans" presStyleCnt="0"/>
      <dgm:spPr/>
    </dgm:pt>
    <dgm:pt modelId="{7CDAC15D-8E13-4265-973B-BA2DE3DFCDB6}" type="pres">
      <dgm:prSet presAssocID="{9E9C3C29-4001-4082-9819-9E5D7CD0B311}" presName="node" presStyleLbl="node1" presStyleIdx="7" presStyleCnt="19">
        <dgm:presLayoutVars>
          <dgm:bulletEnabled val="1"/>
        </dgm:presLayoutVars>
      </dgm:prSet>
      <dgm:spPr/>
    </dgm:pt>
    <dgm:pt modelId="{654AEBEE-9CC5-4B92-A94C-181EDC90536A}" type="pres">
      <dgm:prSet presAssocID="{81476D16-9BA8-4217-9064-423139D7990E}" presName="sibTrans" presStyleCnt="0"/>
      <dgm:spPr/>
    </dgm:pt>
    <dgm:pt modelId="{3779CB94-B650-47B6-B051-F048A087892A}" type="pres">
      <dgm:prSet presAssocID="{393F89C5-5C27-4ABD-A8A0-ECCBAE871A64}" presName="node" presStyleLbl="node1" presStyleIdx="8" presStyleCnt="19">
        <dgm:presLayoutVars>
          <dgm:bulletEnabled val="1"/>
        </dgm:presLayoutVars>
      </dgm:prSet>
      <dgm:spPr/>
    </dgm:pt>
    <dgm:pt modelId="{EA95C2CC-3083-4E32-A07A-55FF8C113F2D}" type="pres">
      <dgm:prSet presAssocID="{EF6F3AA6-54DA-40B9-BE9C-5F078D41F6C7}" presName="sibTrans" presStyleCnt="0"/>
      <dgm:spPr/>
    </dgm:pt>
    <dgm:pt modelId="{84379D65-86DB-4EF1-A23A-2B290DE2469F}" type="pres">
      <dgm:prSet presAssocID="{02B86DEF-EAD3-4371-A014-F32C4E71050B}" presName="node" presStyleLbl="node1" presStyleIdx="9" presStyleCnt="19">
        <dgm:presLayoutVars>
          <dgm:bulletEnabled val="1"/>
        </dgm:presLayoutVars>
      </dgm:prSet>
      <dgm:spPr/>
    </dgm:pt>
    <dgm:pt modelId="{05E6D241-EA3A-4CEF-AA4B-E1FA29D64893}" type="pres">
      <dgm:prSet presAssocID="{6A6E9828-9961-4AC1-93D1-05B4DE51CF2E}" presName="sibTrans" presStyleCnt="0"/>
      <dgm:spPr/>
    </dgm:pt>
    <dgm:pt modelId="{B7F86D1A-D1A5-4437-8E2C-777718BFEB51}" type="pres">
      <dgm:prSet presAssocID="{88457DF1-682E-4FFE-B4F0-1DECD481391F}" presName="node" presStyleLbl="node1" presStyleIdx="10" presStyleCnt="19">
        <dgm:presLayoutVars>
          <dgm:bulletEnabled val="1"/>
        </dgm:presLayoutVars>
      </dgm:prSet>
      <dgm:spPr/>
    </dgm:pt>
    <dgm:pt modelId="{0B50121F-936E-4BD3-A690-CAB68F12D53A}" type="pres">
      <dgm:prSet presAssocID="{F936580C-806D-42AC-8B02-0FA5E0E07BA6}" presName="sibTrans" presStyleCnt="0"/>
      <dgm:spPr/>
    </dgm:pt>
    <dgm:pt modelId="{A5D1C20E-8FA2-4C64-BF59-41643D0F33A2}" type="pres">
      <dgm:prSet presAssocID="{E43A8EE7-D07A-4452-947A-1BEA88F70E95}" presName="node" presStyleLbl="node1" presStyleIdx="11" presStyleCnt="19">
        <dgm:presLayoutVars>
          <dgm:bulletEnabled val="1"/>
        </dgm:presLayoutVars>
      </dgm:prSet>
      <dgm:spPr/>
    </dgm:pt>
    <dgm:pt modelId="{7C5C2C14-6793-4D25-B0FA-3B935EA429D6}" type="pres">
      <dgm:prSet presAssocID="{83B7DBFF-0B8A-4F69-A71C-F47E3BC6EBF3}" presName="sibTrans" presStyleCnt="0"/>
      <dgm:spPr/>
    </dgm:pt>
    <dgm:pt modelId="{5A20F7AD-32E0-4CB4-A67B-21BBC6E5A4F4}" type="pres">
      <dgm:prSet presAssocID="{B48DF230-18F6-4C12-83B3-20980A92333F}" presName="node" presStyleLbl="node1" presStyleIdx="12" presStyleCnt="19">
        <dgm:presLayoutVars>
          <dgm:bulletEnabled val="1"/>
        </dgm:presLayoutVars>
      </dgm:prSet>
      <dgm:spPr/>
    </dgm:pt>
    <dgm:pt modelId="{38EDBA18-4487-4A21-BA31-6DB9094721D8}" type="pres">
      <dgm:prSet presAssocID="{31D909B4-13BF-4BB5-9436-3C27D51C7807}" presName="sibTrans" presStyleCnt="0"/>
      <dgm:spPr/>
    </dgm:pt>
    <dgm:pt modelId="{889C4A38-9FC0-4B5A-8AA5-2E0029056447}" type="pres">
      <dgm:prSet presAssocID="{F22447C6-F048-4BA3-9537-E181CDF62F75}" presName="node" presStyleLbl="node1" presStyleIdx="13" presStyleCnt="19">
        <dgm:presLayoutVars>
          <dgm:bulletEnabled val="1"/>
        </dgm:presLayoutVars>
      </dgm:prSet>
      <dgm:spPr/>
    </dgm:pt>
    <dgm:pt modelId="{0ADDBCF9-55F1-4E69-8587-01100705CB45}" type="pres">
      <dgm:prSet presAssocID="{BF9B6B18-0CB7-42A5-BA7D-51C10174A5FE}" presName="sibTrans" presStyleCnt="0"/>
      <dgm:spPr/>
    </dgm:pt>
    <dgm:pt modelId="{AE0E9619-BA89-4064-AEE9-D4FAEEC8EAD5}" type="pres">
      <dgm:prSet presAssocID="{4B578F02-427A-4B0D-9FBF-A54EE2ACD4E9}" presName="node" presStyleLbl="node1" presStyleIdx="14" presStyleCnt="19">
        <dgm:presLayoutVars>
          <dgm:bulletEnabled val="1"/>
        </dgm:presLayoutVars>
      </dgm:prSet>
      <dgm:spPr/>
    </dgm:pt>
    <dgm:pt modelId="{E9416231-B435-46EF-A0D2-4D46C048DF79}" type="pres">
      <dgm:prSet presAssocID="{19B56205-A75A-4DFB-8038-AA83FB1E8306}" presName="sibTrans" presStyleCnt="0"/>
      <dgm:spPr/>
    </dgm:pt>
    <dgm:pt modelId="{4112DBA1-5579-4A8B-BE75-F25EEBE6DDAC}" type="pres">
      <dgm:prSet presAssocID="{A63A8201-1F89-4C26-A3EB-CB6CD98855F1}" presName="node" presStyleLbl="node1" presStyleIdx="15" presStyleCnt="19">
        <dgm:presLayoutVars>
          <dgm:bulletEnabled val="1"/>
        </dgm:presLayoutVars>
      </dgm:prSet>
      <dgm:spPr/>
    </dgm:pt>
    <dgm:pt modelId="{01A33332-15DC-4C4B-8CB9-61125335BC62}" type="pres">
      <dgm:prSet presAssocID="{1F179211-3719-4790-98DE-FA073D1BB22A}" presName="sibTrans" presStyleCnt="0"/>
      <dgm:spPr/>
    </dgm:pt>
    <dgm:pt modelId="{25B027C4-E0B0-4644-80A2-AA8CA7EFB1FB}" type="pres">
      <dgm:prSet presAssocID="{8CC8EE64-DFF0-40C4-AF97-4BEBD652D73B}" presName="node" presStyleLbl="node1" presStyleIdx="16" presStyleCnt="19">
        <dgm:presLayoutVars>
          <dgm:bulletEnabled val="1"/>
        </dgm:presLayoutVars>
      </dgm:prSet>
      <dgm:spPr/>
    </dgm:pt>
    <dgm:pt modelId="{9F30F89E-FE46-40A9-8250-D86E87CCE29D}" type="pres">
      <dgm:prSet presAssocID="{4FFBBD8F-8B14-42BA-8FD3-D5287D3108F8}" presName="sibTrans" presStyleCnt="0"/>
      <dgm:spPr/>
    </dgm:pt>
    <dgm:pt modelId="{2ADDA34B-A6A7-4DB8-A7D9-16FBA7F76D9E}" type="pres">
      <dgm:prSet presAssocID="{59AB187F-A33D-47E1-86E3-2BFA7E696A1C}" presName="node" presStyleLbl="node1" presStyleIdx="17" presStyleCnt="19">
        <dgm:presLayoutVars>
          <dgm:bulletEnabled val="1"/>
        </dgm:presLayoutVars>
      </dgm:prSet>
      <dgm:spPr/>
    </dgm:pt>
    <dgm:pt modelId="{349BAF41-9516-4501-8DC5-891910DCA09A}" type="pres">
      <dgm:prSet presAssocID="{E09524C9-5EC5-4F0D-9949-98AD0B63311D}" presName="sibTrans" presStyleCnt="0"/>
      <dgm:spPr/>
    </dgm:pt>
    <dgm:pt modelId="{51F3A275-6B0C-453D-9435-B9EBC337F0B3}" type="pres">
      <dgm:prSet presAssocID="{848D4A89-3A7D-4539-A2AE-1467FFE0A990}" presName="node" presStyleLbl="node1" presStyleIdx="18" presStyleCnt="19">
        <dgm:presLayoutVars>
          <dgm:bulletEnabled val="1"/>
        </dgm:presLayoutVars>
      </dgm:prSet>
      <dgm:spPr/>
    </dgm:pt>
  </dgm:ptLst>
  <dgm:cxnLst>
    <dgm:cxn modelId="{50D79300-1855-403A-8C2D-B85E624A43D7}" srcId="{393F89C5-5C27-4ABD-A8A0-ECCBAE871A64}" destId="{C3B9727E-95FE-48A7-A47B-FEC0131F721C}" srcOrd="0" destOrd="0" parTransId="{5C8590C2-8283-4074-B6B8-67CFB3F45963}" sibTransId="{442219AB-440D-419C-BBD5-E830E46025AA}"/>
    <dgm:cxn modelId="{D6696901-2DF8-4807-ADEF-FA8C84AFBA9B}" srcId="{697467BF-CAD0-47AF-9F27-0818DC7C6ABE}" destId="{848D4A89-3A7D-4539-A2AE-1467FFE0A990}" srcOrd="18" destOrd="0" parTransId="{56F1F62F-6249-4B94-A713-1CEEC9447EF3}" sibTransId="{2C65DBB7-C2C8-4A8B-A374-05FF3204713D}"/>
    <dgm:cxn modelId="{1D66DC02-6463-4E3D-B123-5D328CEFC847}" srcId="{B48DF230-18F6-4C12-83B3-20980A92333F}" destId="{21E7CF63-75D5-44CC-8B42-10F51AB8DED7}" srcOrd="0" destOrd="0" parTransId="{61F24565-1022-419A-BBA2-C99D4ED79DE4}" sibTransId="{E202A828-A6E1-477D-BE73-CEA49378DDBE}"/>
    <dgm:cxn modelId="{5485FC02-BD23-443B-A12D-4235B5604543}" type="presOf" srcId="{BB2C7A17-241B-4F76-B628-32AFECC44FDE}" destId="{BEBE78F9-F607-490E-9AB0-B7DBC0FC0F99}" srcOrd="0" destOrd="1" presId="urn:microsoft.com/office/officeart/2005/8/layout/default"/>
    <dgm:cxn modelId="{DCC6E109-EBB2-4422-BB2C-31DFABABC79C}" srcId="{EE64B48F-F4B2-404B-9A6C-15FB360FDF07}" destId="{1DC5B9A8-5754-4951-A50B-31B6128CC1BF}" srcOrd="0" destOrd="0" parTransId="{D8505F8E-C550-407D-BACE-6ED9D291B519}" sibTransId="{F8E699FB-EBB1-426C-B6B4-5B6892EA500D}"/>
    <dgm:cxn modelId="{329C710A-3E7F-4F81-9E34-7590EE3E833D}" srcId="{697467BF-CAD0-47AF-9F27-0818DC7C6ABE}" destId="{02B86DEF-EAD3-4371-A014-F32C4E71050B}" srcOrd="9" destOrd="0" parTransId="{DB469D46-7E87-4463-A171-9858101DCA57}" sibTransId="{6A6E9828-9961-4AC1-93D1-05B4DE51CF2E}"/>
    <dgm:cxn modelId="{1D2A820D-7590-4D97-AE1A-7F8F02F52A2D}" type="presOf" srcId="{1F87C314-1E9D-46D4-B9E6-4CB8367299F3}" destId="{8D3945A3-7BAF-45DA-8DDF-8D8E33525ADC}" srcOrd="0" destOrd="1" presId="urn:microsoft.com/office/officeart/2005/8/layout/default"/>
    <dgm:cxn modelId="{0936890D-DBDB-4260-9910-787F1B26B615}" type="presOf" srcId="{3C5520FE-9BDA-4F50-BA12-7F38B36207BB}" destId="{FFC882F6-FE27-4700-AB42-415509273ADA}" srcOrd="0" destOrd="1" presId="urn:microsoft.com/office/officeart/2005/8/layout/default"/>
    <dgm:cxn modelId="{1B1B3410-7CF5-4376-9D05-A9A857234887}" type="presOf" srcId="{4B578F02-427A-4B0D-9FBF-A54EE2ACD4E9}" destId="{AE0E9619-BA89-4064-AEE9-D4FAEEC8EAD5}" srcOrd="0" destOrd="0" presId="urn:microsoft.com/office/officeart/2005/8/layout/default"/>
    <dgm:cxn modelId="{C00A9E14-7385-492E-ADA3-257273CBEA27}" srcId="{697467BF-CAD0-47AF-9F27-0818DC7C6ABE}" destId="{E43A8EE7-D07A-4452-947A-1BEA88F70E95}" srcOrd="11" destOrd="0" parTransId="{59F77E5B-8515-4070-9BC4-00ECC66F405D}" sibTransId="{83B7DBFF-0B8A-4F69-A71C-F47E3BC6EBF3}"/>
    <dgm:cxn modelId="{A8891A16-CD86-4764-877E-C61F52E12F54}" srcId="{B21E495B-74A8-4E79-891F-16078FE45D1E}" destId="{235F8F85-1E75-416E-8601-F7436B659559}" srcOrd="0" destOrd="0" parTransId="{CDC5F996-4F6B-4C8F-ACC1-09121DE98E46}" sibTransId="{875664D4-884C-4385-9225-14856ACFAD85}"/>
    <dgm:cxn modelId="{D1C87217-A85A-479A-9539-76F11FF94E44}" srcId="{AB88881B-491E-436A-8654-0E5C92B02912}" destId="{CC61754A-7B92-4EF2-B853-437A1DA1B910}" srcOrd="0" destOrd="0" parTransId="{3C39D9AB-1A02-4128-914C-CEE94C6912F7}" sibTransId="{A9CEF126-EEE7-46FA-A830-908C60679692}"/>
    <dgm:cxn modelId="{B9C95D1B-38A0-4C74-A4F5-9E206C6A4D99}" srcId="{D5895708-8E9A-43A4-B6FF-E9BD0CD8EF80}" destId="{1F87C314-1E9D-46D4-B9E6-4CB8367299F3}" srcOrd="0" destOrd="0" parTransId="{3672BCF9-AD16-44B3-A33C-492A60166EC5}" sibTransId="{ADC09532-6BAB-4712-B55D-6AD2BCAD854C}"/>
    <dgm:cxn modelId="{5B8DA121-466E-4F25-ACBA-C31477E52BCE}" srcId="{697467BF-CAD0-47AF-9F27-0818DC7C6ABE}" destId="{9E9C3C29-4001-4082-9819-9E5D7CD0B311}" srcOrd="7" destOrd="0" parTransId="{2785C21A-B238-494F-8919-03B81F049F11}" sibTransId="{81476D16-9BA8-4217-9064-423139D7990E}"/>
    <dgm:cxn modelId="{1FDF7229-46F7-45B3-8D7F-65F4342844B8}" srcId="{697467BF-CAD0-47AF-9F27-0818DC7C6ABE}" destId="{4B578F02-427A-4B0D-9FBF-A54EE2ACD4E9}" srcOrd="14" destOrd="0" parTransId="{63E78802-27C2-4B7C-9B4D-C4C14342D6CD}" sibTransId="{19B56205-A75A-4DFB-8038-AA83FB1E8306}"/>
    <dgm:cxn modelId="{3002A929-0537-4B1E-95F7-38117CF7E264}" type="presOf" srcId="{E43A8EE7-D07A-4452-947A-1BEA88F70E95}" destId="{A5D1C20E-8FA2-4C64-BF59-41643D0F33A2}" srcOrd="0" destOrd="0" presId="urn:microsoft.com/office/officeart/2005/8/layout/default"/>
    <dgm:cxn modelId="{2CD2D129-891A-49F9-B33B-5FEA061D2B0D}" srcId="{697467BF-CAD0-47AF-9F27-0818DC7C6ABE}" destId="{88457DF1-682E-4FFE-B4F0-1DECD481391F}" srcOrd="10" destOrd="0" parTransId="{A4BAC43D-A2E0-4BAA-B8B8-C117E87F0D20}" sibTransId="{F936580C-806D-42AC-8B02-0FA5E0E07BA6}"/>
    <dgm:cxn modelId="{7DDDE329-159B-46D5-BD98-D595AF3A26EC}" srcId="{AC0DE3D4-377F-49C9-9539-950AD30DF9E3}" destId="{3C5520FE-9BDA-4F50-BA12-7F38B36207BB}" srcOrd="0" destOrd="0" parTransId="{9576C325-BF22-486F-A297-5FD14C585C0C}" sibTransId="{308F5BAF-BD07-4893-B8B5-057311C5F5D9}"/>
    <dgm:cxn modelId="{75464E2B-A4DD-43C6-A726-56577F18D3D7}" type="presOf" srcId="{AC0DE3D4-377F-49C9-9539-950AD30DF9E3}" destId="{FFC882F6-FE27-4700-AB42-415509273ADA}" srcOrd="0" destOrd="0" presId="urn:microsoft.com/office/officeart/2005/8/layout/default"/>
    <dgm:cxn modelId="{EA226C2C-DB8B-4427-B4D6-A56852EC7201}" type="presOf" srcId="{114828AD-DDB3-40ED-8454-6F0178463D0B}" destId="{A200FE29-F8CF-4243-A1F0-246C810EB79E}" srcOrd="0" destOrd="1" presId="urn:microsoft.com/office/officeart/2005/8/layout/default"/>
    <dgm:cxn modelId="{8B7C1B2F-4538-469E-9BDB-D276355C7361}" type="presOf" srcId="{F22447C6-F048-4BA3-9537-E181CDF62F75}" destId="{889C4A38-9FC0-4B5A-8AA5-2E0029056447}" srcOrd="0" destOrd="0" presId="urn:microsoft.com/office/officeart/2005/8/layout/default"/>
    <dgm:cxn modelId="{99BC4F30-8868-4C61-A152-E088EDABC1DD}" type="presOf" srcId="{F2C86A97-5123-4EFE-B4CE-EEC762460CF6}" destId="{B7F86D1A-D1A5-4437-8E2C-777718BFEB51}" srcOrd="0" destOrd="1" presId="urn:microsoft.com/office/officeart/2005/8/layout/default"/>
    <dgm:cxn modelId="{63E0963A-F9D8-4FA6-9983-68EFD22DAEE2}" type="presOf" srcId="{C3B9727E-95FE-48A7-A47B-FEC0131F721C}" destId="{3779CB94-B650-47B6-B051-F048A087892A}" srcOrd="0" destOrd="1" presId="urn:microsoft.com/office/officeart/2005/8/layout/default"/>
    <dgm:cxn modelId="{78CCC05C-48E0-4BD4-873C-8CDE09115EF7}" srcId="{ED5104FF-9BAE-44B9-98BC-E8B61AA91F8C}" destId="{114828AD-DDB3-40ED-8454-6F0178463D0B}" srcOrd="0" destOrd="0" parTransId="{1E71FB6D-7ACA-427F-9A81-649D7D373896}" sibTransId="{F851819A-F04B-4C1C-9E54-3E2792E6969C}"/>
    <dgm:cxn modelId="{CDBE4A5D-E380-44BD-83C4-ACF37279F96C}" type="presOf" srcId="{E8ECA811-3C9B-47C1-B850-A63ACCB90833}" destId="{AE0E9619-BA89-4064-AEE9-D4FAEEC8EAD5}" srcOrd="0" destOrd="1" presId="urn:microsoft.com/office/officeart/2005/8/layout/default"/>
    <dgm:cxn modelId="{9E1F7743-6B11-4C97-A56D-3F0049A7004F}" srcId="{9E9C3C29-4001-4082-9819-9E5D7CD0B311}" destId="{18B48537-3B72-4380-AE9B-6AF85F138BE8}" srcOrd="0" destOrd="0" parTransId="{480B4C76-767E-4B5A-AAAC-17094090C280}" sibTransId="{3428B4A5-1A08-4F02-8DE6-7E042622E47B}"/>
    <dgm:cxn modelId="{664B8843-A26F-4988-BFAE-F10A14D19968}" type="presOf" srcId="{261D2488-EA9C-43D5-A505-4C99FDD97097}" destId="{A5D1C20E-8FA2-4C64-BF59-41643D0F33A2}" srcOrd="0" destOrd="1" presId="urn:microsoft.com/office/officeart/2005/8/layout/default"/>
    <dgm:cxn modelId="{1FC29A43-F18C-46D0-8909-D6B1885CDF81}" srcId="{848D4A89-3A7D-4539-A2AE-1467FFE0A990}" destId="{1C85E220-24F8-4399-A7F6-E0DA5F0BA134}" srcOrd="0" destOrd="0" parTransId="{467FB943-09BD-4300-938F-30F169E11DC5}" sibTransId="{69CD1B67-B21E-49B4-9868-7D95403171BD}"/>
    <dgm:cxn modelId="{61E96566-65A3-44C9-B756-3755C2D5BA3A}" type="presOf" srcId="{21E7CF63-75D5-44CC-8B42-10F51AB8DED7}" destId="{5A20F7AD-32E0-4CB4-A67B-21BBC6E5A4F4}" srcOrd="0" destOrd="1" presId="urn:microsoft.com/office/officeart/2005/8/layout/default"/>
    <dgm:cxn modelId="{95A68C66-0ECA-4714-AC47-8E42BF506D34}" type="presOf" srcId="{AB88881B-491E-436A-8654-0E5C92B02912}" destId="{662110FE-9909-495E-B49B-1DB9B00466EC}" srcOrd="0" destOrd="0" presId="urn:microsoft.com/office/officeart/2005/8/layout/default"/>
    <dgm:cxn modelId="{AABFB146-62B3-4DEB-AD5C-88D73F6A4F3E}" type="presOf" srcId="{EE64B48F-F4B2-404B-9A6C-15FB360FDF07}" destId="{12A4B0D2-FDEB-4ADA-9E03-8403530EFCDB}" srcOrd="0" destOrd="0" presId="urn:microsoft.com/office/officeart/2005/8/layout/default"/>
    <dgm:cxn modelId="{11E35B47-AD0F-4475-A72E-123BC7A9A169}" type="presOf" srcId="{1C85E220-24F8-4399-A7F6-E0DA5F0BA134}" destId="{51F3A275-6B0C-453D-9435-B9EBC337F0B3}" srcOrd="0" destOrd="1" presId="urn:microsoft.com/office/officeart/2005/8/layout/default"/>
    <dgm:cxn modelId="{8097FF67-4FC3-46FA-92D7-8E50A0D493B3}" srcId="{59AB187F-A33D-47E1-86E3-2BFA7E696A1C}" destId="{4E530334-D3D8-415F-9187-380C7422E342}" srcOrd="0" destOrd="0" parTransId="{0852543E-331B-443E-B537-7DD64A89F47C}" sibTransId="{A2949E98-F153-46C5-9681-C0E332E02FF9}"/>
    <dgm:cxn modelId="{0E323769-70BF-4496-8B8F-2F878827D4A0}" srcId="{697467BF-CAD0-47AF-9F27-0818DC7C6ABE}" destId="{8424E031-5777-49DF-ADB4-6CA31285519E}" srcOrd="1" destOrd="0" parTransId="{CD5D7C57-0AC0-4850-B2E2-014F8408EDE6}" sibTransId="{09A9B1AF-398F-4464-B8EE-E213DD3C1982}"/>
    <dgm:cxn modelId="{7847A66D-4EB1-465E-93C1-FB5000174B51}" srcId="{697467BF-CAD0-47AF-9F27-0818DC7C6ABE}" destId="{A63A8201-1F89-4C26-A3EB-CB6CD98855F1}" srcOrd="15" destOrd="0" parTransId="{B00C949A-FA2B-4205-9CD5-F6F948E558C8}" sibTransId="{1F179211-3719-4790-98DE-FA073D1BB22A}"/>
    <dgm:cxn modelId="{B8CD2671-D310-4391-88A9-BBF0E09032C6}" srcId="{697467BF-CAD0-47AF-9F27-0818DC7C6ABE}" destId="{8CC8EE64-DFF0-40C4-AF97-4BEBD652D73B}" srcOrd="16" destOrd="0" parTransId="{1C624464-DB91-46F4-A759-2261BB901903}" sibTransId="{4FFBBD8F-8B14-42BA-8FD3-D5287D3108F8}"/>
    <dgm:cxn modelId="{2132A652-D5C2-4FE9-BE4E-7A7CC184F447}" type="presOf" srcId="{7BFC476E-1C93-4B63-8D1B-1CB10316EFFF}" destId="{84379D65-86DB-4EF1-A23A-2B290DE2469F}" srcOrd="0" destOrd="1" presId="urn:microsoft.com/office/officeart/2005/8/layout/default"/>
    <dgm:cxn modelId="{B5CCFC56-AD5F-492B-B653-80E7A6BDF4D8}" srcId="{697467BF-CAD0-47AF-9F27-0818DC7C6ABE}" destId="{AC0DE3D4-377F-49C9-9539-950AD30DF9E3}" srcOrd="2" destOrd="0" parTransId="{79426E51-BDE0-4989-AD1F-F082D00A4678}" sibTransId="{61EDA853-3F13-4B38-9747-676955707727}"/>
    <dgm:cxn modelId="{7178AA58-E6B9-41EE-97E2-0247913FC88C}" type="presOf" srcId="{1DC5B9A8-5754-4951-A50B-31B6128CC1BF}" destId="{12A4B0D2-FDEB-4ADA-9E03-8403530EFCDB}" srcOrd="0" destOrd="1" presId="urn:microsoft.com/office/officeart/2005/8/layout/default"/>
    <dgm:cxn modelId="{3CB7127B-2AA3-412F-AD9E-95065C691987}" type="presOf" srcId="{ED5104FF-9BAE-44B9-98BC-E8B61AA91F8C}" destId="{A200FE29-F8CF-4243-A1F0-246C810EB79E}" srcOrd="0" destOrd="0" presId="urn:microsoft.com/office/officeart/2005/8/layout/default"/>
    <dgm:cxn modelId="{EFB08386-B262-405C-AC5A-D47BE1E08AE8}" type="presOf" srcId="{02B86DEF-EAD3-4371-A014-F32C4E71050B}" destId="{84379D65-86DB-4EF1-A23A-2B290DE2469F}" srcOrd="0" destOrd="0" presId="urn:microsoft.com/office/officeart/2005/8/layout/default"/>
    <dgm:cxn modelId="{FD103187-1415-411B-BBCB-583213590DC5}" srcId="{4B578F02-427A-4B0D-9FBF-A54EE2ACD4E9}" destId="{E8ECA811-3C9B-47C1-B850-A63ACCB90833}" srcOrd="0" destOrd="0" parTransId="{EBEB2CF7-461A-48A7-B860-E48855D5C62B}" sibTransId="{317EBD7E-9B0F-47D2-87E4-7BE933BFDB59}"/>
    <dgm:cxn modelId="{50B4738C-4342-435A-B64E-0651B4392D59}" srcId="{02B86DEF-EAD3-4371-A014-F32C4E71050B}" destId="{7BFC476E-1C93-4B63-8D1B-1CB10316EFFF}" srcOrd="0" destOrd="0" parTransId="{87F9350A-3663-4877-9B87-4F15006B59B4}" sibTransId="{ACEC7346-00ED-412B-A6DA-0430131793B9}"/>
    <dgm:cxn modelId="{4C8AA88C-1DF7-4B11-B757-66D15781EE33}" type="presOf" srcId="{BEBEBD77-095B-42B8-89E2-8A112B05274D}" destId="{889C4A38-9FC0-4B5A-8AA5-2E0029056447}" srcOrd="0" destOrd="1" presId="urn:microsoft.com/office/officeart/2005/8/layout/default"/>
    <dgm:cxn modelId="{8F029F8D-3CD4-4B5A-8419-04EF1CA29625}" type="presOf" srcId="{D5895708-8E9A-43A4-B6FF-E9BD0CD8EF80}" destId="{8D3945A3-7BAF-45DA-8DDF-8D8E33525ADC}" srcOrd="0" destOrd="0" presId="urn:microsoft.com/office/officeart/2005/8/layout/default"/>
    <dgm:cxn modelId="{C676D68D-3BD0-4D1D-AC54-4C8A381C6359}" srcId="{697467BF-CAD0-47AF-9F27-0818DC7C6ABE}" destId="{393F89C5-5C27-4ABD-A8A0-ECCBAE871A64}" srcOrd="8" destOrd="0" parTransId="{25D25F35-8A87-4EF6-93EB-40512F05F6AC}" sibTransId="{EF6F3AA6-54DA-40B9-BE9C-5F078D41F6C7}"/>
    <dgm:cxn modelId="{7D046B92-A2BD-4763-A93E-C13AF6797278}" type="presOf" srcId="{171B5D21-81E1-4E90-96E8-E0FA5715CE25}" destId="{25B027C4-E0B0-4644-80A2-AA8CA7EFB1FB}" srcOrd="0" destOrd="1" presId="urn:microsoft.com/office/officeart/2005/8/layout/default"/>
    <dgm:cxn modelId="{20228992-20BE-464D-BF4B-52981986C2DB}" srcId="{E43A8EE7-D07A-4452-947A-1BEA88F70E95}" destId="{261D2488-EA9C-43D5-A505-4C99FDD97097}" srcOrd="0" destOrd="0" parTransId="{DC5E80F1-190F-4BD8-A430-BACCE3B9E86A}" sibTransId="{74D26783-7A09-4EF7-BD46-25C13007D06D}"/>
    <dgm:cxn modelId="{8A705B9A-31FC-43A1-8CA4-4916AC18C395}" type="presOf" srcId="{8424E031-5777-49DF-ADB4-6CA31285519E}" destId="{BEBE78F9-F607-490E-9AB0-B7DBC0FC0F99}" srcOrd="0" destOrd="0" presId="urn:microsoft.com/office/officeart/2005/8/layout/default"/>
    <dgm:cxn modelId="{4556FA9C-6AC8-4493-A356-069F9258F5D2}" type="presOf" srcId="{848D4A89-3A7D-4539-A2AE-1467FFE0A990}" destId="{51F3A275-6B0C-453D-9435-B9EBC337F0B3}" srcOrd="0" destOrd="0" presId="urn:microsoft.com/office/officeart/2005/8/layout/default"/>
    <dgm:cxn modelId="{B2CA43A8-B0A4-4CA4-9644-0036A31A9F27}" type="presOf" srcId="{59AB187F-A33D-47E1-86E3-2BFA7E696A1C}" destId="{2ADDA34B-A6A7-4DB8-A7D9-16FBA7F76D9E}" srcOrd="0" destOrd="0" presId="urn:microsoft.com/office/officeart/2005/8/layout/default"/>
    <dgm:cxn modelId="{206D91AA-FDAB-40F0-9DD7-E9374F19AC67}" srcId="{88457DF1-682E-4FFE-B4F0-1DECD481391F}" destId="{F2C86A97-5123-4EFE-B4CE-EEC762460CF6}" srcOrd="0" destOrd="0" parTransId="{FE35DB92-5B82-4589-9A36-64A5D231A694}" sibTransId="{92E957C9-EC66-4F1B-9B97-10470F6FA169}"/>
    <dgm:cxn modelId="{622FD7AA-72C0-4FE4-BB8A-89C654BE305E}" srcId="{697467BF-CAD0-47AF-9F27-0818DC7C6ABE}" destId="{EE64B48F-F4B2-404B-9A6C-15FB360FDF07}" srcOrd="3" destOrd="0" parTransId="{E310E833-F27E-4E59-B437-3347837B9ABF}" sibTransId="{6A56E23A-4CBD-4753-9838-29A25F016DC3}"/>
    <dgm:cxn modelId="{7FCE6BAC-FF95-478B-B2FF-8ACD995D60F3}" srcId="{697467BF-CAD0-47AF-9F27-0818DC7C6ABE}" destId="{D5895708-8E9A-43A4-B6FF-E9BD0CD8EF80}" srcOrd="4" destOrd="0" parTransId="{2E2288D5-2CB7-4D4A-A570-77B2F9A85A1F}" sibTransId="{BFDEE16D-8080-4812-8CB0-467CB269F905}"/>
    <dgm:cxn modelId="{6D1F35AE-729D-41BF-B701-FF79ABBF192A}" srcId="{697467BF-CAD0-47AF-9F27-0818DC7C6ABE}" destId="{F22447C6-F048-4BA3-9537-E181CDF62F75}" srcOrd="13" destOrd="0" parTransId="{41DBFEB6-0D0D-4C80-BE37-E568BB2A0602}" sibTransId="{BF9B6B18-0CB7-42A5-BA7D-51C10174A5FE}"/>
    <dgm:cxn modelId="{8B4D00AF-A2DA-4DC1-9F5E-3D1FC0B20714}" type="presOf" srcId="{B48DF230-18F6-4C12-83B3-20980A92333F}" destId="{5A20F7AD-32E0-4CB4-A67B-21BBC6E5A4F4}" srcOrd="0" destOrd="0" presId="urn:microsoft.com/office/officeart/2005/8/layout/default"/>
    <dgm:cxn modelId="{ED8C9AB0-9C70-4C97-98B5-3D12C1E65A4C}" type="presOf" srcId="{4E530334-D3D8-415F-9187-380C7422E342}" destId="{2ADDA34B-A6A7-4DB8-A7D9-16FBA7F76D9E}" srcOrd="0" destOrd="1" presId="urn:microsoft.com/office/officeart/2005/8/layout/default"/>
    <dgm:cxn modelId="{585AF5B2-FE95-4908-8476-5085C14225E2}" type="presOf" srcId="{9E9C3C29-4001-4082-9819-9E5D7CD0B311}" destId="{7CDAC15D-8E13-4265-973B-BA2DE3DFCDB6}" srcOrd="0" destOrd="0" presId="urn:microsoft.com/office/officeart/2005/8/layout/default"/>
    <dgm:cxn modelId="{6CBB33B3-CE4C-418A-A8FD-51C27DF43A0D}" srcId="{A63A8201-1F89-4C26-A3EB-CB6CD98855F1}" destId="{62FE8E0D-F2B4-4389-97FD-F132637A9938}" srcOrd="0" destOrd="0" parTransId="{E8FF1B49-4F22-4BD5-9A27-C2B5F164A9D7}" sibTransId="{02457D08-A20F-4F7D-A828-826F4AFEBE7B}"/>
    <dgm:cxn modelId="{0A0A56B6-34AA-43E6-A8C3-3AE89F0AB637}" type="presOf" srcId="{88457DF1-682E-4FFE-B4F0-1DECD481391F}" destId="{B7F86D1A-D1A5-4437-8E2C-777718BFEB51}" srcOrd="0" destOrd="0" presId="urn:microsoft.com/office/officeart/2005/8/layout/default"/>
    <dgm:cxn modelId="{DC53CCB9-202C-4076-817B-BDECA565A4C6}" srcId="{F22447C6-F048-4BA3-9537-E181CDF62F75}" destId="{BEBEBD77-095B-42B8-89E2-8A112B05274D}" srcOrd="0" destOrd="0" parTransId="{DF0D7638-311E-4676-9123-E2A7741DC3A9}" sibTransId="{F9A2D85D-CF48-4E4F-B8C5-998BC70E78DF}"/>
    <dgm:cxn modelId="{5C08B3C0-04E5-4CC9-90B4-7DED20C1E910}" type="presOf" srcId="{393F89C5-5C27-4ABD-A8A0-ECCBAE871A64}" destId="{3779CB94-B650-47B6-B051-F048A087892A}" srcOrd="0" destOrd="0" presId="urn:microsoft.com/office/officeart/2005/8/layout/default"/>
    <dgm:cxn modelId="{8F08BEC3-C9C9-4AEB-BEF7-E84D5D8E92A2}" srcId="{697467BF-CAD0-47AF-9F27-0818DC7C6ABE}" destId="{AB88881B-491E-436A-8654-0E5C92B02912}" srcOrd="5" destOrd="0" parTransId="{E97D1B97-F46F-47C3-BEF4-8D7D68226B31}" sibTransId="{41D93DD4-D120-42E5-9177-D1E0B1D0B05C}"/>
    <dgm:cxn modelId="{30A44FCC-B8C6-4B7D-87FF-3E6E541DD046}" type="presOf" srcId="{235F8F85-1E75-416E-8601-F7436B659559}" destId="{A49A376A-4B11-40CE-80A2-E64D284F0505}" srcOrd="0" destOrd="1" presId="urn:microsoft.com/office/officeart/2005/8/layout/default"/>
    <dgm:cxn modelId="{354073CD-70A9-4158-BFE1-70509DAD0AF8}" type="presOf" srcId="{18B48537-3B72-4380-AE9B-6AF85F138BE8}" destId="{7CDAC15D-8E13-4265-973B-BA2DE3DFCDB6}" srcOrd="0" destOrd="1" presId="urn:microsoft.com/office/officeart/2005/8/layout/default"/>
    <dgm:cxn modelId="{4E0D8ECE-9173-4A7D-9F96-5AB9A4AF2D67}" type="presOf" srcId="{62FE8E0D-F2B4-4389-97FD-F132637A9938}" destId="{4112DBA1-5579-4A8B-BE75-F25EEBE6DDAC}" srcOrd="0" destOrd="1" presId="urn:microsoft.com/office/officeart/2005/8/layout/default"/>
    <dgm:cxn modelId="{94EE70DA-AB7A-4A8A-AE1A-B0D938CE8A72}" type="presOf" srcId="{697467BF-CAD0-47AF-9F27-0818DC7C6ABE}" destId="{C261A7F9-221A-4E95-947A-2ECB935CDFC9}" srcOrd="0" destOrd="0" presId="urn:microsoft.com/office/officeart/2005/8/layout/default"/>
    <dgm:cxn modelId="{EE8FDADB-508C-41C2-9643-B8CCA0EAB5B0}" type="presOf" srcId="{8CC8EE64-DFF0-40C4-AF97-4BEBD652D73B}" destId="{25B027C4-E0B0-4644-80A2-AA8CA7EFB1FB}" srcOrd="0" destOrd="0" presId="urn:microsoft.com/office/officeart/2005/8/layout/default"/>
    <dgm:cxn modelId="{9043F1E4-EA88-4D25-B9CA-6BE588D7DCB5}" type="presOf" srcId="{B21E495B-74A8-4E79-891F-16078FE45D1E}" destId="{A49A376A-4B11-40CE-80A2-E64D284F0505}" srcOrd="0" destOrd="0" presId="urn:microsoft.com/office/officeart/2005/8/layout/default"/>
    <dgm:cxn modelId="{353627E6-F87B-4F91-89CC-B30DE7F5B434}" srcId="{697467BF-CAD0-47AF-9F27-0818DC7C6ABE}" destId="{59AB187F-A33D-47E1-86E3-2BFA7E696A1C}" srcOrd="17" destOrd="0" parTransId="{0A75DBFF-DED1-451B-84EF-1D6EE4BB2D6C}" sibTransId="{E09524C9-5EC5-4F0D-9949-98AD0B63311D}"/>
    <dgm:cxn modelId="{9B7F0DED-35D4-4EA6-BE3C-FC2E47D0F58D}" srcId="{8CC8EE64-DFF0-40C4-AF97-4BEBD652D73B}" destId="{171B5D21-81E1-4E90-96E8-E0FA5715CE25}" srcOrd="0" destOrd="0" parTransId="{2C9BA5B7-3DF2-4E6B-8BCF-8F53812E6C8F}" sibTransId="{5591BB86-7EF2-46C5-9758-91DE6BF0BC05}"/>
    <dgm:cxn modelId="{99D235F4-AFEA-41C8-854C-B8A73100CECB}" srcId="{697467BF-CAD0-47AF-9F27-0818DC7C6ABE}" destId="{B21E495B-74A8-4E79-891F-16078FE45D1E}" srcOrd="6" destOrd="0" parTransId="{21864E92-CF43-4489-A999-5A531B9D320E}" sibTransId="{0BB88B6D-0AAD-480D-B1BE-98BD38281FED}"/>
    <dgm:cxn modelId="{E31FAEFA-FAC2-4DEE-99FD-978B2FEC2DF2}" srcId="{697467BF-CAD0-47AF-9F27-0818DC7C6ABE}" destId="{B48DF230-18F6-4C12-83B3-20980A92333F}" srcOrd="12" destOrd="0" parTransId="{00D3BDAA-E198-4F33-AF49-DF1520165E10}" sibTransId="{31D909B4-13BF-4BB5-9436-3C27D51C7807}"/>
    <dgm:cxn modelId="{5F025DFC-A6EC-4F50-BB9C-7467ACE5AB5F}" type="presOf" srcId="{A63A8201-1F89-4C26-A3EB-CB6CD98855F1}" destId="{4112DBA1-5579-4A8B-BE75-F25EEBE6DDAC}" srcOrd="0" destOrd="0" presId="urn:microsoft.com/office/officeart/2005/8/layout/default"/>
    <dgm:cxn modelId="{DF3C36FE-345E-472E-BFC5-BD6F71D97C42}" srcId="{697467BF-CAD0-47AF-9F27-0818DC7C6ABE}" destId="{ED5104FF-9BAE-44B9-98BC-E8B61AA91F8C}" srcOrd="0" destOrd="0" parTransId="{66F2FFDF-CA7C-4064-A60E-8C6A91F73533}" sibTransId="{280CEDC5-2491-48CF-804E-D78EEAE4727F}"/>
    <dgm:cxn modelId="{90FF38FE-08BC-41A0-9002-AC54E31E8C3A}" srcId="{8424E031-5777-49DF-ADB4-6CA31285519E}" destId="{BB2C7A17-241B-4F76-B628-32AFECC44FDE}" srcOrd="0" destOrd="0" parTransId="{6E03C253-3A7B-4F1E-9047-432E659CAE21}" sibTransId="{C63FB500-E664-4EDD-BA73-5E49F1597322}"/>
    <dgm:cxn modelId="{BCCACFFE-CE60-4FF8-A09E-890744CC88FD}" type="presOf" srcId="{CC61754A-7B92-4EF2-B853-437A1DA1B910}" destId="{662110FE-9909-495E-B49B-1DB9B00466EC}" srcOrd="0" destOrd="1" presId="urn:microsoft.com/office/officeart/2005/8/layout/default"/>
    <dgm:cxn modelId="{FCACFD7E-F3B1-457C-BB10-E7FA9F02AE6E}" type="presParOf" srcId="{C261A7F9-221A-4E95-947A-2ECB935CDFC9}" destId="{A200FE29-F8CF-4243-A1F0-246C810EB79E}" srcOrd="0" destOrd="0" presId="urn:microsoft.com/office/officeart/2005/8/layout/default"/>
    <dgm:cxn modelId="{E2ACCFEA-D2A9-4125-BEF9-EDF64AF16025}" type="presParOf" srcId="{C261A7F9-221A-4E95-947A-2ECB935CDFC9}" destId="{87AD910B-792D-41CD-9A40-337088926521}" srcOrd="1" destOrd="0" presId="urn:microsoft.com/office/officeart/2005/8/layout/default"/>
    <dgm:cxn modelId="{1AF72C23-DEE5-43B3-B85A-B906C6D39AE1}" type="presParOf" srcId="{C261A7F9-221A-4E95-947A-2ECB935CDFC9}" destId="{BEBE78F9-F607-490E-9AB0-B7DBC0FC0F99}" srcOrd="2" destOrd="0" presId="urn:microsoft.com/office/officeart/2005/8/layout/default"/>
    <dgm:cxn modelId="{53C8F46E-66A4-4339-975C-FBE1CE75E0CC}" type="presParOf" srcId="{C261A7F9-221A-4E95-947A-2ECB935CDFC9}" destId="{7BA97D34-E5D8-421C-9E26-AB317E18C01A}" srcOrd="3" destOrd="0" presId="urn:microsoft.com/office/officeart/2005/8/layout/default"/>
    <dgm:cxn modelId="{C1634471-96C1-4361-9906-8472C544DCDE}" type="presParOf" srcId="{C261A7F9-221A-4E95-947A-2ECB935CDFC9}" destId="{FFC882F6-FE27-4700-AB42-415509273ADA}" srcOrd="4" destOrd="0" presId="urn:microsoft.com/office/officeart/2005/8/layout/default"/>
    <dgm:cxn modelId="{BF644272-BF87-42FF-B947-C1A51BC39CE7}" type="presParOf" srcId="{C261A7F9-221A-4E95-947A-2ECB935CDFC9}" destId="{6887CEEC-426D-4CC1-A994-1AAAB498CF92}" srcOrd="5" destOrd="0" presId="urn:microsoft.com/office/officeart/2005/8/layout/default"/>
    <dgm:cxn modelId="{E7E19571-8202-42BB-9B67-DF941517FBDA}" type="presParOf" srcId="{C261A7F9-221A-4E95-947A-2ECB935CDFC9}" destId="{12A4B0D2-FDEB-4ADA-9E03-8403530EFCDB}" srcOrd="6" destOrd="0" presId="urn:microsoft.com/office/officeart/2005/8/layout/default"/>
    <dgm:cxn modelId="{D31A50DB-6EDF-4C3C-A07D-71509686BC41}" type="presParOf" srcId="{C261A7F9-221A-4E95-947A-2ECB935CDFC9}" destId="{1AF52AC5-5460-488C-A392-0F6C889446FF}" srcOrd="7" destOrd="0" presId="urn:microsoft.com/office/officeart/2005/8/layout/default"/>
    <dgm:cxn modelId="{DF48EEF2-DFCA-4058-85F4-F4642F820CB7}" type="presParOf" srcId="{C261A7F9-221A-4E95-947A-2ECB935CDFC9}" destId="{8D3945A3-7BAF-45DA-8DDF-8D8E33525ADC}" srcOrd="8" destOrd="0" presId="urn:microsoft.com/office/officeart/2005/8/layout/default"/>
    <dgm:cxn modelId="{9F3DAB36-7D55-413A-B2D9-44D74FD1DA20}" type="presParOf" srcId="{C261A7F9-221A-4E95-947A-2ECB935CDFC9}" destId="{9959F1CF-35BF-4CF6-81C4-731043623EA3}" srcOrd="9" destOrd="0" presId="urn:microsoft.com/office/officeart/2005/8/layout/default"/>
    <dgm:cxn modelId="{106E6DDE-5A47-438F-9DE9-A3036AE8B61C}" type="presParOf" srcId="{C261A7F9-221A-4E95-947A-2ECB935CDFC9}" destId="{662110FE-9909-495E-B49B-1DB9B00466EC}" srcOrd="10" destOrd="0" presId="urn:microsoft.com/office/officeart/2005/8/layout/default"/>
    <dgm:cxn modelId="{4A241E0D-3689-4B5A-9B5F-AC82243F790B}" type="presParOf" srcId="{C261A7F9-221A-4E95-947A-2ECB935CDFC9}" destId="{0E639B3B-0212-4CCD-8429-ACBF81DED70A}" srcOrd="11" destOrd="0" presId="urn:microsoft.com/office/officeart/2005/8/layout/default"/>
    <dgm:cxn modelId="{B7AD54C9-70F6-4E21-9311-5A1521DDD615}" type="presParOf" srcId="{C261A7F9-221A-4E95-947A-2ECB935CDFC9}" destId="{A49A376A-4B11-40CE-80A2-E64D284F0505}" srcOrd="12" destOrd="0" presId="urn:microsoft.com/office/officeart/2005/8/layout/default"/>
    <dgm:cxn modelId="{DABE0342-65FA-4520-899F-5961FD71998A}" type="presParOf" srcId="{C261A7F9-221A-4E95-947A-2ECB935CDFC9}" destId="{19A830EB-0B26-4835-BEDA-795CFD1AD8C9}" srcOrd="13" destOrd="0" presId="urn:microsoft.com/office/officeart/2005/8/layout/default"/>
    <dgm:cxn modelId="{D6C496FD-7EE0-4452-B7B0-225F6CE33A1F}" type="presParOf" srcId="{C261A7F9-221A-4E95-947A-2ECB935CDFC9}" destId="{7CDAC15D-8E13-4265-973B-BA2DE3DFCDB6}" srcOrd="14" destOrd="0" presId="urn:microsoft.com/office/officeart/2005/8/layout/default"/>
    <dgm:cxn modelId="{7670CC7A-B340-4685-B426-4F4C676BBE2F}" type="presParOf" srcId="{C261A7F9-221A-4E95-947A-2ECB935CDFC9}" destId="{654AEBEE-9CC5-4B92-A94C-181EDC90536A}" srcOrd="15" destOrd="0" presId="urn:microsoft.com/office/officeart/2005/8/layout/default"/>
    <dgm:cxn modelId="{E781DB7A-D010-4708-B3F0-1099995F62FC}" type="presParOf" srcId="{C261A7F9-221A-4E95-947A-2ECB935CDFC9}" destId="{3779CB94-B650-47B6-B051-F048A087892A}" srcOrd="16" destOrd="0" presId="urn:microsoft.com/office/officeart/2005/8/layout/default"/>
    <dgm:cxn modelId="{266F8361-570A-47E1-92D0-684D631A8E77}" type="presParOf" srcId="{C261A7F9-221A-4E95-947A-2ECB935CDFC9}" destId="{EA95C2CC-3083-4E32-A07A-55FF8C113F2D}" srcOrd="17" destOrd="0" presId="urn:microsoft.com/office/officeart/2005/8/layout/default"/>
    <dgm:cxn modelId="{B8A0CC8E-AC14-4170-B5FA-32A34D5AA927}" type="presParOf" srcId="{C261A7F9-221A-4E95-947A-2ECB935CDFC9}" destId="{84379D65-86DB-4EF1-A23A-2B290DE2469F}" srcOrd="18" destOrd="0" presId="urn:microsoft.com/office/officeart/2005/8/layout/default"/>
    <dgm:cxn modelId="{6E964245-50A7-4289-9508-0E5468831935}" type="presParOf" srcId="{C261A7F9-221A-4E95-947A-2ECB935CDFC9}" destId="{05E6D241-EA3A-4CEF-AA4B-E1FA29D64893}" srcOrd="19" destOrd="0" presId="urn:microsoft.com/office/officeart/2005/8/layout/default"/>
    <dgm:cxn modelId="{389C4A81-B316-465D-8AD9-E066B8483A5F}" type="presParOf" srcId="{C261A7F9-221A-4E95-947A-2ECB935CDFC9}" destId="{B7F86D1A-D1A5-4437-8E2C-777718BFEB51}" srcOrd="20" destOrd="0" presId="urn:microsoft.com/office/officeart/2005/8/layout/default"/>
    <dgm:cxn modelId="{B6675AEE-46F8-49F8-9776-79204ABA11B3}" type="presParOf" srcId="{C261A7F9-221A-4E95-947A-2ECB935CDFC9}" destId="{0B50121F-936E-4BD3-A690-CAB68F12D53A}" srcOrd="21" destOrd="0" presId="urn:microsoft.com/office/officeart/2005/8/layout/default"/>
    <dgm:cxn modelId="{989EB6D7-71BA-4343-837B-93B7C15C1A1E}" type="presParOf" srcId="{C261A7F9-221A-4E95-947A-2ECB935CDFC9}" destId="{A5D1C20E-8FA2-4C64-BF59-41643D0F33A2}" srcOrd="22" destOrd="0" presId="urn:microsoft.com/office/officeart/2005/8/layout/default"/>
    <dgm:cxn modelId="{B1F831D2-48EF-4A05-A366-279165DE22FE}" type="presParOf" srcId="{C261A7F9-221A-4E95-947A-2ECB935CDFC9}" destId="{7C5C2C14-6793-4D25-B0FA-3B935EA429D6}" srcOrd="23" destOrd="0" presId="urn:microsoft.com/office/officeart/2005/8/layout/default"/>
    <dgm:cxn modelId="{928CA814-16DC-44B0-88D4-9B83A0A5F1A2}" type="presParOf" srcId="{C261A7F9-221A-4E95-947A-2ECB935CDFC9}" destId="{5A20F7AD-32E0-4CB4-A67B-21BBC6E5A4F4}" srcOrd="24" destOrd="0" presId="urn:microsoft.com/office/officeart/2005/8/layout/default"/>
    <dgm:cxn modelId="{D6C699F6-1149-4B4F-8E1E-BB63DA49083D}" type="presParOf" srcId="{C261A7F9-221A-4E95-947A-2ECB935CDFC9}" destId="{38EDBA18-4487-4A21-BA31-6DB9094721D8}" srcOrd="25" destOrd="0" presId="urn:microsoft.com/office/officeart/2005/8/layout/default"/>
    <dgm:cxn modelId="{921132F7-419A-4F41-8A49-2A8D1313F4E9}" type="presParOf" srcId="{C261A7F9-221A-4E95-947A-2ECB935CDFC9}" destId="{889C4A38-9FC0-4B5A-8AA5-2E0029056447}" srcOrd="26" destOrd="0" presId="urn:microsoft.com/office/officeart/2005/8/layout/default"/>
    <dgm:cxn modelId="{34427B7D-80B6-4079-8879-9ECC46ECD58E}" type="presParOf" srcId="{C261A7F9-221A-4E95-947A-2ECB935CDFC9}" destId="{0ADDBCF9-55F1-4E69-8587-01100705CB45}" srcOrd="27" destOrd="0" presId="urn:microsoft.com/office/officeart/2005/8/layout/default"/>
    <dgm:cxn modelId="{ED09EA74-5433-4276-97C1-5ABF5F69E6D9}" type="presParOf" srcId="{C261A7F9-221A-4E95-947A-2ECB935CDFC9}" destId="{AE0E9619-BA89-4064-AEE9-D4FAEEC8EAD5}" srcOrd="28" destOrd="0" presId="urn:microsoft.com/office/officeart/2005/8/layout/default"/>
    <dgm:cxn modelId="{D51B5902-08BC-43C5-AB97-5B55072754E9}" type="presParOf" srcId="{C261A7F9-221A-4E95-947A-2ECB935CDFC9}" destId="{E9416231-B435-46EF-A0D2-4D46C048DF79}" srcOrd="29" destOrd="0" presId="urn:microsoft.com/office/officeart/2005/8/layout/default"/>
    <dgm:cxn modelId="{3AA70037-07AA-4D64-8D68-D4AE01B8A341}" type="presParOf" srcId="{C261A7F9-221A-4E95-947A-2ECB935CDFC9}" destId="{4112DBA1-5579-4A8B-BE75-F25EEBE6DDAC}" srcOrd="30" destOrd="0" presId="urn:microsoft.com/office/officeart/2005/8/layout/default"/>
    <dgm:cxn modelId="{39169E99-8328-4810-BEB1-325DBB29494C}" type="presParOf" srcId="{C261A7F9-221A-4E95-947A-2ECB935CDFC9}" destId="{01A33332-15DC-4C4B-8CB9-61125335BC62}" srcOrd="31" destOrd="0" presId="urn:microsoft.com/office/officeart/2005/8/layout/default"/>
    <dgm:cxn modelId="{8AA7BB9D-6031-42F1-BB79-9727DCA0D64D}" type="presParOf" srcId="{C261A7F9-221A-4E95-947A-2ECB935CDFC9}" destId="{25B027C4-E0B0-4644-80A2-AA8CA7EFB1FB}" srcOrd="32" destOrd="0" presId="urn:microsoft.com/office/officeart/2005/8/layout/default"/>
    <dgm:cxn modelId="{26CC4F60-33E8-46B9-A172-54901E3C95EB}" type="presParOf" srcId="{C261A7F9-221A-4E95-947A-2ECB935CDFC9}" destId="{9F30F89E-FE46-40A9-8250-D86E87CCE29D}" srcOrd="33" destOrd="0" presId="urn:microsoft.com/office/officeart/2005/8/layout/default"/>
    <dgm:cxn modelId="{439894BC-5641-4477-9D88-AFA333432E40}" type="presParOf" srcId="{C261A7F9-221A-4E95-947A-2ECB935CDFC9}" destId="{2ADDA34B-A6A7-4DB8-A7D9-16FBA7F76D9E}" srcOrd="34" destOrd="0" presId="urn:microsoft.com/office/officeart/2005/8/layout/default"/>
    <dgm:cxn modelId="{D6CB88E8-53C1-4585-AE1A-4F9F546AA899}" type="presParOf" srcId="{C261A7F9-221A-4E95-947A-2ECB935CDFC9}" destId="{349BAF41-9516-4501-8DC5-891910DCA09A}" srcOrd="35" destOrd="0" presId="urn:microsoft.com/office/officeart/2005/8/layout/default"/>
    <dgm:cxn modelId="{BE658635-286C-4EC7-B44C-EC2581953632}" type="presParOf" srcId="{C261A7F9-221A-4E95-947A-2ECB935CDFC9}" destId="{51F3A275-6B0C-453D-9435-B9EBC337F0B3}" srcOrd="3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1F19B-A111-4975-8E22-B80AFA5BC409}">
      <dsp:nvSpPr>
        <dsp:cNvPr id="0" name=""/>
        <dsp:cNvSpPr/>
      </dsp:nvSpPr>
      <dsp:spPr>
        <a:xfrm>
          <a:off x="0" y="2977562"/>
          <a:ext cx="11537303" cy="12927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endParaRPr lang="en-GB" sz="400" kern="1200" dirty="0"/>
        </a:p>
        <a:p>
          <a:pPr marL="0" lvl="0" indent="0" algn="ctr" defTabSz="177800">
            <a:lnSpc>
              <a:spcPct val="90000"/>
            </a:lnSpc>
            <a:spcBef>
              <a:spcPct val="0"/>
            </a:spcBef>
            <a:spcAft>
              <a:spcPct val="35000"/>
            </a:spcAft>
            <a:buNone/>
          </a:pPr>
          <a:endParaRPr lang="en-GB" sz="1800" kern="1200" dirty="0"/>
        </a:p>
        <a:p>
          <a:pPr marL="0" lvl="0" indent="0" algn="ctr" defTabSz="177800">
            <a:lnSpc>
              <a:spcPct val="90000"/>
            </a:lnSpc>
            <a:spcBef>
              <a:spcPct val="0"/>
            </a:spcBef>
            <a:spcAft>
              <a:spcPct val="35000"/>
            </a:spcAft>
            <a:buNone/>
          </a:pPr>
          <a:r>
            <a:rPr lang="en-GB" sz="1800" kern="1200" dirty="0"/>
            <a:t>An operating system is software that manages a computer system. The main role of an operating system is to act as a buffer between the user and the physical components of a computer system. One of its primary functions is to manage a computer’s resources.</a:t>
          </a:r>
        </a:p>
        <a:p>
          <a:pPr marL="0" lvl="0" indent="0" algn="ctr" defTabSz="177800">
            <a:lnSpc>
              <a:spcPct val="90000"/>
            </a:lnSpc>
            <a:spcBef>
              <a:spcPct val="0"/>
            </a:spcBef>
            <a:spcAft>
              <a:spcPct val="35000"/>
            </a:spcAft>
            <a:buNone/>
          </a:pPr>
          <a:endParaRPr lang="en-GB" sz="1600" kern="1200" dirty="0">
            <a:solidFill>
              <a:schemeClr val="bg1"/>
            </a:solidFill>
          </a:endParaRPr>
        </a:p>
      </dsp:txBody>
      <dsp:txXfrm>
        <a:off x="37864" y="3015426"/>
        <a:ext cx="11461575" cy="1217051"/>
      </dsp:txXfrm>
    </dsp:sp>
    <dsp:sp modelId="{37E6AEA7-6E15-490D-91D0-E6B37566D030}">
      <dsp:nvSpPr>
        <dsp:cNvPr id="0" name=""/>
        <dsp:cNvSpPr/>
      </dsp:nvSpPr>
      <dsp:spPr>
        <a:xfrm>
          <a:off x="552" y="1488781"/>
          <a:ext cx="2784114"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u="sng" kern="1200" dirty="0">
              <a:solidFill>
                <a:schemeClr val="bg1"/>
              </a:solidFill>
            </a:rPr>
            <a:t>HCIs</a:t>
          </a:r>
        </a:p>
        <a:p>
          <a:pPr marL="0" lvl="0" indent="0" algn="ctr" defTabSz="288925">
            <a:lnSpc>
              <a:spcPct val="90000"/>
            </a:lnSpc>
            <a:spcBef>
              <a:spcPct val="0"/>
            </a:spcBef>
            <a:spcAft>
              <a:spcPct val="35000"/>
            </a:spcAft>
            <a:buNone/>
          </a:pPr>
          <a:endParaRPr lang="en-GB" sz="400" kern="1200" dirty="0">
            <a:solidFill>
              <a:schemeClr val="bg1"/>
            </a:solidFill>
          </a:endParaRPr>
        </a:p>
        <a:p>
          <a:pPr marL="0" lvl="0" indent="0" algn="ctr" defTabSz="288925">
            <a:lnSpc>
              <a:spcPct val="90000"/>
            </a:lnSpc>
            <a:spcBef>
              <a:spcPct val="0"/>
            </a:spcBef>
            <a:spcAft>
              <a:spcPct val="35000"/>
            </a:spcAft>
            <a:buNone/>
          </a:pPr>
          <a:r>
            <a:rPr lang="en-GB" sz="650" kern="1200" dirty="0">
              <a:solidFill>
                <a:schemeClr val="bg1"/>
              </a:solidFill>
            </a:rPr>
            <a:t>- Human-computer interaction is the term used to describe communications between an end-user and a computer system.</a:t>
          </a:r>
        </a:p>
        <a:p>
          <a:pPr marL="0" lvl="0" indent="0" algn="ctr" defTabSz="288925">
            <a:lnSpc>
              <a:spcPct val="90000"/>
            </a:lnSpc>
            <a:spcBef>
              <a:spcPct val="0"/>
            </a:spcBef>
            <a:spcAft>
              <a:spcPct val="35000"/>
            </a:spcAft>
            <a:buNone/>
          </a:pPr>
          <a:endParaRPr lang="en-GB" sz="650" kern="1200" dirty="0">
            <a:solidFill>
              <a:schemeClr val="bg1"/>
            </a:solidFill>
          </a:endParaRPr>
        </a:p>
        <a:p>
          <a:pPr marL="0" lvl="0" indent="0" algn="ctr" defTabSz="288925">
            <a:lnSpc>
              <a:spcPct val="90000"/>
            </a:lnSpc>
            <a:spcBef>
              <a:spcPct val="0"/>
            </a:spcBef>
            <a:spcAft>
              <a:spcPct val="35000"/>
            </a:spcAft>
            <a:buNone/>
          </a:pPr>
          <a:r>
            <a:rPr lang="en-GB" sz="650" kern="1200" dirty="0">
              <a:solidFill>
                <a:schemeClr val="bg1"/>
              </a:solidFill>
            </a:rPr>
            <a:t>- To allow a person and a computer system to communicate with one another, an interface is required, known as a human-computer interface. </a:t>
          </a:r>
        </a:p>
        <a:p>
          <a:pPr marL="0" lvl="0" indent="0" algn="ctr" defTabSz="288925">
            <a:lnSpc>
              <a:spcPct val="90000"/>
            </a:lnSpc>
            <a:spcBef>
              <a:spcPct val="0"/>
            </a:spcBef>
            <a:spcAft>
              <a:spcPct val="35000"/>
            </a:spcAft>
            <a:buNone/>
          </a:pPr>
          <a:endParaRPr lang="en-GB" sz="650" kern="1200" dirty="0">
            <a:solidFill>
              <a:schemeClr val="bg1"/>
            </a:solidFill>
          </a:endParaRPr>
        </a:p>
        <a:p>
          <a:pPr marL="0" lvl="0" indent="0" algn="ctr" defTabSz="288925">
            <a:lnSpc>
              <a:spcPct val="90000"/>
            </a:lnSpc>
            <a:spcBef>
              <a:spcPct val="0"/>
            </a:spcBef>
            <a:spcAft>
              <a:spcPct val="35000"/>
            </a:spcAft>
            <a:buNone/>
          </a:pPr>
          <a:r>
            <a:rPr lang="en-GB" sz="650" kern="1200" dirty="0">
              <a:solidFill>
                <a:schemeClr val="bg1"/>
              </a:solidFill>
            </a:rPr>
            <a:t>- Different interfaces are provided by the operating system and can be identified by the style of communication they use. </a:t>
          </a:r>
        </a:p>
        <a:p>
          <a:pPr marL="0" lvl="0" indent="0" algn="ctr" defTabSz="288925">
            <a:lnSpc>
              <a:spcPct val="90000"/>
            </a:lnSpc>
            <a:spcBef>
              <a:spcPct val="0"/>
            </a:spcBef>
            <a:spcAft>
              <a:spcPct val="35000"/>
            </a:spcAft>
            <a:buNone/>
          </a:pPr>
          <a:endParaRPr lang="en-GB" sz="650" kern="1200" dirty="0"/>
        </a:p>
      </dsp:txBody>
      <dsp:txXfrm>
        <a:off x="38416" y="1526645"/>
        <a:ext cx="2708386" cy="1217051"/>
      </dsp:txXfrm>
    </dsp:sp>
    <dsp:sp modelId="{B4AE5CB3-B9AD-44D2-9C76-B0E7C0EF4524}">
      <dsp:nvSpPr>
        <dsp:cNvPr id="0" name=""/>
        <dsp:cNvSpPr/>
      </dsp:nvSpPr>
      <dsp:spPr>
        <a:xfrm>
          <a:off x="552"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solidFill>
                <a:schemeClr val="bg1"/>
              </a:solidFill>
            </a:rPr>
            <a:t>Utility Software</a:t>
          </a:r>
        </a:p>
        <a:p>
          <a:pPr marL="0" lvl="0" indent="0" algn="ctr" defTabSz="288925">
            <a:lnSpc>
              <a:spcPct val="90000"/>
            </a:lnSpc>
            <a:spcBef>
              <a:spcPct val="0"/>
            </a:spcBef>
            <a:spcAft>
              <a:spcPct val="35000"/>
            </a:spcAft>
            <a:buNone/>
          </a:pPr>
          <a:endParaRPr lang="en-GB" sz="400" kern="1200" dirty="0">
            <a:solidFill>
              <a:schemeClr val="bg1"/>
            </a:solidFill>
          </a:endParaRPr>
        </a:p>
        <a:p>
          <a:pPr marL="0" lvl="0" indent="0" algn="ctr" defTabSz="288925">
            <a:lnSpc>
              <a:spcPct val="90000"/>
            </a:lnSpc>
            <a:spcBef>
              <a:spcPct val="0"/>
            </a:spcBef>
            <a:spcAft>
              <a:spcPct val="35000"/>
            </a:spcAft>
            <a:buNone/>
          </a:pPr>
          <a:r>
            <a:rPr lang="en-GB" sz="650" kern="1200" dirty="0">
              <a:solidFill>
                <a:schemeClr val="bg1"/>
              </a:solidFill>
            </a:rPr>
            <a:t>- Utility software is a type of systems software. This type of software enables a user to maintain, manage and control a computer’s resources.</a:t>
          </a:r>
        </a:p>
        <a:p>
          <a:pPr marL="0" lvl="0" indent="0" algn="ctr" defTabSz="288925">
            <a:lnSpc>
              <a:spcPct val="90000"/>
            </a:lnSpc>
            <a:spcBef>
              <a:spcPct val="0"/>
            </a:spcBef>
            <a:spcAft>
              <a:spcPct val="35000"/>
            </a:spcAft>
            <a:buNone/>
          </a:pPr>
          <a:endParaRPr lang="en-GB" sz="400" kern="1200" dirty="0">
            <a:solidFill>
              <a:schemeClr val="bg1"/>
            </a:solidFill>
          </a:endParaRPr>
        </a:p>
        <a:p>
          <a:pPr marL="0" lvl="0" indent="0" algn="ctr" defTabSz="288925">
            <a:lnSpc>
              <a:spcPct val="90000"/>
            </a:lnSpc>
            <a:spcBef>
              <a:spcPct val="0"/>
            </a:spcBef>
            <a:spcAft>
              <a:spcPct val="35000"/>
            </a:spcAft>
            <a:buNone/>
          </a:pPr>
          <a:r>
            <a:rPr lang="en-GB" sz="650" kern="1200" dirty="0">
              <a:solidFill>
                <a:schemeClr val="bg1"/>
              </a:solidFill>
            </a:rPr>
            <a:t>- Utility software is normally accessed via a special menu / control panel in the operating system’s settings.</a:t>
          </a:r>
        </a:p>
      </dsp:txBody>
      <dsp:txXfrm>
        <a:off x="38416" y="38253"/>
        <a:ext cx="1287697" cy="1217051"/>
      </dsp:txXfrm>
    </dsp:sp>
    <dsp:sp modelId="{A5B61B0C-A66D-4730-9B48-46ECC78759BF}">
      <dsp:nvSpPr>
        <dsp:cNvPr id="0" name=""/>
        <dsp:cNvSpPr/>
      </dsp:nvSpPr>
      <dsp:spPr>
        <a:xfrm>
          <a:off x="1447991" y="0"/>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Security</a:t>
          </a:r>
        </a:p>
        <a:p>
          <a:pPr marL="0" lvl="0" indent="0" algn="ctr" defTabSz="288925">
            <a:lnSpc>
              <a:spcPct val="90000"/>
            </a:lnSpc>
            <a:spcBef>
              <a:spcPct val="0"/>
            </a:spcBef>
            <a:spcAft>
              <a:spcPct val="35000"/>
            </a:spcAft>
            <a:buNone/>
          </a:pPr>
          <a:endParaRPr lang="en-GB" sz="400" b="0" kern="1200" dirty="0"/>
        </a:p>
        <a:p>
          <a:pPr marL="0" lvl="0" indent="0" algn="ctr" defTabSz="288925">
            <a:lnSpc>
              <a:spcPct val="90000"/>
            </a:lnSpc>
            <a:spcBef>
              <a:spcPct val="0"/>
            </a:spcBef>
            <a:spcAft>
              <a:spcPct val="35000"/>
            </a:spcAft>
            <a:buFont typeface="Arial" panose="020B0604020202020204" pitchFamily="34" charset="0"/>
            <a:buNone/>
          </a:pPr>
          <a:r>
            <a:rPr lang="en-GB" sz="650" kern="1200" dirty="0"/>
            <a:t>- An operating system will contain some features to try and keep the data and programs stored within the system safe and secure.</a:t>
          </a:r>
        </a:p>
        <a:p>
          <a:pPr marL="0" lvl="0" indent="0" algn="ctr" defTabSz="288925">
            <a:lnSpc>
              <a:spcPct val="90000"/>
            </a:lnSpc>
            <a:spcBef>
              <a:spcPct val="0"/>
            </a:spcBef>
            <a:spcAft>
              <a:spcPct val="35000"/>
            </a:spcAft>
            <a:buFont typeface="Arial" panose="020B0604020202020204" pitchFamily="34" charset="0"/>
            <a:buNone/>
          </a:pPr>
          <a:endParaRPr lang="en-GB" sz="400" kern="1200" dirty="0">
            <a:solidFill>
              <a:schemeClr val="bg1"/>
            </a:solidFill>
          </a:endParaRPr>
        </a:p>
        <a:p>
          <a:pPr marL="0" lvl="0" indent="0" algn="ctr" defTabSz="288925">
            <a:lnSpc>
              <a:spcPct val="90000"/>
            </a:lnSpc>
            <a:spcBef>
              <a:spcPct val="0"/>
            </a:spcBef>
            <a:spcAft>
              <a:spcPct val="35000"/>
            </a:spcAft>
            <a:buFont typeface="Arial" panose="020B0604020202020204" pitchFamily="34" charset="0"/>
            <a:buNone/>
          </a:pPr>
          <a:r>
            <a:rPr lang="en-GB" sz="650" kern="1200" dirty="0">
              <a:solidFill>
                <a:schemeClr val="bg1"/>
              </a:solidFill>
            </a:rPr>
            <a:t>- Typical security features which are included in most operating systems are anti-virus, firewall and password facility software. </a:t>
          </a:r>
        </a:p>
      </dsp:txBody>
      <dsp:txXfrm>
        <a:off x="1485855" y="37864"/>
        <a:ext cx="1287697" cy="1217051"/>
      </dsp:txXfrm>
    </dsp:sp>
    <dsp:sp modelId="{6B431D45-C91A-4383-9A0E-6899F47AF112}">
      <dsp:nvSpPr>
        <dsp:cNvPr id="0" name=""/>
        <dsp:cNvSpPr/>
      </dsp:nvSpPr>
      <dsp:spPr>
        <a:xfrm>
          <a:off x="2899194"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u="sng" kern="1200" dirty="0"/>
            <a:t>Types of HCIs</a:t>
          </a:r>
        </a:p>
        <a:p>
          <a:pPr marL="0" lvl="0" indent="0" algn="ctr" defTabSz="288925">
            <a:lnSpc>
              <a:spcPct val="90000"/>
            </a:lnSpc>
            <a:spcBef>
              <a:spcPct val="0"/>
            </a:spcBef>
            <a:spcAft>
              <a:spcPct val="35000"/>
            </a:spcAft>
            <a:buNone/>
          </a:pPr>
          <a:endParaRPr lang="en-GB" sz="650" kern="1200" dirty="0"/>
        </a:p>
        <a:p>
          <a:pPr marL="0" lvl="0" indent="0" algn="ctr" defTabSz="288925">
            <a:lnSpc>
              <a:spcPct val="90000"/>
            </a:lnSpc>
            <a:spcBef>
              <a:spcPct val="0"/>
            </a:spcBef>
            <a:spcAft>
              <a:spcPct val="35000"/>
            </a:spcAft>
            <a:buFontTx/>
            <a:buNone/>
          </a:pPr>
          <a:r>
            <a:rPr lang="en-GB" sz="650" kern="1200" dirty="0"/>
            <a:t>GUI</a:t>
          </a:r>
        </a:p>
        <a:p>
          <a:pPr marL="0" lvl="0" indent="0" algn="ctr" defTabSz="288925">
            <a:lnSpc>
              <a:spcPct val="90000"/>
            </a:lnSpc>
            <a:spcBef>
              <a:spcPct val="0"/>
            </a:spcBef>
            <a:spcAft>
              <a:spcPct val="35000"/>
            </a:spcAft>
            <a:buFontTx/>
            <a:buNone/>
          </a:pPr>
          <a:r>
            <a:rPr lang="en-GB" sz="650" kern="1200" dirty="0"/>
            <a:t>CLI</a:t>
          </a:r>
        </a:p>
        <a:p>
          <a:pPr marL="0" lvl="0" indent="0" algn="ctr" defTabSz="288925">
            <a:lnSpc>
              <a:spcPct val="90000"/>
            </a:lnSpc>
            <a:spcBef>
              <a:spcPct val="0"/>
            </a:spcBef>
            <a:spcAft>
              <a:spcPct val="35000"/>
            </a:spcAft>
            <a:buFontTx/>
            <a:buNone/>
          </a:pPr>
          <a:r>
            <a:rPr lang="en-GB" sz="650" kern="1200" dirty="0"/>
            <a:t>Menu-driven</a:t>
          </a:r>
        </a:p>
        <a:p>
          <a:pPr marL="0" lvl="0" indent="0" algn="ctr" defTabSz="288925">
            <a:lnSpc>
              <a:spcPct val="90000"/>
            </a:lnSpc>
            <a:spcBef>
              <a:spcPct val="0"/>
            </a:spcBef>
            <a:spcAft>
              <a:spcPct val="35000"/>
            </a:spcAft>
            <a:buFontTx/>
            <a:buNone/>
          </a:pPr>
          <a:r>
            <a:rPr lang="en-GB" sz="650" kern="1200" dirty="0"/>
            <a:t>Voice-driven</a:t>
          </a:r>
        </a:p>
        <a:p>
          <a:pPr marL="0" lvl="0" indent="0" algn="ctr" defTabSz="288925">
            <a:lnSpc>
              <a:spcPct val="90000"/>
            </a:lnSpc>
            <a:spcBef>
              <a:spcPct val="0"/>
            </a:spcBef>
            <a:spcAft>
              <a:spcPct val="35000"/>
            </a:spcAft>
            <a:buFontTx/>
            <a:buNone/>
          </a:pPr>
          <a:r>
            <a:rPr lang="en-GB" sz="650" kern="1200" dirty="0"/>
            <a:t>Touch sensitive</a:t>
          </a:r>
        </a:p>
      </dsp:txBody>
      <dsp:txXfrm>
        <a:off x="2937058" y="1526645"/>
        <a:ext cx="1287697" cy="1217051"/>
      </dsp:txXfrm>
    </dsp:sp>
    <dsp:sp modelId="{2946DA6D-8BE3-4DDD-8A2E-CF3DE82F6992}">
      <dsp:nvSpPr>
        <dsp:cNvPr id="0" name=""/>
        <dsp:cNvSpPr/>
      </dsp:nvSpPr>
      <dsp:spPr>
        <a:xfrm>
          <a:off x="2899194"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Compression</a:t>
          </a:r>
        </a:p>
        <a:p>
          <a:pPr marL="0" lvl="0" indent="0" algn="ctr" defTabSz="288925">
            <a:lnSpc>
              <a:spcPct val="90000"/>
            </a:lnSpc>
            <a:spcBef>
              <a:spcPct val="0"/>
            </a:spcBef>
            <a:spcAft>
              <a:spcPct val="35000"/>
            </a:spcAft>
            <a:buFontTx/>
            <a:buNone/>
          </a:pPr>
          <a:endParaRPr lang="en-GB" sz="400" b="0" kern="1200" dirty="0"/>
        </a:p>
        <a:p>
          <a:pPr marL="0" lvl="0" indent="0" algn="ctr" defTabSz="288925">
            <a:lnSpc>
              <a:spcPct val="90000"/>
            </a:lnSpc>
            <a:spcBef>
              <a:spcPct val="0"/>
            </a:spcBef>
            <a:spcAft>
              <a:spcPct val="35000"/>
            </a:spcAft>
            <a:buFont typeface="Arial" panose="020B0604020202020204" pitchFamily="34" charset="0"/>
            <a:buNone/>
          </a:pPr>
          <a:r>
            <a:rPr lang="en-GB" sz="650" kern="1200" dirty="0">
              <a:solidFill>
                <a:schemeClr val="bg1"/>
              </a:solidFill>
            </a:rPr>
            <a:t>- Processing power and storage space is very important on a computer system.</a:t>
          </a:r>
        </a:p>
        <a:p>
          <a:pPr marL="0" lvl="0" indent="0" algn="ctr" defTabSz="288925">
            <a:lnSpc>
              <a:spcPct val="90000"/>
            </a:lnSpc>
            <a:spcBef>
              <a:spcPct val="0"/>
            </a:spcBef>
            <a:spcAft>
              <a:spcPct val="35000"/>
            </a:spcAft>
            <a:buFont typeface="Arial" panose="020B0604020202020204" pitchFamily="34" charset="0"/>
            <a:buNone/>
          </a:pPr>
          <a:endParaRPr lang="en-GB" sz="400" kern="1200" dirty="0">
            <a:solidFill>
              <a:schemeClr val="bg1"/>
            </a:solidFill>
          </a:endParaRPr>
        </a:p>
        <a:p>
          <a:pPr marL="0" lvl="0" indent="0" algn="ctr" defTabSz="288925">
            <a:lnSpc>
              <a:spcPct val="90000"/>
            </a:lnSpc>
            <a:spcBef>
              <a:spcPct val="0"/>
            </a:spcBef>
            <a:spcAft>
              <a:spcPct val="35000"/>
            </a:spcAft>
            <a:buNone/>
          </a:pPr>
          <a:r>
            <a:rPr lang="en-GB" sz="650" kern="1200" dirty="0">
              <a:solidFill>
                <a:schemeClr val="bg1"/>
              </a:solidFill>
            </a:rPr>
            <a:t>- To get the best out of both, files need to be reduced in size so they can be transferred quickly and take up less storage space. To do this compression can be used whereby parts of a file can be reduced or removed. </a:t>
          </a:r>
        </a:p>
      </dsp:txBody>
      <dsp:txXfrm>
        <a:off x="2937058" y="38253"/>
        <a:ext cx="1287697" cy="1217051"/>
      </dsp:txXfrm>
    </dsp:sp>
    <dsp:sp modelId="{705646FF-361F-42C3-9306-3F62AA3624BE}">
      <dsp:nvSpPr>
        <dsp:cNvPr id="0" name=""/>
        <dsp:cNvSpPr/>
      </dsp:nvSpPr>
      <dsp:spPr>
        <a:xfrm>
          <a:off x="4377146"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b="0" i="0" u="none" kern="1200" dirty="0"/>
            <a:t>Methods of Identifying Vulnerabilities in Computer Systems</a:t>
          </a:r>
          <a:endParaRPr lang="en-GB" sz="650" b="0" i="0" u="none" kern="1200" dirty="0">
            <a:solidFill>
              <a:schemeClr val="bg1"/>
            </a:solidFill>
          </a:endParaRPr>
        </a:p>
      </dsp:txBody>
      <dsp:txXfrm>
        <a:off x="4415010" y="1526645"/>
        <a:ext cx="1287697" cy="1217051"/>
      </dsp:txXfrm>
    </dsp:sp>
    <dsp:sp modelId="{0F1BE728-1DAD-4D96-A71D-41426952DA66}">
      <dsp:nvSpPr>
        <dsp:cNvPr id="0" name=""/>
        <dsp:cNvSpPr/>
      </dsp:nvSpPr>
      <dsp:spPr>
        <a:xfrm>
          <a:off x="5855099"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endParaRPr lang="en-GB" sz="650" b="0" i="0" u="none" kern="1200" dirty="0">
            <a:solidFill>
              <a:schemeClr val="bg1"/>
            </a:solidFill>
          </a:endParaRPr>
        </a:p>
      </dsp:txBody>
      <dsp:txXfrm>
        <a:off x="5892963" y="1526645"/>
        <a:ext cx="1287697" cy="1217051"/>
      </dsp:txXfrm>
    </dsp:sp>
    <dsp:sp modelId="{BE9912A9-B66F-43FE-BDAD-616CCE1C8F1B}">
      <dsp:nvSpPr>
        <dsp:cNvPr id="0" name=""/>
        <dsp:cNvSpPr/>
      </dsp:nvSpPr>
      <dsp:spPr>
        <a:xfrm>
          <a:off x="7333052" y="1488781"/>
          <a:ext cx="4204803"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b="0" i="0" u="sng" kern="1200" dirty="0"/>
            <a:t>Resource Management</a:t>
          </a:r>
        </a:p>
        <a:p>
          <a:pPr marL="0" lvl="0" indent="0" algn="ctr" defTabSz="288925">
            <a:lnSpc>
              <a:spcPct val="90000"/>
            </a:lnSpc>
            <a:spcBef>
              <a:spcPct val="0"/>
            </a:spcBef>
            <a:spcAft>
              <a:spcPct val="35000"/>
            </a:spcAft>
            <a:buNone/>
          </a:pPr>
          <a:endParaRPr lang="en-GB" sz="400" b="0" i="0" u="none" kern="1200" dirty="0"/>
        </a:p>
        <a:p>
          <a:pPr marL="0" lvl="0" indent="0" algn="ctr" defTabSz="288925">
            <a:lnSpc>
              <a:spcPct val="90000"/>
            </a:lnSpc>
            <a:spcBef>
              <a:spcPct val="0"/>
            </a:spcBef>
            <a:spcAft>
              <a:spcPct val="35000"/>
            </a:spcAft>
            <a:buNone/>
          </a:pPr>
          <a:r>
            <a:rPr lang="en-GB" sz="650" kern="1200" dirty="0"/>
            <a:t>An operating system manages a computer’s resources in the following ways:</a:t>
          </a:r>
        </a:p>
        <a:p>
          <a:pPr marL="0" lvl="0" indent="0" algn="ctr" defTabSz="288925">
            <a:lnSpc>
              <a:spcPct val="90000"/>
            </a:lnSpc>
            <a:spcBef>
              <a:spcPct val="0"/>
            </a:spcBef>
            <a:spcAft>
              <a:spcPct val="35000"/>
            </a:spcAft>
            <a:buNone/>
          </a:pPr>
          <a:endParaRPr lang="en-GB" sz="650" b="0" i="0" u="none" kern="1200" dirty="0"/>
        </a:p>
        <a:p>
          <a:pPr marL="0" lvl="0" indent="0" algn="ctr" defTabSz="288925">
            <a:lnSpc>
              <a:spcPct val="90000"/>
            </a:lnSpc>
            <a:spcBef>
              <a:spcPct val="0"/>
            </a:spcBef>
            <a:spcAft>
              <a:spcPct val="35000"/>
            </a:spcAft>
            <a:buNone/>
          </a:pPr>
          <a:r>
            <a:rPr lang="en-GB" sz="650" b="0" i="0" u="none" kern="1200" dirty="0"/>
            <a:t>- Manages peripherals such as input and output devices</a:t>
          </a:r>
        </a:p>
        <a:p>
          <a:pPr marL="0" lvl="0" indent="0" algn="ctr" defTabSz="288925">
            <a:lnSpc>
              <a:spcPct val="90000"/>
            </a:lnSpc>
            <a:spcBef>
              <a:spcPct val="0"/>
            </a:spcBef>
            <a:spcAft>
              <a:spcPct val="35000"/>
            </a:spcAft>
            <a:buNone/>
          </a:pPr>
          <a:r>
            <a:rPr lang="en-GB" sz="650" b="0" i="0" u="none" kern="1200" dirty="0"/>
            <a:t>- Manages printing using spooling</a:t>
          </a:r>
        </a:p>
        <a:p>
          <a:pPr marL="0" lvl="0" indent="0" algn="ctr" defTabSz="288925">
            <a:lnSpc>
              <a:spcPct val="90000"/>
            </a:lnSpc>
            <a:spcBef>
              <a:spcPct val="0"/>
            </a:spcBef>
            <a:spcAft>
              <a:spcPct val="35000"/>
            </a:spcAft>
            <a:buNone/>
          </a:pPr>
          <a:r>
            <a:rPr lang="en-GB" sz="650" b="0" i="0" u="none" kern="1200" dirty="0"/>
            <a:t>- Manages backing storage</a:t>
          </a:r>
        </a:p>
        <a:p>
          <a:pPr marL="0" lvl="0" indent="0" algn="ctr" defTabSz="288925">
            <a:lnSpc>
              <a:spcPct val="90000"/>
            </a:lnSpc>
            <a:spcBef>
              <a:spcPct val="0"/>
            </a:spcBef>
            <a:spcAft>
              <a:spcPct val="35000"/>
            </a:spcAft>
            <a:buNone/>
          </a:pPr>
          <a:r>
            <a:rPr lang="en-GB" sz="650" b="0" i="0" u="none" kern="1200" dirty="0"/>
            <a:t>-  Manages memory (RAM)</a:t>
          </a:r>
        </a:p>
        <a:p>
          <a:pPr marL="0" lvl="0" indent="0" algn="ctr" defTabSz="288925">
            <a:lnSpc>
              <a:spcPct val="90000"/>
            </a:lnSpc>
            <a:spcBef>
              <a:spcPct val="0"/>
            </a:spcBef>
            <a:spcAft>
              <a:spcPct val="35000"/>
            </a:spcAft>
            <a:buNone/>
          </a:pPr>
          <a:r>
            <a:rPr lang="en-GB" sz="650" b="0" i="0" u="none" kern="1200" dirty="0"/>
            <a:t>- Manages processes</a:t>
          </a:r>
        </a:p>
        <a:p>
          <a:pPr marL="0" lvl="0" indent="0" algn="ctr" defTabSz="288925">
            <a:lnSpc>
              <a:spcPct val="90000"/>
            </a:lnSpc>
            <a:spcBef>
              <a:spcPct val="0"/>
            </a:spcBef>
            <a:spcAft>
              <a:spcPct val="35000"/>
            </a:spcAft>
            <a:buNone/>
          </a:pPr>
          <a:r>
            <a:rPr lang="en-GB" sz="650" b="0" i="0" u="none" kern="1200" dirty="0"/>
            <a:t>- Manages security</a:t>
          </a:r>
        </a:p>
        <a:p>
          <a:pPr marL="0" lvl="0" indent="0" algn="ctr" defTabSz="288925">
            <a:lnSpc>
              <a:spcPct val="90000"/>
            </a:lnSpc>
            <a:spcBef>
              <a:spcPct val="0"/>
            </a:spcBef>
            <a:spcAft>
              <a:spcPct val="35000"/>
            </a:spcAft>
            <a:buNone/>
          </a:pPr>
          <a:endParaRPr lang="en-GB" sz="650" b="0" i="0" u="none" kern="1200" dirty="0">
            <a:solidFill>
              <a:schemeClr val="bg1"/>
            </a:solidFill>
          </a:endParaRPr>
        </a:p>
        <a:p>
          <a:pPr marL="0" lvl="0" indent="0" algn="ctr" defTabSz="288925">
            <a:lnSpc>
              <a:spcPct val="90000"/>
            </a:lnSpc>
            <a:spcBef>
              <a:spcPct val="0"/>
            </a:spcBef>
            <a:spcAft>
              <a:spcPct val="35000"/>
            </a:spcAft>
            <a:buNone/>
          </a:pPr>
          <a:endParaRPr lang="en-GB" sz="650" b="0" i="0" u="none" kern="1200" dirty="0">
            <a:solidFill>
              <a:schemeClr val="bg1"/>
            </a:solidFill>
          </a:endParaRPr>
        </a:p>
      </dsp:txBody>
      <dsp:txXfrm>
        <a:off x="7370916" y="1526645"/>
        <a:ext cx="4129075" cy="1217051"/>
      </dsp:txXfrm>
    </dsp:sp>
    <dsp:sp modelId="{0AB27938-C374-46F7-8DCB-2185475A17B2}">
      <dsp:nvSpPr>
        <dsp:cNvPr id="0" name=""/>
        <dsp:cNvSpPr/>
      </dsp:nvSpPr>
      <dsp:spPr>
        <a:xfrm>
          <a:off x="7333052"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System Monitoring</a:t>
          </a:r>
        </a:p>
        <a:p>
          <a:pPr marL="0" lvl="0" indent="0" algn="ctr" defTabSz="288925">
            <a:lnSpc>
              <a:spcPct val="90000"/>
            </a:lnSpc>
            <a:spcBef>
              <a:spcPct val="0"/>
            </a:spcBef>
            <a:spcAft>
              <a:spcPct val="35000"/>
            </a:spcAft>
            <a:buNone/>
          </a:pPr>
          <a:endParaRPr lang="en-GB" sz="400" b="0" kern="1200" dirty="0"/>
        </a:p>
        <a:p>
          <a:pPr marL="0" lvl="0" indent="0" algn="ctr" defTabSz="288925">
            <a:lnSpc>
              <a:spcPct val="90000"/>
            </a:lnSpc>
            <a:spcBef>
              <a:spcPct val="0"/>
            </a:spcBef>
            <a:spcAft>
              <a:spcPct val="35000"/>
            </a:spcAft>
            <a:buFont typeface="Arial" panose="020B0604020202020204" pitchFamily="34" charset="0"/>
            <a:buNone/>
          </a:pPr>
          <a:r>
            <a:rPr lang="en-GB" sz="650" kern="1200" dirty="0"/>
            <a:t>- System monitoring is when a piece of hardware or software is used to monitor the resources and performance of a computer system.</a:t>
          </a:r>
        </a:p>
        <a:p>
          <a:pPr marL="0" lvl="0" indent="0" algn="ctr" defTabSz="288925">
            <a:lnSpc>
              <a:spcPct val="90000"/>
            </a:lnSpc>
            <a:spcBef>
              <a:spcPct val="0"/>
            </a:spcBef>
            <a:spcAft>
              <a:spcPct val="35000"/>
            </a:spcAft>
            <a:buNone/>
          </a:pPr>
          <a:endParaRPr lang="en-GB" sz="400" kern="1200" dirty="0"/>
        </a:p>
        <a:p>
          <a:pPr marL="0" lvl="0" indent="0" algn="ctr" defTabSz="288925">
            <a:lnSpc>
              <a:spcPct val="90000"/>
            </a:lnSpc>
            <a:spcBef>
              <a:spcPct val="0"/>
            </a:spcBef>
            <a:spcAft>
              <a:spcPct val="35000"/>
            </a:spcAft>
            <a:buNone/>
          </a:pPr>
          <a:r>
            <a:rPr lang="en-GB" sz="650" kern="1200" dirty="0"/>
            <a:t>- For example, Windows 10 includes a tool for users that shows them how resources are being put to use or are used over a period of time through a graphical representation.</a:t>
          </a:r>
        </a:p>
        <a:p>
          <a:pPr marL="0" lvl="0" indent="0" algn="ctr" defTabSz="288925">
            <a:lnSpc>
              <a:spcPct val="90000"/>
            </a:lnSpc>
            <a:spcBef>
              <a:spcPct val="0"/>
            </a:spcBef>
            <a:spcAft>
              <a:spcPct val="35000"/>
            </a:spcAft>
            <a:buNone/>
          </a:pPr>
          <a:endParaRPr lang="en-GB" sz="650" kern="1200" dirty="0">
            <a:solidFill>
              <a:schemeClr val="bg1"/>
            </a:solidFill>
          </a:endParaRPr>
        </a:p>
      </dsp:txBody>
      <dsp:txXfrm>
        <a:off x="7370916" y="38253"/>
        <a:ext cx="1287697" cy="1217051"/>
      </dsp:txXfrm>
    </dsp:sp>
    <dsp:sp modelId="{E9599776-5EA9-4501-BF4F-2F51FDF5D885}">
      <dsp:nvSpPr>
        <dsp:cNvPr id="0" name=""/>
        <dsp:cNvSpPr/>
      </dsp:nvSpPr>
      <dsp:spPr>
        <a:xfrm>
          <a:off x="8753741"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Task Management</a:t>
          </a:r>
        </a:p>
        <a:p>
          <a:pPr marL="0" lvl="0" indent="0" algn="ctr" defTabSz="288925">
            <a:lnSpc>
              <a:spcPct val="90000"/>
            </a:lnSpc>
            <a:spcBef>
              <a:spcPct val="0"/>
            </a:spcBef>
            <a:spcAft>
              <a:spcPct val="35000"/>
            </a:spcAft>
            <a:buNone/>
          </a:pPr>
          <a:endParaRPr lang="en-GB" sz="400" b="0" kern="1200" dirty="0"/>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t>- Task management is the process of seeing what tasks an operating system is currently performing.</a:t>
          </a:r>
        </a:p>
        <a:p>
          <a:pPr marL="0" lvl="0" indent="0" algn="ctr" defTabSz="288925">
            <a:lnSpc>
              <a:spcPct val="90000"/>
            </a:lnSpc>
            <a:spcBef>
              <a:spcPct val="0"/>
            </a:spcBef>
            <a:spcAft>
              <a:spcPct val="35000"/>
            </a:spcAft>
            <a:buNone/>
          </a:pPr>
          <a:endParaRPr lang="en-GB" sz="400" b="0" i="0" u="none" kern="1200" dirty="0"/>
        </a:p>
        <a:p>
          <a:pPr marL="0" lvl="0" indent="0" algn="ctr" defTabSz="288925">
            <a:lnSpc>
              <a:spcPct val="90000"/>
            </a:lnSpc>
            <a:spcBef>
              <a:spcPct val="0"/>
            </a:spcBef>
            <a:spcAft>
              <a:spcPct val="35000"/>
            </a:spcAft>
            <a:buNone/>
          </a:pPr>
          <a:r>
            <a:rPr lang="en-GB" sz="650" b="0" i="0" u="none" kern="1200" dirty="0"/>
            <a:t>- If a certain application is unresponsive or slow, the best way to deal with it is to close the task down by using the task management software provided by the operating system.</a:t>
          </a:r>
        </a:p>
        <a:p>
          <a:pPr marL="0" lvl="0" indent="0" algn="ctr" defTabSz="288925">
            <a:lnSpc>
              <a:spcPct val="90000"/>
            </a:lnSpc>
            <a:spcBef>
              <a:spcPct val="0"/>
            </a:spcBef>
            <a:spcAft>
              <a:spcPct val="35000"/>
            </a:spcAft>
            <a:buFont typeface="Arial" panose="020B0604020202020204" pitchFamily="34" charset="0"/>
            <a:buNone/>
          </a:pPr>
          <a:r>
            <a:rPr lang="en-GB" sz="650" kern="1200" dirty="0"/>
            <a:t>. </a:t>
          </a:r>
        </a:p>
      </dsp:txBody>
      <dsp:txXfrm>
        <a:off x="8791605" y="38253"/>
        <a:ext cx="1287697" cy="1217051"/>
      </dsp:txXfrm>
    </dsp:sp>
    <dsp:sp modelId="{9C0E30B2-0376-4EB3-86A2-C4313E97D0F4}">
      <dsp:nvSpPr>
        <dsp:cNvPr id="0" name=""/>
        <dsp:cNvSpPr/>
      </dsp:nvSpPr>
      <dsp:spPr>
        <a:xfrm>
          <a:off x="10174430"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System Backup</a:t>
          </a:r>
        </a:p>
        <a:p>
          <a:pPr marL="0" lvl="0" indent="0" algn="ctr" defTabSz="288925">
            <a:lnSpc>
              <a:spcPct val="90000"/>
            </a:lnSpc>
            <a:spcBef>
              <a:spcPct val="0"/>
            </a:spcBef>
            <a:spcAft>
              <a:spcPct val="35000"/>
            </a:spcAft>
            <a:buNone/>
          </a:pPr>
          <a:endParaRPr lang="en-GB" sz="400" b="0" kern="1200" dirty="0"/>
        </a:p>
        <a:p>
          <a:pPr marL="0" lvl="0" indent="0" algn="ctr" defTabSz="288925">
            <a:lnSpc>
              <a:spcPct val="90000"/>
            </a:lnSpc>
            <a:spcBef>
              <a:spcPct val="0"/>
            </a:spcBef>
            <a:spcAft>
              <a:spcPct val="35000"/>
            </a:spcAft>
            <a:buFont typeface="Arial" panose="020B0604020202020204" pitchFamily="34" charset="0"/>
            <a:buNone/>
          </a:pPr>
          <a:r>
            <a:rPr lang="en-GB" sz="650" kern="1200" dirty="0">
              <a:solidFill>
                <a:schemeClr val="bg1"/>
              </a:solidFill>
            </a:rPr>
            <a:t>- Backing up is the process of making and storing copies of files in case of equipment failure or other damage that could cause loss of data.</a:t>
          </a:r>
        </a:p>
        <a:p>
          <a:pPr marL="0" lvl="0" indent="0" algn="ctr" defTabSz="288925">
            <a:lnSpc>
              <a:spcPct val="90000"/>
            </a:lnSpc>
            <a:spcBef>
              <a:spcPct val="0"/>
            </a:spcBef>
            <a:spcAft>
              <a:spcPct val="35000"/>
            </a:spcAft>
            <a:buNone/>
          </a:pPr>
          <a:endParaRPr lang="en-GB" sz="400" kern="1200" dirty="0">
            <a:solidFill>
              <a:schemeClr val="bg1"/>
            </a:solidFill>
          </a:endParaRPr>
        </a:p>
        <a:p>
          <a:pPr marL="0" lvl="0" indent="0" algn="ctr" defTabSz="288925">
            <a:lnSpc>
              <a:spcPct val="90000"/>
            </a:lnSpc>
            <a:spcBef>
              <a:spcPct val="0"/>
            </a:spcBef>
            <a:spcAft>
              <a:spcPct val="35000"/>
            </a:spcAft>
            <a:buNone/>
          </a:pPr>
          <a:r>
            <a:rPr lang="en-GB" sz="650" kern="1200" dirty="0">
              <a:solidFill>
                <a:schemeClr val="bg1"/>
              </a:solidFill>
            </a:rPr>
            <a:t>- Files are backed up in the event that the data is lost so they can be restored at anytime.</a:t>
          </a:r>
        </a:p>
      </dsp:txBody>
      <dsp:txXfrm>
        <a:off x="10212294" y="38253"/>
        <a:ext cx="1287697" cy="1217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D7696-9C69-4F32-96DD-9A05C6E93B41}">
      <dsp:nvSpPr>
        <dsp:cNvPr id="0" name=""/>
        <dsp:cNvSpPr/>
      </dsp:nvSpPr>
      <dsp:spPr>
        <a:xfrm>
          <a:off x="0" y="205"/>
          <a:ext cx="2934878" cy="28245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2A8AD1-37EA-4CDF-9DD6-CE4598727B8A}">
      <dsp:nvSpPr>
        <dsp:cNvPr id="0" name=""/>
        <dsp:cNvSpPr/>
      </dsp:nvSpPr>
      <dsp:spPr>
        <a:xfrm>
          <a:off x="85442" y="63757"/>
          <a:ext cx="155349" cy="1553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A31F62-E481-4CF9-905D-BD83B42C961E}">
      <dsp:nvSpPr>
        <dsp:cNvPr id="0" name=""/>
        <dsp:cNvSpPr/>
      </dsp:nvSpPr>
      <dsp:spPr>
        <a:xfrm>
          <a:off x="326233" y="205"/>
          <a:ext cx="2608644" cy="28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93" tIns="29893" rIns="29893" bIns="29893" numCol="1" spcCol="1270" anchor="ctr" anchorCtr="0">
          <a:noAutofit/>
        </a:bodyPr>
        <a:lstStyle/>
        <a:p>
          <a:pPr marL="0" lvl="0" indent="0" algn="l" defTabSz="311150">
            <a:lnSpc>
              <a:spcPct val="90000"/>
            </a:lnSpc>
            <a:spcBef>
              <a:spcPct val="0"/>
            </a:spcBef>
            <a:spcAft>
              <a:spcPct val="35000"/>
            </a:spcAft>
            <a:buNone/>
          </a:pPr>
          <a:r>
            <a:rPr lang="en-GB" sz="700" kern="1200"/>
            <a:t>Allows copying / deleting /moving / sorting / searching of file or folders </a:t>
          </a:r>
          <a:endParaRPr lang="en-US" sz="700" kern="1200"/>
        </a:p>
      </dsp:txBody>
      <dsp:txXfrm>
        <a:off x="326233" y="205"/>
        <a:ext cx="2608644" cy="282452"/>
      </dsp:txXfrm>
    </dsp:sp>
    <dsp:sp modelId="{AACB81FA-7B73-4CFA-BF3F-B59A321EAA53}">
      <dsp:nvSpPr>
        <dsp:cNvPr id="0" name=""/>
        <dsp:cNvSpPr/>
      </dsp:nvSpPr>
      <dsp:spPr>
        <a:xfrm>
          <a:off x="0" y="353271"/>
          <a:ext cx="2934878" cy="28245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30E512-0061-4E8C-AEF5-3CCC702A823D}">
      <dsp:nvSpPr>
        <dsp:cNvPr id="0" name=""/>
        <dsp:cNvSpPr/>
      </dsp:nvSpPr>
      <dsp:spPr>
        <a:xfrm>
          <a:off x="85442" y="416823"/>
          <a:ext cx="155349" cy="1553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1ED5F1-8339-4E06-9B1A-B568EB92B66F}">
      <dsp:nvSpPr>
        <dsp:cNvPr id="0" name=""/>
        <dsp:cNvSpPr/>
      </dsp:nvSpPr>
      <dsp:spPr>
        <a:xfrm>
          <a:off x="326233" y="353271"/>
          <a:ext cx="2608644" cy="28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93" tIns="29893" rIns="29893" bIns="29893" numCol="1" spcCol="1270" anchor="ctr" anchorCtr="0">
          <a:noAutofit/>
        </a:bodyPr>
        <a:lstStyle/>
        <a:p>
          <a:pPr marL="0" lvl="0" indent="0" algn="l" defTabSz="311150">
            <a:lnSpc>
              <a:spcPct val="90000"/>
            </a:lnSpc>
            <a:spcBef>
              <a:spcPct val="0"/>
            </a:spcBef>
            <a:spcAft>
              <a:spcPct val="35000"/>
            </a:spcAft>
            <a:buNone/>
          </a:pPr>
          <a:r>
            <a:rPr lang="en-GB" sz="700" kern="1200" dirty="0"/>
            <a:t>Enables access to system settings such as hardware</a:t>
          </a:r>
          <a:endParaRPr lang="en-US" sz="700" kern="1200" dirty="0"/>
        </a:p>
      </dsp:txBody>
      <dsp:txXfrm>
        <a:off x="326233" y="353271"/>
        <a:ext cx="2608644" cy="282452"/>
      </dsp:txXfrm>
    </dsp:sp>
    <dsp:sp modelId="{FAB7ABE2-E4CA-452A-8B2B-B061EB6E0663}">
      <dsp:nvSpPr>
        <dsp:cNvPr id="0" name=""/>
        <dsp:cNvSpPr/>
      </dsp:nvSpPr>
      <dsp:spPr>
        <a:xfrm>
          <a:off x="0" y="706337"/>
          <a:ext cx="2934878" cy="28245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0A9522-EBE9-42FF-A016-C1DEC85B3632}">
      <dsp:nvSpPr>
        <dsp:cNvPr id="0" name=""/>
        <dsp:cNvSpPr/>
      </dsp:nvSpPr>
      <dsp:spPr>
        <a:xfrm>
          <a:off x="85442" y="769889"/>
          <a:ext cx="155349" cy="1553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39D782-CC9E-459D-BC54-0FE2437B0740}">
      <dsp:nvSpPr>
        <dsp:cNvPr id="0" name=""/>
        <dsp:cNvSpPr/>
      </dsp:nvSpPr>
      <dsp:spPr>
        <a:xfrm>
          <a:off x="326233" y="706337"/>
          <a:ext cx="2608644" cy="28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93" tIns="29893" rIns="29893" bIns="29893" numCol="1" spcCol="1270" anchor="ctr" anchorCtr="0">
          <a:noAutofit/>
        </a:bodyPr>
        <a:lstStyle/>
        <a:p>
          <a:pPr marL="0" lvl="0" indent="0" algn="l" defTabSz="311150">
            <a:lnSpc>
              <a:spcPct val="90000"/>
            </a:lnSpc>
            <a:spcBef>
              <a:spcPct val="0"/>
            </a:spcBef>
            <a:spcAft>
              <a:spcPct val="35000"/>
            </a:spcAft>
            <a:buNone/>
          </a:pPr>
          <a:r>
            <a:rPr lang="en-GB" sz="700" kern="1200"/>
            <a:t>Provides a command line interface</a:t>
          </a:r>
          <a:endParaRPr lang="en-US" sz="700" kern="1200"/>
        </a:p>
      </dsp:txBody>
      <dsp:txXfrm>
        <a:off x="326233" y="706337"/>
        <a:ext cx="2608644" cy="282452"/>
      </dsp:txXfrm>
    </dsp:sp>
    <dsp:sp modelId="{7CAF91BA-0E57-4CAF-8CBE-A540C443F381}">
      <dsp:nvSpPr>
        <dsp:cNvPr id="0" name=""/>
        <dsp:cNvSpPr/>
      </dsp:nvSpPr>
      <dsp:spPr>
        <a:xfrm>
          <a:off x="0" y="1059403"/>
          <a:ext cx="2934878" cy="28245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851A2-044A-4FE1-9B6C-721A5357C7CC}">
      <dsp:nvSpPr>
        <dsp:cNvPr id="0" name=""/>
        <dsp:cNvSpPr/>
      </dsp:nvSpPr>
      <dsp:spPr>
        <a:xfrm>
          <a:off x="85442" y="1122955"/>
          <a:ext cx="155349" cy="1553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DDAE54-FB7E-469F-8F86-D702522CB74D}">
      <dsp:nvSpPr>
        <dsp:cNvPr id="0" name=""/>
        <dsp:cNvSpPr/>
      </dsp:nvSpPr>
      <dsp:spPr>
        <a:xfrm>
          <a:off x="326233" y="1059403"/>
          <a:ext cx="2608644" cy="28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93" tIns="29893" rIns="29893" bIns="29893" numCol="1" spcCol="1270" anchor="ctr" anchorCtr="0">
          <a:noAutofit/>
        </a:bodyPr>
        <a:lstStyle/>
        <a:p>
          <a:pPr marL="0" lvl="0" indent="0" algn="l" defTabSz="311150">
            <a:lnSpc>
              <a:spcPct val="90000"/>
            </a:lnSpc>
            <a:spcBef>
              <a:spcPct val="0"/>
            </a:spcBef>
            <a:spcAft>
              <a:spcPct val="35000"/>
            </a:spcAft>
            <a:buNone/>
          </a:pPr>
          <a:r>
            <a:rPr lang="en-GB" sz="700" kern="1200"/>
            <a:t>Allows users to have more than one window open</a:t>
          </a:r>
          <a:endParaRPr lang="en-US" sz="700" kern="1200"/>
        </a:p>
      </dsp:txBody>
      <dsp:txXfrm>
        <a:off x="326233" y="1059403"/>
        <a:ext cx="2608644" cy="282452"/>
      </dsp:txXfrm>
    </dsp:sp>
    <dsp:sp modelId="{7E992C81-850C-4673-859A-782935CD5DA2}">
      <dsp:nvSpPr>
        <dsp:cNvPr id="0" name=""/>
        <dsp:cNvSpPr/>
      </dsp:nvSpPr>
      <dsp:spPr>
        <a:xfrm>
          <a:off x="0" y="1412469"/>
          <a:ext cx="2934878" cy="28245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05AF5-D73E-4EE2-83C1-859AEC4B2822}">
      <dsp:nvSpPr>
        <dsp:cNvPr id="0" name=""/>
        <dsp:cNvSpPr/>
      </dsp:nvSpPr>
      <dsp:spPr>
        <a:xfrm>
          <a:off x="85442" y="1476021"/>
          <a:ext cx="155349" cy="1553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C0D73D-C753-4694-ACD8-0262D126B960}">
      <dsp:nvSpPr>
        <dsp:cNvPr id="0" name=""/>
        <dsp:cNvSpPr/>
      </dsp:nvSpPr>
      <dsp:spPr>
        <a:xfrm>
          <a:off x="326233" y="1412469"/>
          <a:ext cx="2608644" cy="28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93" tIns="29893" rIns="29893" bIns="29893" numCol="1" spcCol="1270" anchor="ctr" anchorCtr="0">
          <a:noAutofit/>
        </a:bodyPr>
        <a:lstStyle/>
        <a:p>
          <a:pPr marL="0" lvl="0" indent="0" algn="l" defTabSz="311150">
            <a:lnSpc>
              <a:spcPct val="90000"/>
            </a:lnSpc>
            <a:spcBef>
              <a:spcPct val="0"/>
            </a:spcBef>
            <a:spcAft>
              <a:spcPct val="35000"/>
            </a:spcAft>
            <a:buNone/>
          </a:pPr>
          <a:r>
            <a:rPr lang="en-GB" sz="700" kern="1200" dirty="0"/>
            <a:t>Provides user with errors / help messages</a:t>
          </a:r>
          <a:endParaRPr lang="en-US" sz="700" kern="1200" dirty="0"/>
        </a:p>
      </dsp:txBody>
      <dsp:txXfrm>
        <a:off x="326233" y="1412469"/>
        <a:ext cx="2608644" cy="282452"/>
      </dsp:txXfrm>
    </dsp:sp>
    <dsp:sp modelId="{903B984A-8F90-4701-9354-DDCB72329996}">
      <dsp:nvSpPr>
        <dsp:cNvPr id="0" name=""/>
        <dsp:cNvSpPr/>
      </dsp:nvSpPr>
      <dsp:spPr>
        <a:xfrm>
          <a:off x="0" y="1765535"/>
          <a:ext cx="2934878" cy="28245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4542FD-47E1-4897-A859-ED2489CEFB68}">
      <dsp:nvSpPr>
        <dsp:cNvPr id="0" name=""/>
        <dsp:cNvSpPr/>
      </dsp:nvSpPr>
      <dsp:spPr>
        <a:xfrm>
          <a:off x="85442" y="1829087"/>
          <a:ext cx="155349" cy="1553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CBE735-5DEE-4CD7-8F90-1A7E330707A5}">
      <dsp:nvSpPr>
        <dsp:cNvPr id="0" name=""/>
        <dsp:cNvSpPr/>
      </dsp:nvSpPr>
      <dsp:spPr>
        <a:xfrm>
          <a:off x="326233" y="1765535"/>
          <a:ext cx="2608644" cy="28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93" tIns="29893" rIns="29893" bIns="29893" numCol="1" spcCol="1270" anchor="ctr" anchorCtr="0">
          <a:noAutofit/>
        </a:bodyPr>
        <a:lstStyle/>
        <a:p>
          <a:pPr marL="0" lvl="0" indent="0" algn="l" defTabSz="311150">
            <a:lnSpc>
              <a:spcPct val="90000"/>
            </a:lnSpc>
            <a:spcBef>
              <a:spcPct val="0"/>
            </a:spcBef>
            <a:spcAft>
              <a:spcPct val="35000"/>
            </a:spcAft>
            <a:buNone/>
          </a:pPr>
          <a:r>
            <a:rPr lang="en-GB" sz="700" kern="1200"/>
            <a:t>Enables customisation of interface, e.g. change desktop background / layout</a:t>
          </a:r>
          <a:endParaRPr lang="en-US" sz="700" kern="1200"/>
        </a:p>
      </dsp:txBody>
      <dsp:txXfrm>
        <a:off x="326233" y="1765535"/>
        <a:ext cx="2608644" cy="282452"/>
      </dsp:txXfrm>
    </dsp:sp>
    <dsp:sp modelId="{8A05EC1B-FBB1-4435-82E7-F2AC71DCFCDB}">
      <dsp:nvSpPr>
        <dsp:cNvPr id="0" name=""/>
        <dsp:cNvSpPr/>
      </dsp:nvSpPr>
      <dsp:spPr>
        <a:xfrm>
          <a:off x="0" y="2118601"/>
          <a:ext cx="2934878" cy="28245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F546B7-4A18-4154-B790-FBB32D6D9D56}">
      <dsp:nvSpPr>
        <dsp:cNvPr id="0" name=""/>
        <dsp:cNvSpPr/>
      </dsp:nvSpPr>
      <dsp:spPr>
        <a:xfrm>
          <a:off x="85442" y="2182153"/>
          <a:ext cx="155349" cy="15534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33B17F-6388-4711-906E-B0AB4B555972}">
      <dsp:nvSpPr>
        <dsp:cNvPr id="0" name=""/>
        <dsp:cNvSpPr/>
      </dsp:nvSpPr>
      <dsp:spPr>
        <a:xfrm>
          <a:off x="326233" y="2118601"/>
          <a:ext cx="2608644" cy="28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93" tIns="29893" rIns="29893" bIns="29893" numCol="1" spcCol="1270" anchor="ctr" anchorCtr="0">
          <a:noAutofit/>
        </a:bodyPr>
        <a:lstStyle/>
        <a:p>
          <a:pPr marL="0" lvl="0" indent="0" algn="l" defTabSz="311150">
            <a:lnSpc>
              <a:spcPct val="90000"/>
            </a:lnSpc>
            <a:spcBef>
              <a:spcPct val="0"/>
            </a:spcBef>
            <a:spcAft>
              <a:spcPct val="35000"/>
            </a:spcAft>
            <a:buNone/>
          </a:pPr>
          <a:r>
            <a:rPr lang="en-GB" sz="700" kern="1200" dirty="0"/>
            <a:t>Allows users to switch between tasks (programs / windows)</a:t>
          </a:r>
          <a:endParaRPr lang="en-US" sz="700" kern="1200" dirty="0"/>
        </a:p>
      </dsp:txBody>
      <dsp:txXfrm>
        <a:off x="326233" y="2118601"/>
        <a:ext cx="2608644" cy="282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0FE29-F8CF-4243-A1F0-246C810EB79E}">
      <dsp:nvSpPr>
        <dsp:cNvPr id="0" name=""/>
        <dsp:cNvSpPr/>
      </dsp:nvSpPr>
      <dsp:spPr>
        <a:xfrm>
          <a:off x="669740" y="2792"/>
          <a:ext cx="1569065" cy="9414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en-GB" sz="1000" b="0" i="0" u="none" kern="1200" dirty="0"/>
            <a:t>Operating System</a:t>
          </a:r>
        </a:p>
        <a:p>
          <a:pPr marL="0" lvl="0" indent="0" algn="ctr" defTabSz="444500">
            <a:lnSpc>
              <a:spcPct val="90000"/>
            </a:lnSpc>
            <a:spcBef>
              <a:spcPct val="0"/>
            </a:spcBef>
            <a:spcAft>
              <a:spcPct val="35000"/>
            </a:spcAft>
            <a:buNone/>
          </a:pPr>
          <a:endParaRPr lang="en-GB" sz="400" b="0" i="0" u="none" kern="1200" dirty="0"/>
        </a:p>
        <a:p>
          <a:pPr marL="57150" lvl="1" indent="-57150" algn="ctr" defTabSz="311150">
            <a:lnSpc>
              <a:spcPct val="90000"/>
            </a:lnSpc>
            <a:spcBef>
              <a:spcPct val="0"/>
            </a:spcBef>
            <a:spcAft>
              <a:spcPct val="15000"/>
            </a:spcAft>
            <a:buChar char="•"/>
          </a:pPr>
          <a:r>
            <a:rPr lang="en-GB" sz="700" b="0" i="0" u="none" kern="1200" dirty="0"/>
            <a:t>An operating system is software that manages a computer system.</a:t>
          </a:r>
          <a:endParaRPr lang="en-GB" sz="700" b="0" kern="1200" dirty="0"/>
        </a:p>
      </dsp:txBody>
      <dsp:txXfrm>
        <a:off x="669740" y="2792"/>
        <a:ext cx="1569065" cy="941439"/>
      </dsp:txXfrm>
    </dsp:sp>
    <dsp:sp modelId="{BEBE78F9-F607-490E-9AB0-B7DBC0FC0F99}">
      <dsp:nvSpPr>
        <dsp:cNvPr id="0" name=""/>
        <dsp:cNvSpPr/>
      </dsp:nvSpPr>
      <dsp:spPr>
        <a:xfrm>
          <a:off x="2395712" y="2792"/>
          <a:ext cx="1569065" cy="941439"/>
        </a:xfrm>
        <a:prstGeom prst="rect">
          <a:avLst/>
        </a:prstGeom>
        <a:solidFill>
          <a:schemeClr val="accent4">
            <a:hueOff val="544494"/>
            <a:satOff val="-2265"/>
            <a:lumOff val="5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en-GB" sz="1000" b="0" i="0" u="none" kern="1200" dirty="0"/>
            <a:t>Spooling</a:t>
          </a:r>
        </a:p>
        <a:p>
          <a:pPr marL="0" lvl="0" indent="0" algn="ctr" defTabSz="44450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Spooling is the process of sending data to a temporary storage area in a computer's memory. </a:t>
          </a:r>
          <a:endParaRPr lang="en-GB" sz="700" b="0" kern="1200" dirty="0"/>
        </a:p>
      </dsp:txBody>
      <dsp:txXfrm>
        <a:off x="2395712" y="2792"/>
        <a:ext cx="1569065" cy="941439"/>
      </dsp:txXfrm>
    </dsp:sp>
    <dsp:sp modelId="{FFC882F6-FE27-4700-AB42-415509273ADA}">
      <dsp:nvSpPr>
        <dsp:cNvPr id="0" name=""/>
        <dsp:cNvSpPr/>
      </dsp:nvSpPr>
      <dsp:spPr>
        <a:xfrm>
          <a:off x="4121684" y="2792"/>
          <a:ext cx="1569065" cy="941439"/>
        </a:xfrm>
        <a:prstGeom prst="rect">
          <a:avLst/>
        </a:prstGeom>
        <a:solidFill>
          <a:schemeClr val="accent4">
            <a:hueOff val="1088988"/>
            <a:satOff val="-4531"/>
            <a:lumOff val="10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en-GB" sz="1000" b="0" i="0" u="none" kern="1200" dirty="0"/>
            <a:t>Compression</a:t>
          </a:r>
        </a:p>
        <a:p>
          <a:pPr marL="0" lvl="0" indent="0" algn="ctr" defTabSz="44450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Compression is the method computer systems use to make files smaller by reducing the number of bits used to store data.</a:t>
          </a:r>
          <a:endParaRPr lang="en-GB" sz="700" b="0" kern="1200" dirty="0"/>
        </a:p>
      </dsp:txBody>
      <dsp:txXfrm>
        <a:off x="4121684" y="2792"/>
        <a:ext cx="1569065" cy="941439"/>
      </dsp:txXfrm>
    </dsp:sp>
    <dsp:sp modelId="{12A4B0D2-FDEB-4ADA-9E03-8403530EFCDB}">
      <dsp:nvSpPr>
        <dsp:cNvPr id="0" name=""/>
        <dsp:cNvSpPr/>
      </dsp:nvSpPr>
      <dsp:spPr>
        <a:xfrm>
          <a:off x="5847657" y="2792"/>
          <a:ext cx="1569065" cy="941439"/>
        </a:xfrm>
        <a:prstGeom prst="rect">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en-GB" sz="1000" b="0" i="0" u="none" kern="1200" dirty="0"/>
            <a:t>Defragmentation</a:t>
          </a:r>
        </a:p>
        <a:p>
          <a:pPr marL="0" lvl="0" indent="0" algn="ctr" defTabSz="44450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Defragmentation is the process of consolidating fragmented files on a user's hard drive</a:t>
          </a:r>
          <a:r>
            <a:rPr lang="en-GB" sz="800" b="0" i="0" u="none" kern="1200" dirty="0"/>
            <a:t>.  </a:t>
          </a:r>
          <a:endParaRPr lang="en-GB" sz="800" b="0" kern="1200" dirty="0"/>
        </a:p>
      </dsp:txBody>
      <dsp:txXfrm>
        <a:off x="5847657" y="2792"/>
        <a:ext cx="1569065" cy="941439"/>
      </dsp:txXfrm>
    </dsp:sp>
    <dsp:sp modelId="{8D3945A3-7BAF-45DA-8DDF-8D8E33525ADC}">
      <dsp:nvSpPr>
        <dsp:cNvPr id="0" name=""/>
        <dsp:cNvSpPr/>
      </dsp:nvSpPr>
      <dsp:spPr>
        <a:xfrm>
          <a:off x="7573629" y="2792"/>
          <a:ext cx="1569065" cy="941439"/>
        </a:xfrm>
        <a:prstGeom prst="rect">
          <a:avLst/>
        </a:prstGeom>
        <a:solidFill>
          <a:schemeClr val="accent4">
            <a:hueOff val="2177976"/>
            <a:satOff val="-9062"/>
            <a:lumOff val="21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t>Resources</a:t>
          </a:r>
        </a:p>
        <a:p>
          <a:pPr marL="0" lvl="0" indent="0" algn="ctr" defTabSz="40005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In terms of computer systems the term “resources” refers to anything which a computer system has access to e.g. a disk drive, printer, network connections etc.</a:t>
          </a:r>
          <a:endParaRPr lang="en-GB" sz="700" b="0" kern="1200" dirty="0"/>
        </a:p>
      </dsp:txBody>
      <dsp:txXfrm>
        <a:off x="7573629" y="2792"/>
        <a:ext cx="1569065" cy="941439"/>
      </dsp:txXfrm>
    </dsp:sp>
    <dsp:sp modelId="{662110FE-9909-495E-B49B-1DB9B00466EC}">
      <dsp:nvSpPr>
        <dsp:cNvPr id="0" name=""/>
        <dsp:cNvSpPr/>
      </dsp:nvSpPr>
      <dsp:spPr>
        <a:xfrm>
          <a:off x="9299601" y="2792"/>
          <a:ext cx="1569065" cy="941439"/>
        </a:xfrm>
        <a:prstGeom prst="rect">
          <a:avLst/>
        </a:prstGeom>
        <a:solidFill>
          <a:schemeClr val="accent4">
            <a:hueOff val="2722470"/>
            <a:satOff val="-11327"/>
            <a:lumOff val="2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t>Utility software</a:t>
          </a:r>
        </a:p>
        <a:p>
          <a:pPr marL="0" lvl="0" indent="0" algn="ctr" defTabSz="40005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Utility software is a type of systems software. Operating systems use applications known as utilities to allow a user to manage, maintain and control a computer’s resources.</a:t>
          </a:r>
          <a:endParaRPr lang="en-GB" sz="700" b="0" kern="1200" dirty="0"/>
        </a:p>
      </dsp:txBody>
      <dsp:txXfrm>
        <a:off x="9299601" y="2792"/>
        <a:ext cx="1569065" cy="941439"/>
      </dsp:txXfrm>
    </dsp:sp>
    <dsp:sp modelId="{A49A376A-4B11-40CE-80A2-E64D284F0505}">
      <dsp:nvSpPr>
        <dsp:cNvPr id="0" name=""/>
        <dsp:cNvSpPr/>
      </dsp:nvSpPr>
      <dsp:spPr>
        <a:xfrm>
          <a:off x="669740" y="1101138"/>
          <a:ext cx="1569065" cy="941439"/>
        </a:xfrm>
        <a:prstGeom prst="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t>System Monitoring</a:t>
          </a:r>
        </a:p>
        <a:p>
          <a:pPr marL="0" lvl="0" indent="0" algn="ctr" defTabSz="40005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solidFill>
                <a:schemeClr val="bg1"/>
              </a:solidFill>
            </a:rPr>
            <a:t>System monitoring is when a piece of hardware or software is used to monitor resources and performance in a computer system.</a:t>
          </a:r>
          <a:endParaRPr lang="en-GB" sz="700" b="0" kern="1200" dirty="0">
            <a:solidFill>
              <a:schemeClr val="bg1"/>
            </a:solidFill>
          </a:endParaRPr>
        </a:p>
      </dsp:txBody>
      <dsp:txXfrm>
        <a:off x="669740" y="1101138"/>
        <a:ext cx="1569065" cy="941439"/>
      </dsp:txXfrm>
    </dsp:sp>
    <dsp:sp modelId="{7CDAC15D-8E13-4265-973B-BA2DE3DFCDB6}">
      <dsp:nvSpPr>
        <dsp:cNvPr id="0" name=""/>
        <dsp:cNvSpPr/>
      </dsp:nvSpPr>
      <dsp:spPr>
        <a:xfrm>
          <a:off x="2395712" y="1101138"/>
          <a:ext cx="1569065" cy="941439"/>
        </a:xfrm>
        <a:prstGeom prst="rect">
          <a:avLst/>
        </a:prstGeom>
        <a:solidFill>
          <a:schemeClr val="accent4">
            <a:hueOff val="3811458"/>
            <a:satOff val="-15858"/>
            <a:lumOff val="37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en-GB" sz="1000" b="0" i="0" u="none" kern="1200" dirty="0"/>
            <a:t>Task Management</a:t>
          </a:r>
        </a:p>
        <a:p>
          <a:pPr marL="0" lvl="0" indent="0" algn="ctr" defTabSz="44450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Task management is the process of seeing what tasks an operating system is currently performing</a:t>
          </a:r>
          <a:r>
            <a:rPr lang="en-GB" sz="800" b="0" i="0" u="none" kern="1200" dirty="0"/>
            <a:t>.</a:t>
          </a:r>
          <a:endParaRPr lang="en-GB" sz="800" b="0" kern="1200" dirty="0"/>
        </a:p>
      </dsp:txBody>
      <dsp:txXfrm>
        <a:off x="2395712" y="1101138"/>
        <a:ext cx="1569065" cy="941439"/>
      </dsp:txXfrm>
    </dsp:sp>
    <dsp:sp modelId="{3779CB94-B650-47B6-B051-F048A087892A}">
      <dsp:nvSpPr>
        <dsp:cNvPr id="0" name=""/>
        <dsp:cNvSpPr/>
      </dsp:nvSpPr>
      <dsp:spPr>
        <a:xfrm>
          <a:off x="4121684" y="1101138"/>
          <a:ext cx="1569065" cy="941439"/>
        </a:xfrm>
        <a:prstGeom prst="rect">
          <a:avLst/>
        </a:prstGeom>
        <a:solidFill>
          <a:schemeClr val="accent4">
            <a:hueOff val="4355951"/>
            <a:satOff val="-18123"/>
            <a:lumOff val="42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en-GB" sz="1000" b="0" i="0" u="none" kern="1200" dirty="0"/>
            <a:t>Interface</a:t>
          </a:r>
        </a:p>
        <a:p>
          <a:pPr marL="0" lvl="0" indent="0" algn="ctr" defTabSz="44450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An interface is a simple way of allowing humans to interact with a computer system, it is basically the face of an operating system.</a:t>
          </a:r>
          <a:endParaRPr lang="en-GB" sz="700" b="0" kern="1200" dirty="0"/>
        </a:p>
      </dsp:txBody>
      <dsp:txXfrm>
        <a:off x="4121684" y="1101138"/>
        <a:ext cx="1569065" cy="941439"/>
      </dsp:txXfrm>
    </dsp:sp>
    <dsp:sp modelId="{84379D65-86DB-4EF1-A23A-2B290DE2469F}">
      <dsp:nvSpPr>
        <dsp:cNvPr id="0" name=""/>
        <dsp:cNvSpPr/>
      </dsp:nvSpPr>
      <dsp:spPr>
        <a:xfrm>
          <a:off x="5847657" y="1101138"/>
          <a:ext cx="1569065" cy="941439"/>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en-GB" sz="1000" b="0" i="0" u="none" kern="1200" dirty="0"/>
            <a:t>GUI</a:t>
          </a:r>
        </a:p>
        <a:p>
          <a:pPr marL="0" lvl="0" indent="0" algn="ctr" defTabSz="44450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A graphical user interface (GUI) is a type of interface that allows users to interact with a computer system through graphical icons.</a:t>
          </a:r>
          <a:endParaRPr lang="en-GB" sz="700" b="0" kern="1200" dirty="0"/>
        </a:p>
      </dsp:txBody>
      <dsp:txXfrm>
        <a:off x="5847657" y="1101138"/>
        <a:ext cx="1569065" cy="941439"/>
      </dsp:txXfrm>
    </dsp:sp>
    <dsp:sp modelId="{B7F86D1A-D1A5-4437-8E2C-777718BFEB51}">
      <dsp:nvSpPr>
        <dsp:cNvPr id="0" name=""/>
        <dsp:cNvSpPr/>
      </dsp:nvSpPr>
      <dsp:spPr>
        <a:xfrm>
          <a:off x="7573629" y="1101138"/>
          <a:ext cx="1569065" cy="941439"/>
        </a:xfrm>
        <a:prstGeom prst="rect">
          <a:avLst/>
        </a:prstGeom>
        <a:solidFill>
          <a:schemeClr val="accent4">
            <a:hueOff val="5444940"/>
            <a:satOff val="-22654"/>
            <a:lumOff val="53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t>CLI</a:t>
          </a:r>
        </a:p>
        <a:p>
          <a:pPr marL="0" lvl="0" indent="0" algn="ctr" defTabSz="40005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A command line interface (CLI) is an entirely text-based interface that allows a user to communicate with a computer system by typing in commands.</a:t>
          </a:r>
          <a:endParaRPr lang="en-GB" sz="700" b="0" kern="1200" dirty="0"/>
        </a:p>
      </dsp:txBody>
      <dsp:txXfrm>
        <a:off x="7573629" y="1101138"/>
        <a:ext cx="1569065" cy="941439"/>
      </dsp:txXfrm>
    </dsp:sp>
    <dsp:sp modelId="{A5D1C20E-8FA2-4C64-BF59-41643D0F33A2}">
      <dsp:nvSpPr>
        <dsp:cNvPr id="0" name=""/>
        <dsp:cNvSpPr/>
      </dsp:nvSpPr>
      <dsp:spPr>
        <a:xfrm>
          <a:off x="9299601" y="1101138"/>
          <a:ext cx="1569065" cy="941439"/>
        </a:xfrm>
        <a:prstGeom prst="rect">
          <a:avLst/>
        </a:prstGeom>
        <a:solidFill>
          <a:schemeClr val="accent4">
            <a:hueOff val="5989433"/>
            <a:satOff val="-24919"/>
            <a:lumOff val="5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en-GB" sz="1000" b="0" i="0" u="none" kern="1200" dirty="0"/>
            <a:t>HCI</a:t>
          </a:r>
        </a:p>
        <a:p>
          <a:pPr marL="0" lvl="0" indent="0" algn="ctr" defTabSz="44450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Human-computer interaction (HCI) is the term used to describe communications between an end-user and a computer system.</a:t>
          </a:r>
          <a:endParaRPr lang="en-GB" sz="700" b="0" kern="1200" dirty="0"/>
        </a:p>
      </dsp:txBody>
      <dsp:txXfrm>
        <a:off x="9299601" y="1101138"/>
        <a:ext cx="1569065" cy="941439"/>
      </dsp:txXfrm>
    </dsp:sp>
    <dsp:sp modelId="{5A20F7AD-32E0-4CB4-A67B-21BBC6E5A4F4}">
      <dsp:nvSpPr>
        <dsp:cNvPr id="0" name=""/>
        <dsp:cNvSpPr/>
      </dsp:nvSpPr>
      <dsp:spPr>
        <a:xfrm>
          <a:off x="669740" y="2199484"/>
          <a:ext cx="1569065" cy="941439"/>
        </a:xfrm>
        <a:prstGeom prst="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t>Menu-Driven interface</a:t>
          </a:r>
        </a:p>
        <a:p>
          <a:pPr marL="0" lvl="0" indent="0" algn="ctr" defTabSz="40005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A menu-driven interface allows users to interact with a computer system by presenting them with a series of menus they can work through.</a:t>
          </a:r>
          <a:endParaRPr lang="en-GB" sz="700" b="0" kern="1200" dirty="0"/>
        </a:p>
      </dsp:txBody>
      <dsp:txXfrm>
        <a:off x="669740" y="2199484"/>
        <a:ext cx="1569065" cy="941439"/>
      </dsp:txXfrm>
    </dsp:sp>
    <dsp:sp modelId="{889C4A38-9FC0-4B5A-8AA5-2E0029056447}">
      <dsp:nvSpPr>
        <dsp:cNvPr id="0" name=""/>
        <dsp:cNvSpPr/>
      </dsp:nvSpPr>
      <dsp:spPr>
        <a:xfrm>
          <a:off x="2395712" y="2199484"/>
          <a:ext cx="1569065" cy="941439"/>
        </a:xfrm>
        <a:prstGeom prst="rect">
          <a:avLst/>
        </a:prstGeom>
        <a:solidFill>
          <a:schemeClr val="accent4">
            <a:hueOff val="7078421"/>
            <a:satOff val="-29450"/>
            <a:lumOff val="6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en-GB" sz="1000" b="0" i="0" u="none" kern="1200" dirty="0"/>
            <a:t>Voice-driven interface</a:t>
          </a:r>
        </a:p>
        <a:p>
          <a:pPr marL="0" lvl="0" indent="0" algn="ctr" defTabSz="44450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A voice-driven interface enables commands to a computer system to be delivered in a vocal manner</a:t>
          </a:r>
          <a:r>
            <a:rPr lang="en-GB" sz="800" b="0" i="0" u="none" kern="1200" dirty="0"/>
            <a:t>.</a:t>
          </a:r>
          <a:endParaRPr lang="en-GB" sz="800" b="0" kern="1200" dirty="0"/>
        </a:p>
      </dsp:txBody>
      <dsp:txXfrm>
        <a:off x="2395712" y="2199484"/>
        <a:ext cx="1569065" cy="941439"/>
      </dsp:txXfrm>
    </dsp:sp>
    <dsp:sp modelId="{AE0E9619-BA89-4064-AEE9-D4FAEEC8EAD5}">
      <dsp:nvSpPr>
        <dsp:cNvPr id="0" name=""/>
        <dsp:cNvSpPr/>
      </dsp:nvSpPr>
      <dsp:spPr>
        <a:xfrm>
          <a:off x="4121684" y="2199484"/>
          <a:ext cx="1569065" cy="941439"/>
        </a:xfrm>
        <a:prstGeom prst="rect">
          <a:avLst/>
        </a:prstGeom>
        <a:solidFill>
          <a:schemeClr val="accent4">
            <a:hueOff val="7622915"/>
            <a:satOff val="-31715"/>
            <a:lumOff val="7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t>Touch-sensitive interface</a:t>
          </a:r>
        </a:p>
        <a:p>
          <a:pPr marL="0" lvl="0" indent="0" algn="ctr" defTabSz="40005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Within a touch-sensitive interface commands are issued to a computer system by touching the screen of the device with a person’s finger or with the use of a stylus pen.</a:t>
          </a:r>
          <a:endParaRPr lang="en-GB" sz="700" b="0" kern="1200" dirty="0"/>
        </a:p>
      </dsp:txBody>
      <dsp:txXfrm>
        <a:off x="4121684" y="2199484"/>
        <a:ext cx="1569065" cy="941439"/>
      </dsp:txXfrm>
    </dsp:sp>
    <dsp:sp modelId="{4112DBA1-5579-4A8B-BE75-F25EEBE6DDAC}">
      <dsp:nvSpPr>
        <dsp:cNvPr id="0" name=""/>
        <dsp:cNvSpPr/>
      </dsp:nvSpPr>
      <dsp:spPr>
        <a:xfrm>
          <a:off x="5847657" y="2199484"/>
          <a:ext cx="1569065" cy="941439"/>
        </a:xfrm>
        <a:prstGeom prst="rect">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Disk Scanning</a:t>
          </a:r>
        </a:p>
        <a:p>
          <a:pPr marL="0" lvl="0" indent="0" algn="ctr" defTabSz="35560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Disk scanning is a utility program that allows a user to perform various functions on a computer disk, such as disk partitioning, logical volume management, changing drive letters etc.</a:t>
          </a:r>
          <a:endParaRPr lang="en-GB" sz="700" b="0" kern="1200" dirty="0"/>
        </a:p>
      </dsp:txBody>
      <dsp:txXfrm>
        <a:off x="5847657" y="2199484"/>
        <a:ext cx="1569065" cy="941439"/>
      </dsp:txXfrm>
    </dsp:sp>
    <dsp:sp modelId="{25B027C4-E0B0-4644-80A2-AA8CA7EFB1FB}">
      <dsp:nvSpPr>
        <dsp:cNvPr id="0" name=""/>
        <dsp:cNvSpPr/>
      </dsp:nvSpPr>
      <dsp:spPr>
        <a:xfrm>
          <a:off x="7573629" y="2199484"/>
          <a:ext cx="1569065" cy="941439"/>
        </a:xfrm>
        <a:prstGeom prst="rect">
          <a:avLst/>
        </a:prstGeom>
        <a:solidFill>
          <a:schemeClr val="accent4">
            <a:hueOff val="8711903"/>
            <a:satOff val="-36246"/>
            <a:lumOff val="85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t>System Backup</a:t>
          </a:r>
        </a:p>
        <a:p>
          <a:pPr marL="0" lvl="0" indent="0" algn="ctr" defTabSz="40005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Backing up is the process of making and storing copies of files in case of equipment failure or other damage that could cause loss of data.</a:t>
          </a:r>
          <a:endParaRPr lang="en-GB" sz="700" b="0" kern="1200" dirty="0"/>
        </a:p>
      </dsp:txBody>
      <dsp:txXfrm>
        <a:off x="7573629" y="2199484"/>
        <a:ext cx="1569065" cy="941439"/>
      </dsp:txXfrm>
    </dsp:sp>
    <dsp:sp modelId="{2ADDA34B-A6A7-4DB8-A7D9-16FBA7F76D9E}">
      <dsp:nvSpPr>
        <dsp:cNvPr id="0" name=""/>
        <dsp:cNvSpPr/>
      </dsp:nvSpPr>
      <dsp:spPr>
        <a:xfrm>
          <a:off x="9299601" y="2199484"/>
          <a:ext cx="1569065" cy="941439"/>
        </a:xfrm>
        <a:prstGeom prst="rect">
          <a:avLst/>
        </a:prstGeom>
        <a:solidFill>
          <a:schemeClr val="accent4">
            <a:hueOff val="9256396"/>
            <a:satOff val="-38512"/>
            <a:lumOff val="90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en-GB" sz="1000" b="0" i="0" u="none" kern="1200" dirty="0"/>
            <a:t>Full-backup</a:t>
          </a:r>
        </a:p>
        <a:p>
          <a:pPr marL="0" lvl="0" indent="0" algn="ctr" defTabSz="44450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A full-backup makes a copy of everything on the system, even if it has not changed since the last backup.</a:t>
          </a:r>
          <a:endParaRPr lang="en-GB" sz="700" b="0" kern="1200" dirty="0"/>
        </a:p>
      </dsp:txBody>
      <dsp:txXfrm>
        <a:off x="9299601" y="2199484"/>
        <a:ext cx="1569065" cy="941439"/>
      </dsp:txXfrm>
    </dsp:sp>
    <dsp:sp modelId="{51F3A275-6B0C-453D-9435-B9EBC337F0B3}">
      <dsp:nvSpPr>
        <dsp:cNvPr id="0" name=""/>
        <dsp:cNvSpPr/>
      </dsp:nvSpPr>
      <dsp:spPr>
        <a:xfrm>
          <a:off x="4984671" y="3297830"/>
          <a:ext cx="1569065" cy="941439"/>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t>Incremental backup</a:t>
          </a:r>
        </a:p>
        <a:p>
          <a:pPr marL="0" lvl="0" indent="0" algn="ctr" defTabSz="400050">
            <a:lnSpc>
              <a:spcPct val="90000"/>
            </a:lnSpc>
            <a:spcBef>
              <a:spcPct val="0"/>
            </a:spcBef>
            <a:spcAft>
              <a:spcPct val="35000"/>
            </a:spcAft>
            <a:buNone/>
          </a:pPr>
          <a:endParaRPr lang="en-GB" sz="400" b="0" kern="1200" dirty="0"/>
        </a:p>
        <a:p>
          <a:pPr marL="57150" lvl="1" indent="-57150" algn="ctr" defTabSz="311150">
            <a:lnSpc>
              <a:spcPct val="90000"/>
            </a:lnSpc>
            <a:spcBef>
              <a:spcPct val="0"/>
            </a:spcBef>
            <a:spcAft>
              <a:spcPct val="15000"/>
            </a:spcAft>
            <a:buChar char="•"/>
          </a:pPr>
          <a:r>
            <a:rPr lang="en-GB" sz="700" b="0" i="0" u="none" kern="1200" dirty="0"/>
            <a:t>An incremental backup makes a copy of only the new files or any files that have changed since the last full backup and is much quicker to make than a full backup.</a:t>
          </a:r>
          <a:endParaRPr lang="en-GB" sz="700" b="0" kern="1200" dirty="0"/>
        </a:p>
      </dsp:txBody>
      <dsp:txXfrm>
        <a:off x="4984671" y="3297830"/>
        <a:ext cx="1569065" cy="941439"/>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108A5-4DDA-422D-83B8-75AC71B91051}" type="datetimeFigureOut">
              <a:rPr lang="en-GB" smtClean="0"/>
              <a:t>11/06/2020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36E67-31EC-4009-BC15-0068334FA5F5}" type="slidenum">
              <a:rPr lang="en-GB" smtClean="0"/>
              <a:t>‹#›</a:t>
            </a:fld>
            <a:endParaRPr lang="en-GB"/>
          </a:p>
        </p:txBody>
      </p:sp>
    </p:spTree>
    <p:extLst>
      <p:ext uri="{BB962C8B-B14F-4D97-AF65-F5344CB8AC3E}">
        <p14:creationId xmlns:p14="http://schemas.microsoft.com/office/powerpoint/2010/main" val="219987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3064-70C5-448A-A763-EA33ACF728FA}"/>
              </a:ext>
            </a:extLst>
          </p:cNvPr>
          <p:cNvSpPr>
            <a:spLocks noGrp="1"/>
          </p:cNvSpPr>
          <p:nvPr>
            <p:ph type="ctrTitle"/>
          </p:nvPr>
        </p:nvSpPr>
        <p:spPr>
          <a:xfrm>
            <a:off x="1524000" y="1450838"/>
            <a:ext cx="9144000" cy="1052666"/>
          </a:xfrm>
          <a:prstGeom prst="rect">
            <a:avLst/>
          </a:prstGeom>
          <a:solidFill>
            <a:schemeClr val="tx1"/>
          </a:solidFill>
        </p:spPr>
        <p:txBody>
          <a:bodyPr anchor="ctr"/>
          <a:lstStyle>
            <a:lvl1pPr algn="ctr">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9676E0E-B638-44F4-84BB-D0369F391D3B}"/>
              </a:ext>
            </a:extLst>
          </p:cNvPr>
          <p:cNvSpPr>
            <a:spLocks noGrp="1"/>
          </p:cNvSpPr>
          <p:nvPr>
            <p:ph type="subTitle" idx="1"/>
          </p:nvPr>
        </p:nvSpPr>
        <p:spPr>
          <a:xfrm>
            <a:off x="1524000" y="2894120"/>
            <a:ext cx="9144000" cy="18132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06E3278A-EC3B-4518-9238-6485E92C851D}"/>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5" name="Footer Placeholder 4">
            <a:extLst>
              <a:ext uri="{FF2B5EF4-FFF2-40B4-BE49-F238E27FC236}">
                <a16:creationId xmlns:a16="http://schemas.microsoft.com/office/drawing/2014/main" id="{03BEFDC0-B306-4890-82C2-7BCA23F4CFE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DF4E20A-7A3C-4026-87A2-D0D3537B5C51}"/>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60367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6E77-5AD6-49D0-965E-A1E172304DB0}"/>
              </a:ext>
            </a:extLst>
          </p:cNvPr>
          <p:cNvSpPr>
            <a:spLocks noGrp="1"/>
          </p:cNvSpPr>
          <p:nvPr>
            <p:ph type="title"/>
          </p:nvPr>
        </p:nvSpPr>
        <p:spPr>
          <a:xfrm>
            <a:off x="0" y="24969"/>
            <a:ext cx="121920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BE6D1D-F17D-4D48-83E7-061F8C003C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7F879F-5088-4B6C-8598-D3C248FEBB6B}"/>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5" name="Footer Placeholder 4">
            <a:extLst>
              <a:ext uri="{FF2B5EF4-FFF2-40B4-BE49-F238E27FC236}">
                <a16:creationId xmlns:a16="http://schemas.microsoft.com/office/drawing/2014/main" id="{764FBF5D-6D41-4D90-90FF-0CF3025C751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58ABDFD-B88D-47BA-908F-D6799D384580}"/>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70280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ED596-C07A-471E-A0AD-E0EE364EFBE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A2BC1D-F2B0-4AB5-837B-4FBD9C078B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1A697D-68E7-4655-9591-B69D27BFD7F0}"/>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5" name="Footer Placeholder 4">
            <a:extLst>
              <a:ext uri="{FF2B5EF4-FFF2-40B4-BE49-F238E27FC236}">
                <a16:creationId xmlns:a16="http://schemas.microsoft.com/office/drawing/2014/main" id="{C3EA339D-98EA-49E8-BEB8-9CD8962C3F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31EBDBB-F733-4553-931B-2C8A70C89ABE}"/>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188939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82E8-263D-41EA-8F8E-EACA2C2B1EF7}"/>
              </a:ext>
            </a:extLst>
          </p:cNvPr>
          <p:cNvSpPr>
            <a:spLocks noGrp="1"/>
          </p:cNvSpPr>
          <p:nvPr>
            <p:ph type="title"/>
          </p:nvPr>
        </p:nvSpPr>
        <p:spPr>
          <a:xfrm>
            <a:off x="838200" y="257452"/>
            <a:ext cx="10515600" cy="1038688"/>
          </a:xfrm>
          <a:prstGeom prst="rect">
            <a:avLst/>
          </a:prstGeom>
          <a:solidFill>
            <a:schemeClr val="tx1"/>
          </a:solidFill>
        </p:spPr>
        <p:txBody>
          <a:bodyPr anchor="ctr"/>
          <a:lstStyle>
            <a:lvl1pPr algn="ctr">
              <a:defRPr sz="3600" b="1">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D3EB6E-4971-4F3D-B2CD-4441AD48422E}"/>
              </a:ext>
            </a:extLst>
          </p:cNvPr>
          <p:cNvSpPr>
            <a:spLocks noGrp="1"/>
          </p:cNvSpPr>
          <p:nvPr>
            <p:ph idx="1"/>
          </p:nvPr>
        </p:nvSpPr>
        <p:spPr>
          <a:xfrm>
            <a:off x="838200" y="1535838"/>
            <a:ext cx="10515600" cy="3701988"/>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7186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DEDE-10F8-419C-A250-9A5BE37345C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85D35E-C664-4E30-BD22-FB2376A1A6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C4C0A-6954-45B3-8A52-3929894F724D}"/>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5" name="Footer Placeholder 4">
            <a:extLst>
              <a:ext uri="{FF2B5EF4-FFF2-40B4-BE49-F238E27FC236}">
                <a16:creationId xmlns:a16="http://schemas.microsoft.com/office/drawing/2014/main" id="{A52AEE5A-48BD-4CE1-AAAD-946ACED29FD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790AF8B-E54D-4BA3-A352-3D8EA0A04500}"/>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360071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33F4-A2CC-4C21-92CD-108C3CBAB089}"/>
              </a:ext>
            </a:extLst>
          </p:cNvPr>
          <p:cNvSpPr>
            <a:spLocks noGrp="1"/>
          </p:cNvSpPr>
          <p:nvPr>
            <p:ph type="title"/>
          </p:nvPr>
        </p:nvSpPr>
        <p:spPr>
          <a:xfrm>
            <a:off x="0" y="24969"/>
            <a:ext cx="121920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891AEF-704A-46BE-A308-4938923082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86BAD8-9E44-4B2C-830E-575C8A90BC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ADB805-AD28-4572-A73C-217C15FB857F}"/>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6" name="Footer Placeholder 5">
            <a:extLst>
              <a:ext uri="{FF2B5EF4-FFF2-40B4-BE49-F238E27FC236}">
                <a16:creationId xmlns:a16="http://schemas.microsoft.com/office/drawing/2014/main" id="{BC267C7C-19C5-484F-AC85-3EC00F37E9C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B83C861-2141-4EDB-A499-E4DE16BFCB97}"/>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20101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DEDE-0BFE-42E7-AFCA-8459E7DACF1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8255BE-06BC-42B5-89C5-E58EDF0E43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D70913-E521-4882-9C4E-B8793889A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0E09F7-1E0A-48F0-8067-52B3A4C7B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F48B19-1755-4955-A350-B55B67A331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2F8B30-63EE-44AE-8E6C-87DC80DB2756}"/>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8" name="Footer Placeholder 7">
            <a:extLst>
              <a:ext uri="{FF2B5EF4-FFF2-40B4-BE49-F238E27FC236}">
                <a16:creationId xmlns:a16="http://schemas.microsoft.com/office/drawing/2014/main" id="{FA3528B3-4936-4848-982D-74545BE5475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11C5935-BC23-4313-AAC1-24F532580051}"/>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153166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21EB-270B-43C6-9D82-CCD91988D33C}"/>
              </a:ext>
            </a:extLst>
          </p:cNvPr>
          <p:cNvSpPr>
            <a:spLocks noGrp="1"/>
          </p:cNvSpPr>
          <p:nvPr>
            <p:ph type="title"/>
          </p:nvPr>
        </p:nvSpPr>
        <p:spPr>
          <a:xfrm>
            <a:off x="0" y="24969"/>
            <a:ext cx="121920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7C2123-CB5B-423F-89A2-9E089654D325}"/>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4" name="Footer Placeholder 3">
            <a:extLst>
              <a:ext uri="{FF2B5EF4-FFF2-40B4-BE49-F238E27FC236}">
                <a16:creationId xmlns:a16="http://schemas.microsoft.com/office/drawing/2014/main" id="{425D5CFD-962E-47B1-B7C6-97CFD7F7EB3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723E9EC-A82D-4DF5-A212-39B6E0A2FCAD}"/>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400805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CD1D89-0EC2-47E2-AAB3-676724ACB95C}"/>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3" name="Footer Placeholder 2">
            <a:extLst>
              <a:ext uri="{FF2B5EF4-FFF2-40B4-BE49-F238E27FC236}">
                <a16:creationId xmlns:a16="http://schemas.microsoft.com/office/drawing/2014/main" id="{A7292D37-4291-4FF0-BD0F-C9D3CF6E753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9F32369-11F6-4DF0-9BCF-0DE0F3246E38}"/>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386130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3194-E5BE-48F4-B556-B160BF0C57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656CD-AE6F-4FCD-A32A-50C1A99E95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304AA9-FF50-461E-9038-F1C63C72C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97E75B-4BE4-4B6B-8B23-E4E6B27FFBD0}"/>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6" name="Footer Placeholder 5">
            <a:extLst>
              <a:ext uri="{FF2B5EF4-FFF2-40B4-BE49-F238E27FC236}">
                <a16:creationId xmlns:a16="http://schemas.microsoft.com/office/drawing/2014/main" id="{827464D5-7D2E-4F5B-BB50-20C22C6F78C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95FAA1E-8FA6-4A34-9731-86E09345BB5F}"/>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136925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276A-5E2A-4ED5-8941-E06240153D4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578ED1-B0F9-447A-B9F6-B8AFABE667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A5989C-75C1-4334-94A9-C7CA3EEC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616C2-717E-40F6-9339-45888C197C5C}"/>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6" name="Footer Placeholder 5">
            <a:extLst>
              <a:ext uri="{FF2B5EF4-FFF2-40B4-BE49-F238E27FC236}">
                <a16:creationId xmlns:a16="http://schemas.microsoft.com/office/drawing/2014/main" id="{BE046BF3-9727-4EF5-B613-B549AE759E1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1A2BDBA-8636-4227-B99E-1A9A7293FC36}"/>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293495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450CA3-A49F-4C8D-8662-07D66E6EF373}"/>
              </a:ext>
            </a:extLst>
          </p:cNvPr>
          <p:cNvSpPr>
            <a:spLocks noGrp="1"/>
          </p:cNvSpPr>
          <p:nvPr>
            <p:ph type="body" idx="1"/>
          </p:nvPr>
        </p:nvSpPr>
        <p:spPr>
          <a:xfrm>
            <a:off x="838200" y="1825625"/>
            <a:ext cx="10515600" cy="1325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1" name="Group 10">
            <a:extLst>
              <a:ext uri="{FF2B5EF4-FFF2-40B4-BE49-F238E27FC236}">
                <a16:creationId xmlns:a16="http://schemas.microsoft.com/office/drawing/2014/main" id="{AE0ACF6A-14B3-43C9-902D-4C9459AA1EAC}"/>
              </a:ext>
            </a:extLst>
          </p:cNvPr>
          <p:cNvGrpSpPr/>
          <p:nvPr userDrawn="1"/>
        </p:nvGrpSpPr>
        <p:grpSpPr>
          <a:xfrm>
            <a:off x="785316" y="5284470"/>
            <a:ext cx="10621369" cy="1573530"/>
            <a:chOff x="838200" y="5284470"/>
            <a:chExt cx="10621369" cy="1573530"/>
          </a:xfrm>
        </p:grpSpPr>
        <p:pic>
          <p:nvPicPr>
            <p:cNvPr id="7" name="Picture 6">
              <a:extLst>
                <a:ext uri="{FF2B5EF4-FFF2-40B4-BE49-F238E27FC236}">
                  <a16:creationId xmlns:a16="http://schemas.microsoft.com/office/drawing/2014/main" id="{312E52EA-92CA-4B8C-AF39-D47B1A235D5C}"/>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396454" y="5601286"/>
              <a:ext cx="2063115" cy="571500"/>
            </a:xfrm>
            <a:prstGeom prst="rect">
              <a:avLst/>
            </a:prstGeom>
            <a:noFill/>
            <a:ln>
              <a:noFill/>
            </a:ln>
          </p:spPr>
        </p:pic>
        <p:pic>
          <p:nvPicPr>
            <p:cNvPr id="8" name="Picture 7">
              <a:extLst>
                <a:ext uri="{FF2B5EF4-FFF2-40B4-BE49-F238E27FC236}">
                  <a16:creationId xmlns:a16="http://schemas.microsoft.com/office/drawing/2014/main" id="{C3FA961C-7025-4BB3-9904-485BA836BDBD}"/>
                </a:ext>
              </a:extLst>
            </p:cNvPr>
            <p:cNvPicPr/>
            <p:nvPr userDrawn="1"/>
          </p:nvPicPr>
          <p:blipFill>
            <a:blip r:embed="rId14"/>
            <a:stretch>
              <a:fillRect/>
            </a:stretch>
          </p:blipFill>
          <p:spPr>
            <a:xfrm>
              <a:off x="9485630" y="6281102"/>
              <a:ext cx="1868170" cy="423545"/>
            </a:xfrm>
            <a:prstGeom prst="rect">
              <a:avLst/>
            </a:prstGeom>
          </p:spPr>
        </p:pic>
        <p:pic>
          <p:nvPicPr>
            <p:cNvPr id="9" name="Picture 8">
              <a:extLst>
                <a:ext uri="{FF2B5EF4-FFF2-40B4-BE49-F238E27FC236}">
                  <a16:creationId xmlns:a16="http://schemas.microsoft.com/office/drawing/2014/main" id="{6607C93C-C413-4396-8715-6EE92BB6FF95}"/>
                </a:ext>
              </a:extLst>
            </p:cNvPr>
            <p:cNvPicPr/>
            <p:nvPr userDrawn="1"/>
          </p:nvPicPr>
          <p:blipFill rotWithShape="1">
            <a:blip r:embed="rId15">
              <a:extLst>
                <a:ext uri="{28A0092B-C50C-407E-A947-70E740481C1C}">
                  <a14:useLocalDpi xmlns:a14="http://schemas.microsoft.com/office/drawing/2010/main" val="0"/>
                </a:ext>
              </a:extLst>
            </a:blip>
            <a:srcRect r="22849"/>
            <a:stretch/>
          </p:blipFill>
          <p:spPr bwMode="auto">
            <a:xfrm>
              <a:off x="838200" y="5769014"/>
              <a:ext cx="2066743" cy="708910"/>
            </a:xfrm>
            <a:prstGeom prst="rect">
              <a:avLst/>
            </a:prstGeom>
            <a:noFill/>
            <a:ln>
              <a:noFill/>
            </a:ln>
          </p:spPr>
        </p:pic>
        <p:pic>
          <p:nvPicPr>
            <p:cNvPr id="10" name="Picture 9">
              <a:extLst>
                <a:ext uri="{FF2B5EF4-FFF2-40B4-BE49-F238E27FC236}">
                  <a16:creationId xmlns:a16="http://schemas.microsoft.com/office/drawing/2014/main" id="{E33C86E9-9AE0-4515-A496-0174D766BC51}"/>
                </a:ext>
              </a:extLst>
            </p:cNvPr>
            <p:cNvPicPr/>
            <p:nvPr userDrawn="1"/>
          </p:nvPicPr>
          <p:blipFill>
            <a:blip r:embed="rId16"/>
            <a:stretch>
              <a:fillRect/>
            </a:stretch>
          </p:blipFill>
          <p:spPr>
            <a:xfrm>
              <a:off x="2858135" y="5284470"/>
              <a:ext cx="6475730" cy="1573530"/>
            </a:xfrm>
            <a:prstGeom prst="rect">
              <a:avLst/>
            </a:prstGeom>
          </p:spPr>
        </p:pic>
      </p:grpSp>
    </p:spTree>
    <p:extLst>
      <p:ext uri="{BB962C8B-B14F-4D97-AF65-F5344CB8AC3E}">
        <p14:creationId xmlns:p14="http://schemas.microsoft.com/office/powerpoint/2010/main" val="2258628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a:lstStyle/>
          <a:p>
            <a:r>
              <a:rPr lang="en-GB" dirty="0"/>
              <a:t>Storage and Processing of Data | Revision Mat</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41" name="Diagram 40">
            <a:extLst>
              <a:ext uri="{FF2B5EF4-FFF2-40B4-BE49-F238E27FC236}">
                <a16:creationId xmlns:a16="http://schemas.microsoft.com/office/drawing/2014/main" id="{2A4D5614-16CE-4543-85CB-E7F087FDFF64}"/>
              </a:ext>
            </a:extLst>
          </p:cNvPr>
          <p:cNvGraphicFramePr/>
          <p:nvPr>
            <p:extLst>
              <p:ext uri="{D42A27DB-BD31-4B8C-83A1-F6EECF244321}">
                <p14:modId xmlns:p14="http://schemas.microsoft.com/office/powerpoint/2010/main" val="2391401129"/>
              </p:ext>
            </p:extLst>
          </p:nvPr>
        </p:nvGraphicFramePr>
        <p:xfrm>
          <a:off x="339365" y="1150071"/>
          <a:ext cx="11538408" cy="4270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0FB15B85-2A34-4CF8-969A-ADF66332285B}"/>
              </a:ext>
            </a:extLst>
          </p:cNvPr>
          <p:cNvSpPr txBox="1"/>
          <p:nvPr/>
        </p:nvSpPr>
        <p:spPr>
          <a:xfrm>
            <a:off x="5681617" y="2280808"/>
            <a:ext cx="952107" cy="646331"/>
          </a:xfrm>
          <a:prstGeom prst="rect">
            <a:avLst/>
          </a:prstGeom>
          <a:noFill/>
        </p:spPr>
        <p:txBody>
          <a:bodyPr wrap="square" rtlCol="0">
            <a:spAutoFit/>
          </a:bodyPr>
          <a:lstStyle/>
          <a:p>
            <a:pPr algn="ctr"/>
            <a:r>
              <a:rPr lang="en-GB" sz="1200" dirty="0"/>
              <a:t>String Handling Techniques</a:t>
            </a:r>
          </a:p>
        </p:txBody>
      </p:sp>
      <p:graphicFrame>
        <p:nvGraphicFramePr>
          <p:cNvPr id="15" name="Content Placeholder 2">
            <a:extLst>
              <a:ext uri="{FF2B5EF4-FFF2-40B4-BE49-F238E27FC236}">
                <a16:creationId xmlns:a16="http://schemas.microsoft.com/office/drawing/2014/main" id="{1E6E80BB-DB28-4D7D-9497-682F92A15D77}"/>
              </a:ext>
            </a:extLst>
          </p:cNvPr>
          <p:cNvGraphicFramePr>
            <a:graphicFrameLocks noGrp="1"/>
          </p:cNvGraphicFramePr>
          <p:nvPr>
            <p:ph idx="1"/>
            <p:extLst>
              <p:ext uri="{D42A27DB-BD31-4B8C-83A1-F6EECF244321}">
                <p14:modId xmlns:p14="http://schemas.microsoft.com/office/powerpoint/2010/main" val="2268225376"/>
              </p:ext>
            </p:extLst>
          </p:nvPr>
        </p:nvGraphicFramePr>
        <p:xfrm>
          <a:off x="4656341" y="1547085"/>
          <a:ext cx="2934878" cy="24012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itle 5">
            <a:extLst>
              <a:ext uri="{FF2B5EF4-FFF2-40B4-BE49-F238E27FC236}">
                <a16:creationId xmlns:a16="http://schemas.microsoft.com/office/drawing/2014/main" id="{DC813166-D495-4D1E-A8AA-088530A8BC26}"/>
              </a:ext>
            </a:extLst>
          </p:cNvPr>
          <p:cNvSpPr txBox="1">
            <a:spLocks/>
          </p:cNvSpPr>
          <p:nvPr/>
        </p:nvSpPr>
        <p:spPr>
          <a:xfrm>
            <a:off x="4641130" y="1145312"/>
            <a:ext cx="2934878" cy="355412"/>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GB" sz="1200" b="0" u="sng">
                <a:solidFill>
                  <a:schemeClr val="tx1"/>
                </a:solidFill>
              </a:rPr>
              <a:t>How an Operating System Provides an Interface to Users</a:t>
            </a:r>
            <a:endParaRPr lang="en-GB" sz="1200" b="0" u="sng" dirty="0">
              <a:solidFill>
                <a:schemeClr val="tx1"/>
              </a:solidFill>
            </a:endParaRPr>
          </a:p>
        </p:txBody>
      </p:sp>
    </p:spTree>
    <p:extLst>
      <p:ext uri="{BB962C8B-B14F-4D97-AF65-F5344CB8AC3E}">
        <p14:creationId xmlns:p14="http://schemas.microsoft.com/office/powerpoint/2010/main" val="331377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a:lstStyle/>
          <a:p>
            <a:r>
              <a:rPr lang="en-GB" dirty="0"/>
              <a:t>Storage and Processing of Data | Glossary</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3" name="Diagram 2">
            <a:extLst>
              <a:ext uri="{FF2B5EF4-FFF2-40B4-BE49-F238E27FC236}">
                <a16:creationId xmlns:a16="http://schemas.microsoft.com/office/drawing/2014/main" id="{FFFFD3D0-417A-4D51-8EA5-7976885389CD}"/>
              </a:ext>
            </a:extLst>
          </p:cNvPr>
          <p:cNvGraphicFramePr/>
          <p:nvPr>
            <p:extLst>
              <p:ext uri="{D42A27DB-BD31-4B8C-83A1-F6EECF244321}">
                <p14:modId xmlns:p14="http://schemas.microsoft.com/office/powerpoint/2010/main" val="1439263174"/>
              </p:ext>
            </p:extLst>
          </p:nvPr>
        </p:nvGraphicFramePr>
        <p:xfrm>
          <a:off x="292231" y="1140644"/>
          <a:ext cx="11538408" cy="4242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0123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1070</Words>
  <Application>Microsoft Office PowerPoint</Application>
  <PresentationFormat>Widescreen</PresentationFormat>
  <Paragraphs>108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Storage and Processing of Data | Revision Mat</vt:lpstr>
      <vt:lpstr>Storage and Processing of Data | 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Thinking</dc:title>
  <dc:creator>Mr A Speight</dc:creator>
  <cp:lastModifiedBy>Daneka Norman</cp:lastModifiedBy>
  <cp:revision>50</cp:revision>
  <dcterms:created xsi:type="dcterms:W3CDTF">2019-08-15T13:52:11Z</dcterms:created>
  <dcterms:modified xsi:type="dcterms:W3CDTF">2020-06-11T12:54:50Z</dcterms:modified>
</cp:coreProperties>
</file>