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69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164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ACAA0C-1EF7-C14F-AB3E-FFADA46601C8}" type="datetimeFigureOut">
              <a:rPr lang="en-US" smtClean="0"/>
              <a:t>7/31/2017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601C55-B0E0-1643-BD84-1DB5F8E077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245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Raav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Raav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Raav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Raav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Raav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aav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aav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aav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aavi" charset="0"/>
                <a:ea typeface="ＭＳ Ｐゴシック" charset="0"/>
              </a:defRPr>
            </a:lvl9pPr>
          </a:lstStyle>
          <a:p>
            <a:pPr eaLnBrk="1" hangingPunct="1"/>
            <a:fld id="{B84BC05D-7CA2-A34C-BE77-DC612FB8AD3F}" type="slidenum">
              <a:rPr lang="en-GB" sz="1200">
                <a:latin typeface="Times New Roman" charset="0"/>
              </a:rPr>
              <a:pPr eaLnBrk="1" hangingPunct="1"/>
              <a:t>1</a:t>
            </a:fld>
            <a:endParaRPr lang="en-GB" sz="1200">
              <a:latin typeface="Times New Roman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325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C364E-624D-814B-A4BD-34744B5B198D}" type="datetimeFigureOut">
              <a:rPr lang="en-US" smtClean="0"/>
              <a:t>7/31/2017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79FE3-EF02-1B4B-8C85-8FF5D8C5F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455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C364E-624D-814B-A4BD-34744B5B198D}" type="datetimeFigureOut">
              <a:rPr lang="en-US" smtClean="0"/>
              <a:t>7/31/2017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79FE3-EF02-1B4B-8C85-8FF5D8C5F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100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C364E-624D-814B-A4BD-34744B5B198D}" type="datetimeFigureOut">
              <a:rPr lang="en-US" smtClean="0"/>
              <a:t>7/31/2017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79FE3-EF02-1B4B-8C85-8FF5D8C5F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447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C364E-624D-814B-A4BD-34744B5B198D}" type="datetimeFigureOut">
              <a:rPr lang="en-US" smtClean="0"/>
              <a:t>7/31/2017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79FE3-EF02-1B4B-8C85-8FF5D8C5F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262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C364E-624D-814B-A4BD-34744B5B198D}" type="datetimeFigureOut">
              <a:rPr lang="en-US" smtClean="0"/>
              <a:t>7/31/2017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79FE3-EF02-1B4B-8C85-8FF5D8C5F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524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C364E-624D-814B-A4BD-34744B5B198D}" type="datetimeFigureOut">
              <a:rPr lang="en-US" smtClean="0"/>
              <a:t>7/31/2017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79FE3-EF02-1B4B-8C85-8FF5D8C5F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464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C364E-624D-814B-A4BD-34744B5B198D}" type="datetimeFigureOut">
              <a:rPr lang="en-US" smtClean="0"/>
              <a:t>7/31/2017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79FE3-EF02-1B4B-8C85-8FF5D8C5F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073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C364E-624D-814B-A4BD-34744B5B198D}" type="datetimeFigureOut">
              <a:rPr lang="en-US" smtClean="0"/>
              <a:t>7/31/2017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79FE3-EF02-1B4B-8C85-8FF5D8C5F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143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C364E-624D-814B-A4BD-34744B5B198D}" type="datetimeFigureOut">
              <a:rPr lang="en-US" smtClean="0"/>
              <a:t>7/31/2017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79FE3-EF02-1B4B-8C85-8FF5D8C5F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247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C364E-624D-814B-A4BD-34744B5B198D}" type="datetimeFigureOut">
              <a:rPr lang="en-US" smtClean="0"/>
              <a:t>7/31/2017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79FE3-EF02-1B4B-8C85-8FF5D8C5F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767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C364E-624D-814B-A4BD-34744B5B198D}" type="datetimeFigureOut">
              <a:rPr lang="en-US" smtClean="0"/>
              <a:t>7/31/2017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79FE3-EF02-1B4B-8C85-8FF5D8C5F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002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9C364E-624D-814B-A4BD-34744B5B198D}" type="datetimeFigureOut">
              <a:rPr lang="en-US" smtClean="0"/>
              <a:t>7/31/2017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F79FE3-EF02-1B4B-8C85-8FF5D8C5F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612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powerpoint_red_gradien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9" t="37167" r="16937" b="46458"/>
          <a:stretch>
            <a:fillRect/>
          </a:stretch>
        </p:blipFill>
        <p:spPr bwMode="auto">
          <a:xfrm>
            <a:off x="-52388" y="-11113"/>
            <a:ext cx="9196388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2" name="Picture 11" descr="university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7658" y="173118"/>
            <a:ext cx="844550" cy="830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7" descr="powerpoint-logo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-50800"/>
            <a:ext cx="1549400" cy="131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1" descr="ESRC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35" y="6205251"/>
            <a:ext cx="617342" cy="513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GB" dirty="0" smtClean="0"/>
              <a:t>Interdisciplinary collaboration between social and computer science</a:t>
            </a: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GB" dirty="0"/>
              <a:t>To date we have been involved in 25 grants amounting to more than £6.75 million, bringing in over £3.25 million directly to the </a:t>
            </a:r>
            <a:r>
              <a:rPr lang="en-GB" dirty="0" smtClean="0"/>
              <a:t>Lab</a:t>
            </a: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GB" dirty="0" smtClean="0"/>
              <a:t>Address the methodological, theoretical, empirical and technical challenges presented by new and emerging forms of data</a:t>
            </a: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GB" dirty="0" smtClean="0"/>
              <a:t>Our </a:t>
            </a:r>
            <a:r>
              <a:rPr lang="en-GB" dirty="0"/>
              <a:t>empirical social data science programme is complemented by a focus on ethics and the development of new methodological tools and technical/data solutions for the UK academic and public sectors</a:t>
            </a:r>
            <a:endParaRPr lang="en-GB" dirty="0" smtClean="0"/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GB" dirty="0" smtClean="0"/>
              <a:t>Example projects include:</a:t>
            </a:r>
          </a:p>
          <a:p>
            <a:pPr lvl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GB" dirty="0" smtClean="0"/>
              <a:t>‘Crime-sensing’ through social media</a:t>
            </a:r>
          </a:p>
          <a:p>
            <a:pPr lvl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GB" dirty="0" smtClean="0"/>
              <a:t>Predicting the 2015 General Election</a:t>
            </a:r>
          </a:p>
          <a:p>
            <a:pPr lvl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GB" dirty="0" smtClean="0"/>
              <a:t>Communication strategies for Twitter during food scares</a:t>
            </a:r>
          </a:p>
          <a:p>
            <a:pPr lvl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GB" dirty="0" smtClean="0"/>
              <a:t>Demographics and representation on Twitter</a:t>
            </a:r>
          </a:p>
          <a:p>
            <a:pPr lvl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GB" dirty="0" smtClean="0"/>
              <a:t>Detecting hate </a:t>
            </a:r>
            <a:r>
              <a:rPr lang="en-GB" smtClean="0"/>
              <a:t>speech online</a:t>
            </a:r>
            <a:endParaRPr lang="en-GB" dirty="0"/>
          </a:p>
          <a:p>
            <a:pPr lvl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GB" dirty="0" smtClean="0"/>
              <a:t>Cybersecurity, risk and safety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0453" y="6205219"/>
            <a:ext cx="803193" cy="4689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34372" y="6224737"/>
            <a:ext cx="884253" cy="5175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16301" y="6224737"/>
            <a:ext cx="820525" cy="5651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34502" y="6235859"/>
            <a:ext cx="1126605" cy="495306"/>
          </a:xfrm>
          <a:prstGeom prst="rect">
            <a:avLst/>
          </a:prstGeom>
        </p:spPr>
      </p:pic>
      <p:pic>
        <p:nvPicPr>
          <p:cNvPr id="1026" name="Picture 2" descr="FSA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783" y="6224737"/>
            <a:ext cx="947216" cy="590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903675" y="6395659"/>
            <a:ext cx="1360776" cy="3042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313289" y="6299547"/>
            <a:ext cx="1181250" cy="50631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543377" y="6347567"/>
            <a:ext cx="600623" cy="40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21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119</Words>
  <Application>Microsoft Office PowerPoint</Application>
  <PresentationFormat>On-screen Show (4:3)</PresentationFormat>
  <Paragraphs>12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ＭＳ Ｐゴシック</vt:lpstr>
      <vt:lpstr>Arial</vt:lpstr>
      <vt:lpstr>Calibri</vt:lpstr>
      <vt:lpstr>Times New Roman</vt:lpstr>
      <vt:lpstr>Office Theme</vt:lpstr>
      <vt:lpstr>PowerPoint Presentation</vt:lpstr>
    </vt:vector>
  </TitlesOfParts>
  <Company>Cardiff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Luke Sloan</dc:creator>
  <cp:lastModifiedBy>insrv</cp:lastModifiedBy>
  <cp:revision>15</cp:revision>
  <dcterms:created xsi:type="dcterms:W3CDTF">2016-06-14T14:08:15Z</dcterms:created>
  <dcterms:modified xsi:type="dcterms:W3CDTF">2017-07-31T13:09:13Z</dcterms:modified>
</cp:coreProperties>
</file>