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56EF4E-832A-4830-9628-658BFD428373}" type="doc">
      <dgm:prSet loTypeId="urn:microsoft.com/office/officeart/2005/8/layout/architecture" loCatId="list" qsTypeId="urn:microsoft.com/office/officeart/2005/8/quickstyle/simple1" qsCatId="simple" csTypeId="urn:microsoft.com/office/officeart/2005/8/colors/colorful5" csCatId="colorful" phldr="1"/>
      <dgm:spPr/>
      <dgm:t>
        <a:bodyPr/>
        <a:lstStyle/>
        <a:p>
          <a:endParaRPr lang="en-GB"/>
        </a:p>
      </dgm:t>
    </dgm:pt>
    <dgm:pt modelId="{9C629759-7414-4945-A5BE-15599578475A}">
      <dgm:prSet phldrT="[Text]" custT="1"/>
      <dgm:spPr/>
      <dgm:t>
        <a:bodyPr anchor="t"/>
        <a:lstStyle/>
        <a:p>
          <a:pPr algn="ctr"/>
          <a:r>
            <a:rPr lang="en-GB" sz="650" dirty="0"/>
            <a:t>Names</a:t>
          </a:r>
        </a:p>
        <a:p>
          <a:pPr algn="ctr">
            <a:buFontTx/>
            <a:buChar char="-"/>
          </a:pPr>
          <a:endParaRPr lang="en-GB" sz="400" b="0" dirty="0"/>
        </a:p>
        <a:p>
          <a:pPr algn="ctr">
            <a:buFont typeface="Arial" panose="020B0604020202020204" pitchFamily="34" charset="0"/>
            <a:buChar char="•"/>
          </a:pPr>
          <a:r>
            <a:rPr lang="en-GB" sz="650" b="0" i="0" u="none" dirty="0"/>
            <a:t>- </a:t>
          </a:r>
          <a:r>
            <a:rPr lang="en-GB" sz="650" dirty="0">
              <a:solidFill>
                <a:schemeClr val="bg1"/>
              </a:solidFill>
            </a:rPr>
            <a:t>Code needs to be written so that it can be understood by someone else looking at it. </a:t>
          </a:r>
        </a:p>
        <a:p>
          <a:pPr algn="ctr"/>
          <a:endParaRPr lang="en-GB" sz="650" dirty="0">
            <a:solidFill>
              <a:schemeClr val="bg1"/>
            </a:solidFill>
          </a:endParaRPr>
        </a:p>
        <a:p>
          <a:pPr algn="ctr"/>
          <a:r>
            <a:rPr lang="en-GB" sz="650" dirty="0">
              <a:solidFill>
                <a:schemeClr val="bg1"/>
              </a:solidFill>
            </a:rPr>
            <a:t>- One of the easiest ways in which this can be done is to ensure computer programs and the identifiers encompassed within them are named sensibly.</a:t>
          </a:r>
        </a:p>
      </dgm:t>
    </dgm:pt>
    <dgm:pt modelId="{8D1A217F-D8ED-4C6A-80E6-9418C704DC3C}" type="parTrans" cxnId="{5A82CD8D-5F06-4DC4-8243-571D3802211D}">
      <dgm:prSet/>
      <dgm:spPr/>
      <dgm:t>
        <a:bodyPr/>
        <a:lstStyle/>
        <a:p>
          <a:endParaRPr lang="en-GB" sz="650"/>
        </a:p>
      </dgm:t>
    </dgm:pt>
    <dgm:pt modelId="{72584622-3201-45C7-8932-5B18B5DC2351}" type="sibTrans" cxnId="{5A82CD8D-5F06-4DC4-8243-571D3802211D}">
      <dgm:prSet/>
      <dgm:spPr/>
      <dgm:t>
        <a:bodyPr/>
        <a:lstStyle/>
        <a:p>
          <a:endParaRPr lang="en-GB" sz="650"/>
        </a:p>
      </dgm:t>
    </dgm:pt>
    <dgm:pt modelId="{25EF3E99-5B5E-4997-8027-31C7C16F2F50}">
      <dgm:prSet phldrT="[Text]" custT="1"/>
      <dgm:spPr/>
      <dgm:t>
        <a:bodyPr/>
        <a:lstStyle/>
        <a:p>
          <a:endParaRPr lang="en-GB" sz="400" dirty="0"/>
        </a:p>
        <a:p>
          <a:r>
            <a:rPr lang="en-GB" sz="1800" dirty="0"/>
            <a:t>Code within a computer program is structured in a very similar manner to a book. </a:t>
          </a:r>
          <a:r>
            <a:rPr lang="en-GB" sz="1800" dirty="0">
              <a:solidFill>
                <a:schemeClr val="bg1"/>
              </a:solidFill>
            </a:rPr>
            <a:t>This is because code can be read in order, just like a book can be read cover-to-cover. Some books however, don’t require you to read every section in order and therefore a particular chapter might be selected to be read. A section of a book might also be read multiple times, meaning the process of reading is iterated.</a:t>
          </a:r>
          <a:endParaRPr lang="en-GB" sz="1600" dirty="0">
            <a:solidFill>
              <a:schemeClr val="bg1"/>
            </a:solidFill>
          </a:endParaRPr>
        </a:p>
      </dgm:t>
    </dgm:pt>
    <dgm:pt modelId="{6C0004E5-F683-41C0-BF3C-406CBA2BA639}" type="sibTrans" cxnId="{EBAA904B-B5D3-4CAE-B9EF-556D544A7722}">
      <dgm:prSet/>
      <dgm:spPr/>
      <dgm:t>
        <a:bodyPr/>
        <a:lstStyle/>
        <a:p>
          <a:endParaRPr lang="en-GB" sz="650"/>
        </a:p>
      </dgm:t>
    </dgm:pt>
    <dgm:pt modelId="{A8E0EF33-4BC2-4545-89F8-694C74385B00}" type="parTrans" cxnId="{EBAA904B-B5D3-4CAE-B9EF-556D544A7722}">
      <dgm:prSet/>
      <dgm:spPr/>
      <dgm:t>
        <a:bodyPr/>
        <a:lstStyle/>
        <a:p>
          <a:endParaRPr lang="en-GB" sz="650"/>
        </a:p>
      </dgm:t>
    </dgm:pt>
    <dgm:pt modelId="{3D85C90E-A8E6-4E2F-B50F-1B501B83C293}">
      <dgm:prSet phldrT="[Text]" custT="1"/>
      <dgm:spPr/>
      <dgm:t>
        <a:bodyPr anchor="t"/>
        <a:lstStyle/>
        <a:p>
          <a:pPr algn="ctr"/>
          <a:r>
            <a:rPr lang="en-GB" sz="650" dirty="0"/>
            <a:t>Variable</a:t>
          </a:r>
        </a:p>
        <a:p>
          <a:pPr algn="ctr"/>
          <a:endParaRPr lang="en-GB" sz="400" b="0" dirty="0"/>
        </a:p>
        <a:p>
          <a:pPr algn="ctr">
            <a:buFont typeface="Arial" panose="020B0604020202020204" pitchFamily="34" charset="0"/>
            <a:buChar char="•"/>
          </a:pPr>
          <a:r>
            <a:rPr lang="en-GB" sz="650" b="0" i="0" u="none" dirty="0">
              <a:solidFill>
                <a:schemeClr val="bg1"/>
              </a:solidFill>
            </a:rPr>
            <a:t>- </a:t>
          </a:r>
          <a:r>
            <a:rPr lang="en-GB" sz="650" dirty="0">
              <a:solidFill>
                <a:schemeClr val="bg1"/>
              </a:solidFill>
            </a:rPr>
            <a:t>A variable is a memory location. </a:t>
          </a:r>
        </a:p>
        <a:p>
          <a:pPr algn="ctr"/>
          <a:endParaRPr lang="en-GB" sz="650" dirty="0">
            <a:solidFill>
              <a:schemeClr val="bg1"/>
            </a:solidFill>
          </a:endParaRPr>
        </a:p>
        <a:p>
          <a:pPr algn="ctr"/>
          <a:r>
            <a:rPr lang="en-GB" sz="650" dirty="0">
              <a:solidFill>
                <a:schemeClr val="bg1"/>
              </a:solidFill>
            </a:rPr>
            <a:t>- Computer programs use variables to store information which can change. </a:t>
          </a:r>
        </a:p>
      </dgm:t>
    </dgm:pt>
    <dgm:pt modelId="{A9F7850E-A164-448E-96FE-16C59D513A13}" type="parTrans" cxnId="{0A4EB0AD-728D-4944-A811-B229AE1EF2A0}">
      <dgm:prSet/>
      <dgm:spPr/>
      <dgm:t>
        <a:bodyPr/>
        <a:lstStyle/>
        <a:p>
          <a:endParaRPr lang="en-GB" sz="650"/>
        </a:p>
      </dgm:t>
    </dgm:pt>
    <dgm:pt modelId="{3464ABAE-E3AE-43B6-AEF3-E637D0CE3B48}" type="sibTrans" cxnId="{0A4EB0AD-728D-4944-A811-B229AE1EF2A0}">
      <dgm:prSet/>
      <dgm:spPr/>
      <dgm:t>
        <a:bodyPr/>
        <a:lstStyle/>
        <a:p>
          <a:endParaRPr lang="en-GB" sz="650"/>
        </a:p>
      </dgm:t>
    </dgm:pt>
    <dgm:pt modelId="{E45F00E5-3960-4DF5-9A1C-7F8FE57AABEB}">
      <dgm:prSet phldrT="[Text]" custT="1"/>
      <dgm:spPr>
        <a:solidFill>
          <a:srgbClr val="92D050"/>
        </a:solidFill>
      </dgm:spPr>
      <dgm:t>
        <a:bodyPr anchor="t"/>
        <a:lstStyle/>
        <a:p>
          <a:r>
            <a:rPr lang="en-GB" sz="650" dirty="0">
              <a:solidFill>
                <a:schemeClr val="bg1"/>
              </a:solidFill>
            </a:rPr>
            <a:t>Forms of Cyberattack</a:t>
          </a:r>
        </a:p>
        <a:p>
          <a:endParaRPr lang="en-GB" sz="650" dirty="0">
            <a:solidFill>
              <a:schemeClr val="bg1"/>
            </a:solidFill>
          </a:endParaRPr>
        </a:p>
        <a:p>
          <a:r>
            <a:rPr lang="en-GB" sz="650" dirty="0">
              <a:solidFill>
                <a:schemeClr val="bg1"/>
              </a:solidFill>
            </a:rPr>
            <a:t>In Mathematics 4 x 2 is the. </a:t>
          </a:r>
        </a:p>
      </dgm:t>
    </dgm:pt>
    <dgm:pt modelId="{AB6DA34E-E641-49ED-BCEA-35D431BE93FE}" type="sibTrans" cxnId="{74FA06B3-EC47-42F4-BAD7-8E8D26D5BDAB}">
      <dgm:prSet/>
      <dgm:spPr/>
      <dgm:t>
        <a:bodyPr/>
        <a:lstStyle/>
        <a:p>
          <a:endParaRPr lang="en-GB" sz="650"/>
        </a:p>
      </dgm:t>
    </dgm:pt>
    <dgm:pt modelId="{A9D37B2C-987D-413C-8BE7-B0D9997894FB}" type="parTrans" cxnId="{74FA06B3-EC47-42F4-BAD7-8E8D26D5BDAB}">
      <dgm:prSet/>
      <dgm:spPr/>
      <dgm:t>
        <a:bodyPr/>
        <a:lstStyle/>
        <a:p>
          <a:endParaRPr lang="en-GB" sz="650"/>
        </a:p>
      </dgm:t>
    </dgm:pt>
    <dgm:pt modelId="{1F3283A3-5208-4C1E-80B2-743FA9EAA3A1}">
      <dgm:prSet phldrT="[Text]" custT="1"/>
      <dgm:spPr>
        <a:solidFill>
          <a:srgbClr val="92D050"/>
        </a:solidFill>
      </dgm:spPr>
      <dgm:t>
        <a:bodyPr anchor="t"/>
        <a:lstStyle/>
        <a:p>
          <a:pPr algn="ctr"/>
          <a:r>
            <a:rPr lang="en-GB" sz="650" b="0" i="0" u="none" dirty="0"/>
            <a:t>Methods of Identifying Vulnerabilities in Computer Systems</a:t>
          </a:r>
          <a:endParaRPr lang="en-GB" sz="650" b="0" i="0" u="none" dirty="0">
            <a:solidFill>
              <a:schemeClr val="bg1"/>
            </a:solidFill>
          </a:endParaRPr>
        </a:p>
      </dgm:t>
    </dgm:pt>
    <dgm:pt modelId="{7ED372FE-2781-404B-BC4C-27B8A30F02C0}" type="sibTrans" cxnId="{58AE019D-F3A2-4074-8588-8BC05723993E}">
      <dgm:prSet/>
      <dgm:spPr/>
      <dgm:t>
        <a:bodyPr/>
        <a:lstStyle/>
        <a:p>
          <a:endParaRPr lang="en-GB" sz="650"/>
        </a:p>
      </dgm:t>
    </dgm:pt>
    <dgm:pt modelId="{73C36F4D-DA8E-416E-9988-5FAEB1174A3E}" type="parTrans" cxnId="{58AE019D-F3A2-4074-8588-8BC05723993E}">
      <dgm:prSet/>
      <dgm:spPr/>
      <dgm:t>
        <a:bodyPr/>
        <a:lstStyle/>
        <a:p>
          <a:endParaRPr lang="en-GB" sz="650"/>
        </a:p>
      </dgm:t>
    </dgm:pt>
    <dgm:pt modelId="{0D4AC1EC-20D0-4B93-9BA5-1F0B08AEE239}">
      <dgm:prSet phldrT="[Text]" custT="1"/>
      <dgm:spPr/>
      <dgm:t>
        <a:bodyPr anchor="t"/>
        <a:lstStyle/>
        <a:p>
          <a:pPr algn="ctr"/>
          <a:r>
            <a:rPr lang="en-GB" sz="650" dirty="0"/>
            <a:t>Password-based</a:t>
          </a:r>
        </a:p>
        <a:p>
          <a:pPr algn="ctr"/>
          <a:endParaRPr lang="en-GB" sz="400" b="0" dirty="0"/>
        </a:p>
        <a:p>
          <a:pPr algn="ctr">
            <a:buFont typeface="Arial" panose="020B0604020202020204" pitchFamily="34" charset="0"/>
            <a:buChar char="•"/>
          </a:pPr>
          <a:r>
            <a:rPr lang="en-GB" sz="650" dirty="0"/>
            <a:t>- A well-written piece of code should be annotated. </a:t>
          </a:r>
        </a:p>
        <a:p>
          <a:pPr algn="ctr">
            <a:buFont typeface="Arial" panose="020B0604020202020204" pitchFamily="34" charset="0"/>
            <a:buChar char="•"/>
          </a:pPr>
          <a:endParaRPr lang="en-GB" sz="650" dirty="0">
            <a:solidFill>
              <a:schemeClr val="bg1"/>
            </a:solidFill>
          </a:endParaRPr>
        </a:p>
        <a:p>
          <a:pPr algn="ctr"/>
          <a:r>
            <a:rPr lang="en-GB" sz="650" dirty="0">
              <a:solidFill>
                <a:schemeClr val="bg1"/>
              </a:solidFill>
            </a:rPr>
            <a:t>- These comments can be used to add descriptions, notes or explanations which can then be read by anyone who has access to the source code.</a:t>
          </a:r>
        </a:p>
      </dgm:t>
    </dgm:pt>
    <dgm:pt modelId="{952E3736-96C7-493C-8A5F-8F8CB3E656B7}" type="parTrans" cxnId="{C139EA8E-AACB-4A33-BF8F-486FFD98589C}">
      <dgm:prSet/>
      <dgm:spPr/>
      <dgm:t>
        <a:bodyPr/>
        <a:lstStyle/>
        <a:p>
          <a:endParaRPr lang="en-GB" sz="650"/>
        </a:p>
      </dgm:t>
    </dgm:pt>
    <dgm:pt modelId="{DA821D3C-7656-4024-8F20-F8804C2C2D85}" type="sibTrans" cxnId="{C139EA8E-AACB-4A33-BF8F-486FFD98589C}">
      <dgm:prSet/>
      <dgm:spPr/>
      <dgm:t>
        <a:bodyPr/>
        <a:lstStyle/>
        <a:p>
          <a:endParaRPr lang="en-GB" sz="650"/>
        </a:p>
      </dgm:t>
    </dgm:pt>
    <dgm:pt modelId="{CD30AB25-C5DA-4393-AD67-95376E124FCE}">
      <dgm:prSet phldrT="[Text]" custT="1"/>
      <dgm:spPr/>
      <dgm:t>
        <a:bodyPr anchor="t"/>
        <a:lstStyle/>
        <a:p>
          <a:pPr algn="ctr"/>
          <a:r>
            <a:rPr lang="en-GB" sz="650" dirty="0">
              <a:solidFill>
                <a:schemeClr val="bg1"/>
              </a:solidFill>
            </a:rPr>
            <a:t>Subroutine</a:t>
          </a:r>
        </a:p>
        <a:p>
          <a:pPr algn="ctr"/>
          <a:endParaRPr lang="en-GB" sz="400" dirty="0">
            <a:solidFill>
              <a:schemeClr val="bg1"/>
            </a:solidFill>
          </a:endParaRPr>
        </a:p>
        <a:p>
          <a:pPr algn="ctr"/>
          <a:r>
            <a:rPr lang="en-GB" sz="650" dirty="0">
              <a:solidFill>
                <a:schemeClr val="bg1"/>
              </a:solidFill>
            </a:rPr>
            <a:t>- Subroutines are similar to how a contents page works in a book.</a:t>
          </a:r>
        </a:p>
        <a:p>
          <a:pPr algn="ctr"/>
          <a:endParaRPr lang="en-GB" sz="650" dirty="0">
            <a:solidFill>
              <a:schemeClr val="bg1"/>
            </a:solidFill>
          </a:endParaRPr>
        </a:p>
        <a:p>
          <a:pPr algn="ctr"/>
          <a:r>
            <a:rPr lang="en-GB" sz="650" dirty="0">
              <a:solidFill>
                <a:schemeClr val="bg1"/>
              </a:solidFill>
            </a:rPr>
            <a:t>- A subroutine is a set of instructions that are designed to perform a frequently used operation within a program.</a:t>
          </a:r>
        </a:p>
      </dgm:t>
    </dgm:pt>
    <dgm:pt modelId="{4631AA26-3D61-40E5-9020-A320C47334CB}" type="sibTrans" cxnId="{1D73A842-B124-4834-B152-BA3A8A9AD454}">
      <dgm:prSet/>
      <dgm:spPr/>
      <dgm:t>
        <a:bodyPr/>
        <a:lstStyle/>
        <a:p>
          <a:endParaRPr lang="en-GB" sz="650"/>
        </a:p>
      </dgm:t>
    </dgm:pt>
    <dgm:pt modelId="{5E4D7D2D-1394-439E-B5E5-179D8CDEE51F}" type="parTrans" cxnId="{1D73A842-B124-4834-B152-BA3A8A9AD454}">
      <dgm:prSet/>
      <dgm:spPr/>
      <dgm:t>
        <a:bodyPr/>
        <a:lstStyle/>
        <a:p>
          <a:endParaRPr lang="en-GB" sz="650"/>
        </a:p>
      </dgm:t>
    </dgm:pt>
    <dgm:pt modelId="{8DA6558D-BDE5-41BA-B8C4-AC0EA1F522E7}">
      <dgm:prSet phldrT="[Text]" custT="1"/>
      <dgm:spPr/>
      <dgm:t>
        <a:bodyPr anchor="t"/>
        <a:lstStyle/>
        <a:p>
          <a:pPr algn="ctr"/>
          <a:r>
            <a:rPr lang="en-GB" sz="650" dirty="0"/>
            <a:t>Indentation</a:t>
          </a:r>
        </a:p>
        <a:p>
          <a:pPr algn="ctr"/>
          <a:endParaRPr lang="en-GB" sz="400" b="0" dirty="0"/>
        </a:p>
        <a:p>
          <a:pPr algn="ctr">
            <a:buFont typeface="Arial" panose="020B0604020202020204" pitchFamily="34" charset="0"/>
            <a:buChar char="•"/>
          </a:pPr>
          <a:r>
            <a:rPr lang="en-GB" sz="650" b="0" i="0" u="none" dirty="0"/>
            <a:t>- Code which is indented typically involves constructs such as loops, if statements, selection etc. all of which require additional tasks to be performed it they’re called upon.</a:t>
          </a:r>
        </a:p>
        <a:p>
          <a:pPr algn="ctr">
            <a:buFont typeface="Arial" panose="020B0604020202020204" pitchFamily="34" charset="0"/>
            <a:buChar char="•"/>
          </a:pPr>
          <a:endParaRPr lang="en-GB" sz="650" b="0" i="0" u="none" dirty="0"/>
        </a:p>
        <a:p>
          <a:pPr algn="ctr">
            <a:buFont typeface="Arial" panose="020B0604020202020204" pitchFamily="34" charset="0"/>
            <a:buChar char="•"/>
          </a:pPr>
          <a:r>
            <a:rPr lang="en-GB" sz="650" dirty="0"/>
            <a:t>-  This type of identifier involves moving parts of your code to the right so it's easier to see and read the overall structure of your code. </a:t>
          </a:r>
        </a:p>
      </dgm:t>
    </dgm:pt>
    <dgm:pt modelId="{1634D855-2B59-4E21-85F3-3B2DFC5E260D}" type="parTrans" cxnId="{5E1B2060-054F-4D90-8532-F2557EC17DBC}">
      <dgm:prSet/>
      <dgm:spPr/>
      <dgm:t>
        <a:bodyPr/>
        <a:lstStyle/>
        <a:p>
          <a:endParaRPr lang="en-GB" sz="650"/>
        </a:p>
      </dgm:t>
    </dgm:pt>
    <dgm:pt modelId="{63614F64-D507-402B-B867-C351D6BDC0D9}" type="sibTrans" cxnId="{5E1B2060-054F-4D90-8532-F2557EC17DBC}">
      <dgm:prSet/>
      <dgm:spPr/>
      <dgm:t>
        <a:bodyPr/>
        <a:lstStyle/>
        <a:p>
          <a:endParaRPr lang="en-GB" sz="650"/>
        </a:p>
      </dgm:t>
    </dgm:pt>
    <dgm:pt modelId="{F7AA9791-06D4-4BC6-A3EE-9394B2951F12}">
      <dgm:prSet phldrT="[Text]" custT="1"/>
      <dgm:spPr/>
      <dgm:t>
        <a:bodyPr anchor="t"/>
        <a:lstStyle/>
        <a:p>
          <a:pPr algn="ctr"/>
          <a:r>
            <a:rPr lang="en-GB" sz="650" dirty="0"/>
            <a:t>White Space</a:t>
          </a:r>
        </a:p>
        <a:p>
          <a:pPr algn="ctr"/>
          <a:endParaRPr lang="en-GB" sz="400" b="0" dirty="0"/>
        </a:p>
        <a:p>
          <a:pPr algn="ctr">
            <a:buFont typeface="Arial" panose="020B0604020202020204" pitchFamily="34" charset="0"/>
            <a:buChar char="•"/>
          </a:pPr>
          <a:r>
            <a:rPr lang="en-GB" sz="650" dirty="0">
              <a:solidFill>
                <a:schemeClr val="bg1"/>
              </a:solidFill>
            </a:rPr>
            <a:t>- White space can be used in a piece of code to separate different subprograms and functions from each other.</a:t>
          </a:r>
        </a:p>
        <a:p>
          <a:pPr algn="ctr"/>
          <a:endParaRPr lang="en-GB" sz="650" dirty="0">
            <a:solidFill>
              <a:schemeClr val="bg1"/>
            </a:solidFill>
          </a:endParaRPr>
        </a:p>
        <a:p>
          <a:pPr algn="ctr"/>
          <a:r>
            <a:rPr lang="en-GB" sz="650" dirty="0">
              <a:solidFill>
                <a:schemeClr val="bg1"/>
              </a:solidFill>
            </a:rPr>
            <a:t>- By using white space it enables code to be read more easily as it shows clearly where subprograms and functions start and finish.</a:t>
          </a:r>
          <a:r>
            <a:rPr lang="en-GB" sz="650" b="0" i="0" u="none" dirty="0">
              <a:solidFill>
                <a:schemeClr val="bg1"/>
              </a:solidFill>
            </a:rPr>
            <a:t>.</a:t>
          </a:r>
          <a:endParaRPr lang="en-GB" sz="650" dirty="0">
            <a:solidFill>
              <a:schemeClr val="bg1"/>
            </a:solidFill>
          </a:endParaRPr>
        </a:p>
      </dgm:t>
    </dgm:pt>
    <dgm:pt modelId="{7DCB8EFE-8C8E-4912-8BB0-92AC8210076C}" type="parTrans" cxnId="{F0AE2F1F-EAE1-4985-A148-FF9AC342CD19}">
      <dgm:prSet/>
      <dgm:spPr/>
      <dgm:t>
        <a:bodyPr/>
        <a:lstStyle/>
        <a:p>
          <a:endParaRPr lang="en-GB" sz="650"/>
        </a:p>
      </dgm:t>
    </dgm:pt>
    <dgm:pt modelId="{323F2234-8BD7-4E2F-A3C5-A84A2F5E09FE}" type="sibTrans" cxnId="{F0AE2F1F-EAE1-4985-A148-FF9AC342CD19}">
      <dgm:prSet/>
      <dgm:spPr/>
      <dgm:t>
        <a:bodyPr/>
        <a:lstStyle/>
        <a:p>
          <a:endParaRPr lang="en-GB" sz="650"/>
        </a:p>
      </dgm:t>
    </dgm:pt>
    <dgm:pt modelId="{022EF269-B730-4805-ABD7-8A214C5C1B76}">
      <dgm:prSet phldrT="[Text]" custT="1"/>
      <dgm:spPr/>
      <dgm:t>
        <a:bodyPr anchor="t"/>
        <a:lstStyle/>
        <a:p>
          <a:pPr algn="ctr"/>
          <a:r>
            <a:rPr lang="en-GB" sz="650" dirty="0"/>
            <a:t>Types of Malware</a:t>
          </a:r>
        </a:p>
        <a:p>
          <a:pPr algn="ctr"/>
          <a:endParaRPr lang="en-GB" sz="650" dirty="0"/>
        </a:p>
        <a:p>
          <a:pPr algn="ctr">
            <a:buFontTx/>
            <a:buChar char="-"/>
          </a:pPr>
          <a:r>
            <a:rPr lang="en-GB" sz="650" dirty="0"/>
            <a:t>Virus</a:t>
          </a:r>
        </a:p>
        <a:p>
          <a:pPr algn="ctr">
            <a:buFontTx/>
            <a:buChar char="-"/>
          </a:pPr>
          <a:r>
            <a:rPr lang="en-GB" sz="650" dirty="0"/>
            <a:t>Worm</a:t>
          </a:r>
        </a:p>
        <a:p>
          <a:pPr algn="ctr">
            <a:buFontTx/>
            <a:buChar char="-"/>
          </a:pPr>
          <a:r>
            <a:rPr lang="en-GB" sz="650" dirty="0"/>
            <a:t>Trojan</a:t>
          </a:r>
        </a:p>
        <a:p>
          <a:pPr algn="ctr">
            <a:buFontTx/>
            <a:buChar char="-"/>
          </a:pPr>
          <a:r>
            <a:rPr lang="en-GB" sz="650" dirty="0"/>
            <a:t>Keylogger</a:t>
          </a:r>
        </a:p>
        <a:p>
          <a:pPr algn="ctr">
            <a:buFontTx/>
            <a:buChar char="-"/>
          </a:pPr>
          <a:r>
            <a:rPr lang="en-GB" sz="650" dirty="0"/>
            <a:t>Adware</a:t>
          </a:r>
        </a:p>
        <a:p>
          <a:pPr algn="ctr">
            <a:buFontTx/>
            <a:buChar char="-"/>
          </a:pPr>
          <a:r>
            <a:rPr lang="en-GB" sz="650" dirty="0"/>
            <a:t>Spyware</a:t>
          </a:r>
        </a:p>
      </dgm:t>
    </dgm:pt>
    <dgm:pt modelId="{17877889-A5D4-4006-BF49-1C9CB57F1A30}" type="sibTrans" cxnId="{55158658-FE2C-4872-AE59-106515EB5F07}">
      <dgm:prSet/>
      <dgm:spPr/>
      <dgm:t>
        <a:bodyPr/>
        <a:lstStyle/>
        <a:p>
          <a:endParaRPr lang="en-GB" sz="650"/>
        </a:p>
      </dgm:t>
    </dgm:pt>
    <dgm:pt modelId="{8BF72562-A324-416E-A497-9087354BA578}" type="parTrans" cxnId="{55158658-FE2C-4872-AE59-106515EB5F07}">
      <dgm:prSet/>
      <dgm:spPr/>
      <dgm:t>
        <a:bodyPr/>
        <a:lstStyle/>
        <a:p>
          <a:endParaRPr lang="en-GB" sz="650"/>
        </a:p>
      </dgm:t>
    </dgm:pt>
    <dgm:pt modelId="{1B20BBAE-2451-455D-B825-CC021CB0BEFB}">
      <dgm:prSet phldrT="[Text]" custT="1"/>
      <dgm:spPr>
        <a:solidFill>
          <a:srgbClr val="92D050"/>
        </a:solidFill>
      </dgm:spPr>
      <dgm:t>
        <a:bodyPr anchor="t"/>
        <a:lstStyle/>
        <a:p>
          <a:pPr algn="ctr"/>
          <a:endParaRPr lang="en-GB" sz="650" b="0" i="0" u="none" dirty="0"/>
        </a:p>
        <a:p>
          <a:pPr algn="ctr"/>
          <a:endParaRPr lang="en-GB" sz="650" b="0" i="0" u="none" dirty="0">
            <a:solidFill>
              <a:schemeClr val="bg1"/>
            </a:solidFill>
          </a:endParaRPr>
        </a:p>
        <a:p>
          <a:pPr algn="ctr"/>
          <a:endParaRPr lang="en-GB" sz="650" b="0" i="0" u="none" dirty="0">
            <a:solidFill>
              <a:schemeClr val="bg1"/>
            </a:solidFill>
          </a:endParaRPr>
        </a:p>
      </dgm:t>
    </dgm:pt>
    <dgm:pt modelId="{6F9AC65D-035E-49C2-BECB-FF7D82179FF5}" type="parTrans" cxnId="{98ED5ED6-E2DC-4FF3-84E9-0769819E5896}">
      <dgm:prSet/>
      <dgm:spPr/>
      <dgm:t>
        <a:bodyPr/>
        <a:lstStyle/>
        <a:p>
          <a:endParaRPr lang="en-GB" sz="650"/>
        </a:p>
      </dgm:t>
    </dgm:pt>
    <dgm:pt modelId="{D7082716-5DD6-4958-BBC1-BB3DD6FAC0A3}" type="sibTrans" cxnId="{98ED5ED6-E2DC-4FF3-84E9-0769819E5896}">
      <dgm:prSet/>
      <dgm:spPr/>
      <dgm:t>
        <a:bodyPr/>
        <a:lstStyle/>
        <a:p>
          <a:endParaRPr lang="en-GB" sz="650"/>
        </a:p>
      </dgm:t>
    </dgm:pt>
    <dgm:pt modelId="{2E39CE29-3771-4488-B325-E8C78E478027}">
      <dgm:prSet phldrT="[Text]" custT="1"/>
      <dgm:spPr>
        <a:solidFill>
          <a:srgbClr val="92D050"/>
        </a:solidFill>
      </dgm:spPr>
      <dgm:t>
        <a:bodyPr anchor="t"/>
        <a:lstStyle/>
        <a:p>
          <a:pPr algn="ctr"/>
          <a:endParaRPr lang="en-GB" sz="650" b="0" i="0" u="none" dirty="0">
            <a:solidFill>
              <a:schemeClr val="bg1"/>
            </a:solidFill>
          </a:endParaRPr>
        </a:p>
      </dgm:t>
    </dgm:pt>
    <dgm:pt modelId="{A7E3B086-15A0-4EE3-BBBF-B63E00BCBB28}" type="parTrans" cxnId="{CAE1EF91-5779-4264-A5A4-358BB5369641}">
      <dgm:prSet/>
      <dgm:spPr/>
      <dgm:t>
        <a:bodyPr/>
        <a:lstStyle/>
        <a:p>
          <a:endParaRPr lang="en-GB" sz="650"/>
        </a:p>
      </dgm:t>
    </dgm:pt>
    <dgm:pt modelId="{FB9D3D63-7F44-4788-BAE4-070757AE5127}" type="sibTrans" cxnId="{CAE1EF91-5779-4264-A5A4-358BB5369641}">
      <dgm:prSet/>
      <dgm:spPr/>
      <dgm:t>
        <a:bodyPr/>
        <a:lstStyle/>
        <a:p>
          <a:endParaRPr lang="en-GB" sz="650"/>
        </a:p>
      </dgm:t>
    </dgm:pt>
    <dgm:pt modelId="{DAED7779-A49A-4BFA-9D07-2F2BD0FD7DCE}" type="pres">
      <dgm:prSet presAssocID="{5156EF4E-832A-4830-9628-658BFD428373}" presName="Name0" presStyleCnt="0">
        <dgm:presLayoutVars>
          <dgm:chPref val="1"/>
          <dgm:dir/>
          <dgm:animOne val="branch"/>
          <dgm:animLvl val="lvl"/>
          <dgm:resizeHandles/>
        </dgm:presLayoutVars>
      </dgm:prSet>
      <dgm:spPr/>
    </dgm:pt>
    <dgm:pt modelId="{79BD5E68-3BF0-4FF8-B972-22D408D78062}" type="pres">
      <dgm:prSet presAssocID="{25EF3E99-5B5E-4997-8027-31C7C16F2F50}" presName="vertOne" presStyleCnt="0"/>
      <dgm:spPr/>
    </dgm:pt>
    <dgm:pt modelId="{7781F19B-A111-4975-8E22-B80AFA5BC409}" type="pres">
      <dgm:prSet presAssocID="{25EF3E99-5B5E-4997-8027-31C7C16F2F50}" presName="txOne" presStyleLbl="node0" presStyleIdx="0" presStyleCnt="1" custLinFactNeighborX="-3595" custLinFactNeighborY="4819">
        <dgm:presLayoutVars>
          <dgm:chPref val="3"/>
        </dgm:presLayoutVars>
      </dgm:prSet>
      <dgm:spPr/>
    </dgm:pt>
    <dgm:pt modelId="{035196E0-4689-49B0-A6DE-FAEA800C05AD}" type="pres">
      <dgm:prSet presAssocID="{25EF3E99-5B5E-4997-8027-31C7C16F2F50}" presName="parTransOne" presStyleCnt="0"/>
      <dgm:spPr/>
    </dgm:pt>
    <dgm:pt modelId="{54A8C9EB-7476-441E-9148-FD9AD529D879}" type="pres">
      <dgm:prSet presAssocID="{25EF3E99-5B5E-4997-8027-31C7C16F2F50}" presName="horzOne" presStyleCnt="0"/>
      <dgm:spPr/>
    </dgm:pt>
    <dgm:pt modelId="{FF294360-04D5-4AA8-B7A8-4FA3729293F7}" type="pres">
      <dgm:prSet presAssocID="{E45F00E5-3960-4DF5-9A1C-7F8FE57AABEB}" presName="vertTwo" presStyleCnt="0"/>
      <dgm:spPr/>
    </dgm:pt>
    <dgm:pt modelId="{37E6AEA7-6E15-490D-91D0-E6B37566D030}" type="pres">
      <dgm:prSet presAssocID="{E45F00E5-3960-4DF5-9A1C-7F8FE57AABEB}" presName="txTwo" presStyleLbl="node2" presStyleIdx="0" presStyleCnt="5">
        <dgm:presLayoutVars>
          <dgm:chPref val="3"/>
        </dgm:presLayoutVars>
      </dgm:prSet>
      <dgm:spPr/>
    </dgm:pt>
    <dgm:pt modelId="{933EC85F-6A37-468C-A8E8-FCA634C0030A}" type="pres">
      <dgm:prSet presAssocID="{E45F00E5-3960-4DF5-9A1C-7F8FE57AABEB}" presName="parTransTwo" presStyleCnt="0"/>
      <dgm:spPr/>
    </dgm:pt>
    <dgm:pt modelId="{19201ACB-A65C-4F16-A811-1ED36626C82B}" type="pres">
      <dgm:prSet presAssocID="{E45F00E5-3960-4DF5-9A1C-7F8FE57AABEB}" presName="horzTwo" presStyleCnt="0"/>
      <dgm:spPr/>
    </dgm:pt>
    <dgm:pt modelId="{34CB4382-1275-4AE5-B6B0-5FCDD144C3A5}" type="pres">
      <dgm:prSet presAssocID="{CD30AB25-C5DA-4393-AD67-95376E124FCE}" presName="vertThree" presStyleCnt="0"/>
      <dgm:spPr/>
    </dgm:pt>
    <dgm:pt modelId="{B4AE5CB3-B9AD-44D2-9C76-B0E7C0EF4524}" type="pres">
      <dgm:prSet presAssocID="{CD30AB25-C5DA-4393-AD67-95376E124FCE}" presName="txThree" presStyleLbl="node3" presStyleIdx="0" presStyleCnt="6">
        <dgm:presLayoutVars>
          <dgm:chPref val="3"/>
        </dgm:presLayoutVars>
      </dgm:prSet>
      <dgm:spPr/>
    </dgm:pt>
    <dgm:pt modelId="{5B44BF4E-D455-455E-90A6-BB3890C74BC6}" type="pres">
      <dgm:prSet presAssocID="{CD30AB25-C5DA-4393-AD67-95376E124FCE}" presName="horzThree" presStyleCnt="0"/>
      <dgm:spPr/>
    </dgm:pt>
    <dgm:pt modelId="{7F697B97-F491-426B-B5BD-6B8211955A59}" type="pres">
      <dgm:prSet presAssocID="{4631AA26-3D61-40E5-9020-A320C47334CB}" presName="sibSpaceThree" presStyleCnt="0"/>
      <dgm:spPr/>
    </dgm:pt>
    <dgm:pt modelId="{EB6F5329-2E6E-422A-938C-122CF85A29B2}" type="pres">
      <dgm:prSet presAssocID="{3D85C90E-A8E6-4E2F-B50F-1B501B83C293}" presName="vertThree" presStyleCnt="0"/>
      <dgm:spPr/>
    </dgm:pt>
    <dgm:pt modelId="{A5B61B0C-A66D-4730-9B48-46ECC78759BF}" type="pres">
      <dgm:prSet presAssocID="{3D85C90E-A8E6-4E2F-B50F-1B501B83C293}" presName="txThree" presStyleLbl="node3" presStyleIdx="1" presStyleCnt="6">
        <dgm:presLayoutVars>
          <dgm:chPref val="3"/>
        </dgm:presLayoutVars>
      </dgm:prSet>
      <dgm:spPr/>
    </dgm:pt>
    <dgm:pt modelId="{86EB15F4-E5F1-4DFE-9142-6692CEBC8FC6}" type="pres">
      <dgm:prSet presAssocID="{3D85C90E-A8E6-4E2F-B50F-1B501B83C293}" presName="horzThree" presStyleCnt="0"/>
      <dgm:spPr/>
    </dgm:pt>
    <dgm:pt modelId="{3902826C-DCA2-42DF-8DC8-4FC8C45A926C}" type="pres">
      <dgm:prSet presAssocID="{AB6DA34E-E641-49ED-BCEA-35D431BE93FE}" presName="sibSpaceTwo" presStyleCnt="0"/>
      <dgm:spPr/>
    </dgm:pt>
    <dgm:pt modelId="{03702187-A3EC-4168-82DE-7BA14A3A3665}" type="pres">
      <dgm:prSet presAssocID="{022EF269-B730-4805-ABD7-8A214C5C1B76}" presName="vertTwo" presStyleCnt="0"/>
      <dgm:spPr/>
    </dgm:pt>
    <dgm:pt modelId="{6B431D45-C91A-4383-9A0E-6899F47AF112}" type="pres">
      <dgm:prSet presAssocID="{022EF269-B730-4805-ABD7-8A214C5C1B76}" presName="txTwo" presStyleLbl="node2" presStyleIdx="1" presStyleCnt="5">
        <dgm:presLayoutVars>
          <dgm:chPref val="3"/>
        </dgm:presLayoutVars>
      </dgm:prSet>
      <dgm:spPr/>
    </dgm:pt>
    <dgm:pt modelId="{E028BCA5-D52D-4E2C-88B8-B06623BCD67D}" type="pres">
      <dgm:prSet presAssocID="{022EF269-B730-4805-ABD7-8A214C5C1B76}" presName="parTransTwo" presStyleCnt="0"/>
      <dgm:spPr/>
    </dgm:pt>
    <dgm:pt modelId="{AB251FE6-3F6C-4409-8EAB-88032AF27017}" type="pres">
      <dgm:prSet presAssocID="{022EF269-B730-4805-ABD7-8A214C5C1B76}" presName="horzTwo" presStyleCnt="0"/>
      <dgm:spPr/>
    </dgm:pt>
    <dgm:pt modelId="{26291131-31CE-400D-9DEC-494D0BEE009D}" type="pres">
      <dgm:prSet presAssocID="{9C629759-7414-4945-A5BE-15599578475A}" presName="vertThree" presStyleCnt="0"/>
      <dgm:spPr/>
    </dgm:pt>
    <dgm:pt modelId="{2946DA6D-8BE3-4DDD-8A2E-CF3DE82F6992}" type="pres">
      <dgm:prSet presAssocID="{9C629759-7414-4945-A5BE-15599578475A}" presName="txThree" presStyleLbl="node3" presStyleIdx="2" presStyleCnt="6">
        <dgm:presLayoutVars>
          <dgm:chPref val="3"/>
        </dgm:presLayoutVars>
      </dgm:prSet>
      <dgm:spPr/>
    </dgm:pt>
    <dgm:pt modelId="{A73BC8E7-900C-483F-813E-9D591178241D}" type="pres">
      <dgm:prSet presAssocID="{9C629759-7414-4945-A5BE-15599578475A}" presName="horzThree" presStyleCnt="0"/>
      <dgm:spPr/>
    </dgm:pt>
    <dgm:pt modelId="{9DA94E69-D1AC-4D54-8091-0B6D3531C519}" type="pres">
      <dgm:prSet presAssocID="{17877889-A5D4-4006-BF49-1C9CB57F1A30}" presName="sibSpaceTwo" presStyleCnt="0"/>
      <dgm:spPr/>
    </dgm:pt>
    <dgm:pt modelId="{3B43635A-D9BC-4E9B-B743-13E3AC3A1C9F}" type="pres">
      <dgm:prSet presAssocID="{1F3283A3-5208-4C1E-80B2-743FA9EAA3A1}" presName="vertTwo" presStyleCnt="0"/>
      <dgm:spPr/>
    </dgm:pt>
    <dgm:pt modelId="{705646FF-361F-42C3-9306-3F62AA3624BE}" type="pres">
      <dgm:prSet presAssocID="{1F3283A3-5208-4C1E-80B2-743FA9EAA3A1}" presName="txTwo" presStyleLbl="node2" presStyleIdx="2" presStyleCnt="5">
        <dgm:presLayoutVars>
          <dgm:chPref val="3"/>
        </dgm:presLayoutVars>
      </dgm:prSet>
      <dgm:spPr/>
    </dgm:pt>
    <dgm:pt modelId="{B83A826C-F0A8-4DB0-839E-7832A7725BE7}" type="pres">
      <dgm:prSet presAssocID="{1F3283A3-5208-4C1E-80B2-743FA9EAA3A1}" presName="horzTwo" presStyleCnt="0"/>
      <dgm:spPr/>
    </dgm:pt>
    <dgm:pt modelId="{A2113FC1-220D-4FFD-844C-2E5F2BA7429D}" type="pres">
      <dgm:prSet presAssocID="{7ED372FE-2781-404B-BC4C-27B8A30F02C0}" presName="sibSpaceTwo" presStyleCnt="0"/>
      <dgm:spPr/>
    </dgm:pt>
    <dgm:pt modelId="{8831A4AD-65C0-4EE6-AF33-8207B08737DD}" type="pres">
      <dgm:prSet presAssocID="{2E39CE29-3771-4488-B325-E8C78E478027}" presName="vertTwo" presStyleCnt="0"/>
      <dgm:spPr/>
    </dgm:pt>
    <dgm:pt modelId="{0F1BE728-1DAD-4D96-A71D-41426952DA66}" type="pres">
      <dgm:prSet presAssocID="{2E39CE29-3771-4488-B325-E8C78E478027}" presName="txTwo" presStyleLbl="node2" presStyleIdx="3" presStyleCnt="5">
        <dgm:presLayoutVars>
          <dgm:chPref val="3"/>
        </dgm:presLayoutVars>
      </dgm:prSet>
      <dgm:spPr/>
    </dgm:pt>
    <dgm:pt modelId="{C45F3E0C-8026-4260-85F3-5BAD12A79FA0}" type="pres">
      <dgm:prSet presAssocID="{2E39CE29-3771-4488-B325-E8C78E478027}" presName="horzTwo" presStyleCnt="0"/>
      <dgm:spPr/>
    </dgm:pt>
    <dgm:pt modelId="{478B9E5D-A2DF-4FDD-A4E3-7A13C920AC72}" type="pres">
      <dgm:prSet presAssocID="{FB9D3D63-7F44-4788-BAE4-070757AE5127}" presName="sibSpaceTwo" presStyleCnt="0"/>
      <dgm:spPr/>
    </dgm:pt>
    <dgm:pt modelId="{685C61DE-DC45-4665-99C0-5AF9C0E507F9}" type="pres">
      <dgm:prSet presAssocID="{1B20BBAE-2451-455D-B825-CC021CB0BEFB}" presName="vertTwo" presStyleCnt="0"/>
      <dgm:spPr/>
    </dgm:pt>
    <dgm:pt modelId="{BE9912A9-B66F-43FE-BDAD-616CCE1C8F1B}" type="pres">
      <dgm:prSet presAssocID="{1B20BBAE-2451-455D-B825-CC021CB0BEFB}" presName="txTwo" presStyleLbl="node2" presStyleIdx="4" presStyleCnt="5">
        <dgm:presLayoutVars>
          <dgm:chPref val="3"/>
        </dgm:presLayoutVars>
      </dgm:prSet>
      <dgm:spPr/>
    </dgm:pt>
    <dgm:pt modelId="{A25E607C-47F8-4DFB-AD1B-34229DBB18E3}" type="pres">
      <dgm:prSet presAssocID="{1B20BBAE-2451-455D-B825-CC021CB0BEFB}" presName="parTransTwo" presStyleCnt="0"/>
      <dgm:spPr/>
    </dgm:pt>
    <dgm:pt modelId="{D6B56FE9-264E-4547-B060-F4667A4D7F5D}" type="pres">
      <dgm:prSet presAssocID="{1B20BBAE-2451-455D-B825-CC021CB0BEFB}" presName="horzTwo" presStyleCnt="0"/>
      <dgm:spPr/>
    </dgm:pt>
    <dgm:pt modelId="{FD45381C-2638-4703-A7BE-67F2B30F47EA}" type="pres">
      <dgm:prSet presAssocID="{0D4AC1EC-20D0-4B93-9BA5-1F0B08AEE239}" presName="vertThree" presStyleCnt="0"/>
      <dgm:spPr/>
    </dgm:pt>
    <dgm:pt modelId="{0AB27938-C374-46F7-8DCB-2185475A17B2}" type="pres">
      <dgm:prSet presAssocID="{0D4AC1EC-20D0-4B93-9BA5-1F0B08AEE239}" presName="txThree" presStyleLbl="node3" presStyleIdx="3" presStyleCnt="6">
        <dgm:presLayoutVars>
          <dgm:chPref val="3"/>
        </dgm:presLayoutVars>
      </dgm:prSet>
      <dgm:spPr/>
    </dgm:pt>
    <dgm:pt modelId="{623E5CDA-3E31-453F-B6D8-F15526CB6510}" type="pres">
      <dgm:prSet presAssocID="{0D4AC1EC-20D0-4B93-9BA5-1F0B08AEE239}" presName="horzThree" presStyleCnt="0"/>
      <dgm:spPr/>
    </dgm:pt>
    <dgm:pt modelId="{A303B398-3C1F-4241-8D6D-F66DAAF684A9}" type="pres">
      <dgm:prSet presAssocID="{DA821D3C-7656-4024-8F20-F8804C2C2D85}" presName="sibSpaceThree" presStyleCnt="0"/>
      <dgm:spPr/>
    </dgm:pt>
    <dgm:pt modelId="{79350F44-FC4A-47AE-9B64-8901A4194DE5}" type="pres">
      <dgm:prSet presAssocID="{8DA6558D-BDE5-41BA-B8C4-AC0EA1F522E7}" presName="vertThree" presStyleCnt="0"/>
      <dgm:spPr/>
    </dgm:pt>
    <dgm:pt modelId="{E9599776-5EA9-4501-BF4F-2F51FDF5D885}" type="pres">
      <dgm:prSet presAssocID="{8DA6558D-BDE5-41BA-B8C4-AC0EA1F522E7}" presName="txThree" presStyleLbl="node3" presStyleIdx="4" presStyleCnt="6">
        <dgm:presLayoutVars>
          <dgm:chPref val="3"/>
        </dgm:presLayoutVars>
      </dgm:prSet>
      <dgm:spPr/>
    </dgm:pt>
    <dgm:pt modelId="{C60CE052-536C-4E8D-B0B4-F2062CC415EF}" type="pres">
      <dgm:prSet presAssocID="{8DA6558D-BDE5-41BA-B8C4-AC0EA1F522E7}" presName="horzThree" presStyleCnt="0"/>
      <dgm:spPr/>
    </dgm:pt>
    <dgm:pt modelId="{0E1E43F0-C17D-415C-A527-B8D40B51D1C2}" type="pres">
      <dgm:prSet presAssocID="{63614F64-D507-402B-B867-C351D6BDC0D9}" presName="sibSpaceThree" presStyleCnt="0"/>
      <dgm:spPr/>
    </dgm:pt>
    <dgm:pt modelId="{0F03C7B4-720C-4550-ACB9-94DC83EC4B3C}" type="pres">
      <dgm:prSet presAssocID="{F7AA9791-06D4-4BC6-A3EE-9394B2951F12}" presName="vertThree" presStyleCnt="0"/>
      <dgm:spPr/>
    </dgm:pt>
    <dgm:pt modelId="{9C0E30B2-0376-4EB3-86A2-C4313E97D0F4}" type="pres">
      <dgm:prSet presAssocID="{F7AA9791-06D4-4BC6-A3EE-9394B2951F12}" presName="txThree" presStyleLbl="node3" presStyleIdx="5" presStyleCnt="6">
        <dgm:presLayoutVars>
          <dgm:chPref val="3"/>
        </dgm:presLayoutVars>
      </dgm:prSet>
      <dgm:spPr/>
    </dgm:pt>
    <dgm:pt modelId="{22571863-E3EF-4921-843E-9DAF2C4F4059}" type="pres">
      <dgm:prSet presAssocID="{F7AA9791-06D4-4BC6-A3EE-9394B2951F12}" presName="horzThree" presStyleCnt="0"/>
      <dgm:spPr/>
    </dgm:pt>
  </dgm:ptLst>
  <dgm:cxnLst>
    <dgm:cxn modelId="{6CAEE41E-7534-45A2-951D-E4E8FEF115AF}" type="presOf" srcId="{9C629759-7414-4945-A5BE-15599578475A}" destId="{2946DA6D-8BE3-4DDD-8A2E-CF3DE82F6992}" srcOrd="0" destOrd="0" presId="urn:microsoft.com/office/officeart/2005/8/layout/architecture"/>
    <dgm:cxn modelId="{F0AE2F1F-EAE1-4985-A148-FF9AC342CD19}" srcId="{1B20BBAE-2451-455D-B825-CC021CB0BEFB}" destId="{F7AA9791-06D4-4BC6-A3EE-9394B2951F12}" srcOrd="2" destOrd="0" parTransId="{7DCB8EFE-8C8E-4912-8BB0-92AC8210076C}" sibTransId="{323F2234-8BD7-4E2F-A3C5-A84A2F5E09FE}"/>
    <dgm:cxn modelId="{332FED34-4EC1-4774-ABA6-4ABF4FDFA940}" type="presOf" srcId="{2E39CE29-3771-4488-B325-E8C78E478027}" destId="{0F1BE728-1DAD-4D96-A71D-41426952DA66}" srcOrd="0" destOrd="0" presId="urn:microsoft.com/office/officeart/2005/8/layout/architecture"/>
    <dgm:cxn modelId="{5E1B2060-054F-4D90-8532-F2557EC17DBC}" srcId="{1B20BBAE-2451-455D-B825-CC021CB0BEFB}" destId="{8DA6558D-BDE5-41BA-B8C4-AC0EA1F522E7}" srcOrd="1" destOrd="0" parTransId="{1634D855-2B59-4E21-85F3-3B2DFC5E260D}" sibTransId="{63614F64-D507-402B-B867-C351D6BDC0D9}"/>
    <dgm:cxn modelId="{1D73A842-B124-4834-B152-BA3A8A9AD454}" srcId="{E45F00E5-3960-4DF5-9A1C-7F8FE57AABEB}" destId="{CD30AB25-C5DA-4393-AD67-95376E124FCE}" srcOrd="0" destOrd="0" parTransId="{5E4D7D2D-1394-439E-B5E5-179D8CDEE51F}" sibTransId="{4631AA26-3D61-40E5-9020-A320C47334CB}"/>
    <dgm:cxn modelId="{9C344948-0A94-4FC2-9DE0-21C1D3A6EDE5}" type="presOf" srcId="{E45F00E5-3960-4DF5-9A1C-7F8FE57AABEB}" destId="{37E6AEA7-6E15-490D-91D0-E6B37566D030}" srcOrd="0" destOrd="0" presId="urn:microsoft.com/office/officeart/2005/8/layout/architecture"/>
    <dgm:cxn modelId="{EBAA904B-B5D3-4CAE-B9EF-556D544A7722}" srcId="{5156EF4E-832A-4830-9628-658BFD428373}" destId="{25EF3E99-5B5E-4997-8027-31C7C16F2F50}" srcOrd="0" destOrd="0" parTransId="{A8E0EF33-4BC2-4545-89F8-694C74385B00}" sibTransId="{6C0004E5-F683-41C0-BF3C-406CBA2BA639}"/>
    <dgm:cxn modelId="{BFDCB273-2173-4F11-AF6E-FA6E2CBEAE16}" type="presOf" srcId="{CD30AB25-C5DA-4393-AD67-95376E124FCE}" destId="{B4AE5CB3-B9AD-44D2-9C76-B0E7C0EF4524}" srcOrd="0" destOrd="0" presId="urn:microsoft.com/office/officeart/2005/8/layout/architecture"/>
    <dgm:cxn modelId="{55158658-FE2C-4872-AE59-106515EB5F07}" srcId="{25EF3E99-5B5E-4997-8027-31C7C16F2F50}" destId="{022EF269-B730-4805-ABD7-8A214C5C1B76}" srcOrd="1" destOrd="0" parTransId="{8BF72562-A324-416E-A497-9087354BA578}" sibTransId="{17877889-A5D4-4006-BF49-1C9CB57F1A30}"/>
    <dgm:cxn modelId="{A8706659-CD98-4680-A96A-98491099E8C4}" type="presOf" srcId="{1F3283A3-5208-4C1E-80B2-743FA9EAA3A1}" destId="{705646FF-361F-42C3-9306-3F62AA3624BE}" srcOrd="0" destOrd="0" presId="urn:microsoft.com/office/officeart/2005/8/layout/architecture"/>
    <dgm:cxn modelId="{8499C879-ABC6-42F9-BCEC-5729A8A4957B}" type="presOf" srcId="{0D4AC1EC-20D0-4B93-9BA5-1F0B08AEE239}" destId="{0AB27938-C374-46F7-8DCB-2185475A17B2}" srcOrd="0" destOrd="0" presId="urn:microsoft.com/office/officeart/2005/8/layout/architecture"/>
    <dgm:cxn modelId="{5A82CD8D-5F06-4DC4-8243-571D3802211D}" srcId="{022EF269-B730-4805-ABD7-8A214C5C1B76}" destId="{9C629759-7414-4945-A5BE-15599578475A}" srcOrd="0" destOrd="0" parTransId="{8D1A217F-D8ED-4C6A-80E6-9418C704DC3C}" sibTransId="{72584622-3201-45C7-8932-5B18B5DC2351}"/>
    <dgm:cxn modelId="{C139EA8E-AACB-4A33-BF8F-486FFD98589C}" srcId="{1B20BBAE-2451-455D-B825-CC021CB0BEFB}" destId="{0D4AC1EC-20D0-4B93-9BA5-1F0B08AEE239}" srcOrd="0" destOrd="0" parTransId="{952E3736-96C7-493C-8A5F-8F8CB3E656B7}" sibTransId="{DA821D3C-7656-4024-8F20-F8804C2C2D85}"/>
    <dgm:cxn modelId="{3A6BB190-4983-4EC4-9440-2DFE5C921CF0}" type="presOf" srcId="{F7AA9791-06D4-4BC6-A3EE-9394B2951F12}" destId="{9C0E30B2-0376-4EB3-86A2-C4313E97D0F4}" srcOrd="0" destOrd="0" presId="urn:microsoft.com/office/officeart/2005/8/layout/architecture"/>
    <dgm:cxn modelId="{CAE1EF91-5779-4264-A5A4-358BB5369641}" srcId="{25EF3E99-5B5E-4997-8027-31C7C16F2F50}" destId="{2E39CE29-3771-4488-B325-E8C78E478027}" srcOrd="3" destOrd="0" parTransId="{A7E3B086-15A0-4EE3-BBBF-B63E00BCBB28}" sibTransId="{FB9D3D63-7F44-4788-BAE4-070757AE5127}"/>
    <dgm:cxn modelId="{74BA3F95-6DD9-46E1-AD46-005BD0316863}" type="presOf" srcId="{3D85C90E-A8E6-4E2F-B50F-1B501B83C293}" destId="{A5B61B0C-A66D-4730-9B48-46ECC78759BF}" srcOrd="0" destOrd="0" presId="urn:microsoft.com/office/officeart/2005/8/layout/architecture"/>
    <dgm:cxn modelId="{58AE019D-F3A2-4074-8588-8BC05723993E}" srcId="{25EF3E99-5B5E-4997-8027-31C7C16F2F50}" destId="{1F3283A3-5208-4C1E-80B2-743FA9EAA3A1}" srcOrd="2" destOrd="0" parTransId="{73C36F4D-DA8E-416E-9988-5FAEB1174A3E}" sibTransId="{7ED372FE-2781-404B-BC4C-27B8A30F02C0}"/>
    <dgm:cxn modelId="{1EEC43A4-1D34-4C31-8190-F77296807A0F}" type="presOf" srcId="{8DA6558D-BDE5-41BA-B8C4-AC0EA1F522E7}" destId="{E9599776-5EA9-4501-BF4F-2F51FDF5D885}" srcOrd="0" destOrd="0" presId="urn:microsoft.com/office/officeart/2005/8/layout/architecture"/>
    <dgm:cxn modelId="{0A4EB0AD-728D-4944-A811-B229AE1EF2A0}" srcId="{E45F00E5-3960-4DF5-9A1C-7F8FE57AABEB}" destId="{3D85C90E-A8E6-4E2F-B50F-1B501B83C293}" srcOrd="1" destOrd="0" parTransId="{A9F7850E-A164-448E-96FE-16C59D513A13}" sibTransId="{3464ABAE-E3AE-43B6-AEF3-E637D0CE3B48}"/>
    <dgm:cxn modelId="{74FA06B3-EC47-42F4-BAD7-8E8D26D5BDAB}" srcId="{25EF3E99-5B5E-4997-8027-31C7C16F2F50}" destId="{E45F00E5-3960-4DF5-9A1C-7F8FE57AABEB}" srcOrd="0" destOrd="0" parTransId="{A9D37B2C-987D-413C-8BE7-B0D9997894FB}" sibTransId="{AB6DA34E-E641-49ED-BCEA-35D431BE93FE}"/>
    <dgm:cxn modelId="{CF6C45B3-1803-4D1A-A4A0-98AE56930DEC}" type="presOf" srcId="{5156EF4E-832A-4830-9628-658BFD428373}" destId="{DAED7779-A49A-4BFA-9D07-2F2BD0FD7DCE}" srcOrd="0" destOrd="0" presId="urn:microsoft.com/office/officeart/2005/8/layout/architecture"/>
    <dgm:cxn modelId="{760912C0-D7B9-4647-8F79-40AFAF29C7A0}" type="presOf" srcId="{1B20BBAE-2451-455D-B825-CC021CB0BEFB}" destId="{BE9912A9-B66F-43FE-BDAD-616CCE1C8F1B}" srcOrd="0" destOrd="0" presId="urn:microsoft.com/office/officeart/2005/8/layout/architecture"/>
    <dgm:cxn modelId="{03C4E5C2-B13F-4C94-B8EB-5AC6412671EF}" type="presOf" srcId="{25EF3E99-5B5E-4997-8027-31C7C16F2F50}" destId="{7781F19B-A111-4975-8E22-B80AFA5BC409}" srcOrd="0" destOrd="0" presId="urn:microsoft.com/office/officeart/2005/8/layout/architecture"/>
    <dgm:cxn modelId="{98ED5ED6-E2DC-4FF3-84E9-0769819E5896}" srcId="{25EF3E99-5B5E-4997-8027-31C7C16F2F50}" destId="{1B20BBAE-2451-455D-B825-CC021CB0BEFB}" srcOrd="4" destOrd="0" parTransId="{6F9AC65D-035E-49C2-BECB-FF7D82179FF5}" sibTransId="{D7082716-5DD6-4958-BBC1-BB3DD6FAC0A3}"/>
    <dgm:cxn modelId="{AB907FF1-6E60-4AE7-BC9A-ED2DDFEC1A3F}" type="presOf" srcId="{022EF269-B730-4805-ABD7-8A214C5C1B76}" destId="{6B431D45-C91A-4383-9A0E-6899F47AF112}" srcOrd="0" destOrd="0" presId="urn:microsoft.com/office/officeart/2005/8/layout/architecture"/>
    <dgm:cxn modelId="{B67001B5-FAFA-4975-8C97-E99548E46E09}" type="presParOf" srcId="{DAED7779-A49A-4BFA-9D07-2F2BD0FD7DCE}" destId="{79BD5E68-3BF0-4FF8-B972-22D408D78062}" srcOrd="0" destOrd="0" presId="urn:microsoft.com/office/officeart/2005/8/layout/architecture"/>
    <dgm:cxn modelId="{958AED1B-7B68-4627-B175-DE0990A64ECF}" type="presParOf" srcId="{79BD5E68-3BF0-4FF8-B972-22D408D78062}" destId="{7781F19B-A111-4975-8E22-B80AFA5BC409}" srcOrd="0" destOrd="0" presId="urn:microsoft.com/office/officeart/2005/8/layout/architecture"/>
    <dgm:cxn modelId="{F34D3973-B5EF-4ED4-B667-843ABFB49344}" type="presParOf" srcId="{79BD5E68-3BF0-4FF8-B972-22D408D78062}" destId="{035196E0-4689-49B0-A6DE-FAEA800C05AD}" srcOrd="1" destOrd="0" presId="urn:microsoft.com/office/officeart/2005/8/layout/architecture"/>
    <dgm:cxn modelId="{C6561407-F611-4A1D-AC84-47A9185426B1}" type="presParOf" srcId="{79BD5E68-3BF0-4FF8-B972-22D408D78062}" destId="{54A8C9EB-7476-441E-9148-FD9AD529D879}" srcOrd="2" destOrd="0" presId="urn:microsoft.com/office/officeart/2005/8/layout/architecture"/>
    <dgm:cxn modelId="{062A9293-7DFA-4B03-8721-6CAEC9413AEB}" type="presParOf" srcId="{54A8C9EB-7476-441E-9148-FD9AD529D879}" destId="{FF294360-04D5-4AA8-B7A8-4FA3729293F7}" srcOrd="0" destOrd="0" presId="urn:microsoft.com/office/officeart/2005/8/layout/architecture"/>
    <dgm:cxn modelId="{D37F40FC-B327-4FD2-9991-EB0B541559AF}" type="presParOf" srcId="{FF294360-04D5-4AA8-B7A8-4FA3729293F7}" destId="{37E6AEA7-6E15-490D-91D0-E6B37566D030}" srcOrd="0" destOrd="0" presId="urn:microsoft.com/office/officeart/2005/8/layout/architecture"/>
    <dgm:cxn modelId="{640F7652-179A-47A4-9756-B80575B12730}" type="presParOf" srcId="{FF294360-04D5-4AA8-B7A8-4FA3729293F7}" destId="{933EC85F-6A37-468C-A8E8-FCA634C0030A}" srcOrd="1" destOrd="0" presId="urn:microsoft.com/office/officeart/2005/8/layout/architecture"/>
    <dgm:cxn modelId="{7E1E42B8-0742-4A28-BD2E-2B26A2D73807}" type="presParOf" srcId="{FF294360-04D5-4AA8-B7A8-4FA3729293F7}" destId="{19201ACB-A65C-4F16-A811-1ED36626C82B}" srcOrd="2" destOrd="0" presId="urn:microsoft.com/office/officeart/2005/8/layout/architecture"/>
    <dgm:cxn modelId="{647AEC28-83F6-402D-A3E0-2E9067A85FCD}" type="presParOf" srcId="{19201ACB-A65C-4F16-A811-1ED36626C82B}" destId="{34CB4382-1275-4AE5-B6B0-5FCDD144C3A5}" srcOrd="0" destOrd="0" presId="urn:microsoft.com/office/officeart/2005/8/layout/architecture"/>
    <dgm:cxn modelId="{24EC2355-6857-49A4-A18E-C9176010EB9E}" type="presParOf" srcId="{34CB4382-1275-4AE5-B6B0-5FCDD144C3A5}" destId="{B4AE5CB3-B9AD-44D2-9C76-B0E7C0EF4524}" srcOrd="0" destOrd="0" presId="urn:microsoft.com/office/officeart/2005/8/layout/architecture"/>
    <dgm:cxn modelId="{D3193177-4680-475D-B600-1DA9EEFB7581}" type="presParOf" srcId="{34CB4382-1275-4AE5-B6B0-5FCDD144C3A5}" destId="{5B44BF4E-D455-455E-90A6-BB3890C74BC6}" srcOrd="1" destOrd="0" presId="urn:microsoft.com/office/officeart/2005/8/layout/architecture"/>
    <dgm:cxn modelId="{43880385-99C7-4ED5-97A3-3CBCF328DB5C}" type="presParOf" srcId="{19201ACB-A65C-4F16-A811-1ED36626C82B}" destId="{7F697B97-F491-426B-B5BD-6B8211955A59}" srcOrd="1" destOrd="0" presId="urn:microsoft.com/office/officeart/2005/8/layout/architecture"/>
    <dgm:cxn modelId="{4E275532-50FB-4687-98A7-CDF06B6A5F66}" type="presParOf" srcId="{19201ACB-A65C-4F16-A811-1ED36626C82B}" destId="{EB6F5329-2E6E-422A-938C-122CF85A29B2}" srcOrd="2" destOrd="0" presId="urn:microsoft.com/office/officeart/2005/8/layout/architecture"/>
    <dgm:cxn modelId="{4499CF23-EF26-4B05-9304-9F2E1B3E6679}" type="presParOf" srcId="{EB6F5329-2E6E-422A-938C-122CF85A29B2}" destId="{A5B61B0C-A66D-4730-9B48-46ECC78759BF}" srcOrd="0" destOrd="0" presId="urn:microsoft.com/office/officeart/2005/8/layout/architecture"/>
    <dgm:cxn modelId="{4E160022-985F-40EB-AAC8-9CE09F1F9439}" type="presParOf" srcId="{EB6F5329-2E6E-422A-938C-122CF85A29B2}" destId="{86EB15F4-E5F1-4DFE-9142-6692CEBC8FC6}" srcOrd="1" destOrd="0" presId="urn:microsoft.com/office/officeart/2005/8/layout/architecture"/>
    <dgm:cxn modelId="{F1DC5531-681C-4400-8CF8-0CC69D84E49D}" type="presParOf" srcId="{54A8C9EB-7476-441E-9148-FD9AD529D879}" destId="{3902826C-DCA2-42DF-8DC8-4FC8C45A926C}" srcOrd="1" destOrd="0" presId="urn:microsoft.com/office/officeart/2005/8/layout/architecture"/>
    <dgm:cxn modelId="{588332F0-90E2-4724-9268-30031D8756C5}" type="presParOf" srcId="{54A8C9EB-7476-441E-9148-FD9AD529D879}" destId="{03702187-A3EC-4168-82DE-7BA14A3A3665}" srcOrd="2" destOrd="0" presId="urn:microsoft.com/office/officeart/2005/8/layout/architecture"/>
    <dgm:cxn modelId="{0490B4EF-DA2B-4305-AB1E-7EB26151EB6D}" type="presParOf" srcId="{03702187-A3EC-4168-82DE-7BA14A3A3665}" destId="{6B431D45-C91A-4383-9A0E-6899F47AF112}" srcOrd="0" destOrd="0" presId="urn:microsoft.com/office/officeart/2005/8/layout/architecture"/>
    <dgm:cxn modelId="{F096EC03-8616-4705-A3C2-65F01B77B141}" type="presParOf" srcId="{03702187-A3EC-4168-82DE-7BA14A3A3665}" destId="{E028BCA5-D52D-4E2C-88B8-B06623BCD67D}" srcOrd="1" destOrd="0" presId="urn:microsoft.com/office/officeart/2005/8/layout/architecture"/>
    <dgm:cxn modelId="{B7CD3F57-E1DC-4E00-989E-E7873AC6DAA8}" type="presParOf" srcId="{03702187-A3EC-4168-82DE-7BA14A3A3665}" destId="{AB251FE6-3F6C-4409-8EAB-88032AF27017}" srcOrd="2" destOrd="0" presId="urn:microsoft.com/office/officeart/2005/8/layout/architecture"/>
    <dgm:cxn modelId="{22B50858-BCE7-4129-A25A-C1C5B7707B1E}" type="presParOf" srcId="{AB251FE6-3F6C-4409-8EAB-88032AF27017}" destId="{26291131-31CE-400D-9DEC-494D0BEE009D}" srcOrd="0" destOrd="0" presId="urn:microsoft.com/office/officeart/2005/8/layout/architecture"/>
    <dgm:cxn modelId="{90821AA5-802C-4344-9DFE-A35256B02F35}" type="presParOf" srcId="{26291131-31CE-400D-9DEC-494D0BEE009D}" destId="{2946DA6D-8BE3-4DDD-8A2E-CF3DE82F6992}" srcOrd="0" destOrd="0" presId="urn:microsoft.com/office/officeart/2005/8/layout/architecture"/>
    <dgm:cxn modelId="{0F7E2251-4FB1-44D9-BE9B-32163ACF288E}" type="presParOf" srcId="{26291131-31CE-400D-9DEC-494D0BEE009D}" destId="{A73BC8E7-900C-483F-813E-9D591178241D}" srcOrd="1" destOrd="0" presId="urn:microsoft.com/office/officeart/2005/8/layout/architecture"/>
    <dgm:cxn modelId="{58054553-E955-436F-83D2-80EDBD2781EE}" type="presParOf" srcId="{54A8C9EB-7476-441E-9148-FD9AD529D879}" destId="{9DA94E69-D1AC-4D54-8091-0B6D3531C519}" srcOrd="3" destOrd="0" presId="urn:microsoft.com/office/officeart/2005/8/layout/architecture"/>
    <dgm:cxn modelId="{D38AE65B-D44D-4C48-A823-16D944E3E13F}" type="presParOf" srcId="{54A8C9EB-7476-441E-9148-FD9AD529D879}" destId="{3B43635A-D9BC-4E9B-B743-13E3AC3A1C9F}" srcOrd="4" destOrd="0" presId="urn:microsoft.com/office/officeart/2005/8/layout/architecture"/>
    <dgm:cxn modelId="{134A1CC1-A48A-42FF-B375-E0E3CA85D303}" type="presParOf" srcId="{3B43635A-D9BC-4E9B-B743-13E3AC3A1C9F}" destId="{705646FF-361F-42C3-9306-3F62AA3624BE}" srcOrd="0" destOrd="0" presId="urn:microsoft.com/office/officeart/2005/8/layout/architecture"/>
    <dgm:cxn modelId="{7EBDAD08-4E94-4DBC-807B-30235F74FA26}" type="presParOf" srcId="{3B43635A-D9BC-4E9B-B743-13E3AC3A1C9F}" destId="{B83A826C-F0A8-4DB0-839E-7832A7725BE7}" srcOrd="1" destOrd="0" presId="urn:microsoft.com/office/officeart/2005/8/layout/architecture"/>
    <dgm:cxn modelId="{7EF60C40-140E-4C98-85B2-F83D5C6A6D33}" type="presParOf" srcId="{54A8C9EB-7476-441E-9148-FD9AD529D879}" destId="{A2113FC1-220D-4FFD-844C-2E5F2BA7429D}" srcOrd="5" destOrd="0" presId="urn:microsoft.com/office/officeart/2005/8/layout/architecture"/>
    <dgm:cxn modelId="{598D8D0D-E485-4DAC-B851-153840F07C00}" type="presParOf" srcId="{54A8C9EB-7476-441E-9148-FD9AD529D879}" destId="{8831A4AD-65C0-4EE6-AF33-8207B08737DD}" srcOrd="6" destOrd="0" presId="urn:microsoft.com/office/officeart/2005/8/layout/architecture"/>
    <dgm:cxn modelId="{CADC419C-5062-4744-B3C5-A957207C28C8}" type="presParOf" srcId="{8831A4AD-65C0-4EE6-AF33-8207B08737DD}" destId="{0F1BE728-1DAD-4D96-A71D-41426952DA66}" srcOrd="0" destOrd="0" presId="urn:microsoft.com/office/officeart/2005/8/layout/architecture"/>
    <dgm:cxn modelId="{733737C6-B12B-4C86-A20B-0DA0F20BC73D}" type="presParOf" srcId="{8831A4AD-65C0-4EE6-AF33-8207B08737DD}" destId="{C45F3E0C-8026-4260-85F3-5BAD12A79FA0}" srcOrd="1" destOrd="0" presId="urn:microsoft.com/office/officeart/2005/8/layout/architecture"/>
    <dgm:cxn modelId="{8B14C5EF-F9BC-459C-AC84-DD919A0726C0}" type="presParOf" srcId="{54A8C9EB-7476-441E-9148-FD9AD529D879}" destId="{478B9E5D-A2DF-4FDD-A4E3-7A13C920AC72}" srcOrd="7" destOrd="0" presId="urn:microsoft.com/office/officeart/2005/8/layout/architecture"/>
    <dgm:cxn modelId="{7A4E6368-83CB-4A3A-AF52-3C67084083B0}" type="presParOf" srcId="{54A8C9EB-7476-441E-9148-FD9AD529D879}" destId="{685C61DE-DC45-4665-99C0-5AF9C0E507F9}" srcOrd="8" destOrd="0" presId="urn:microsoft.com/office/officeart/2005/8/layout/architecture"/>
    <dgm:cxn modelId="{6089E76B-849C-4237-9667-8F993A9BB05A}" type="presParOf" srcId="{685C61DE-DC45-4665-99C0-5AF9C0E507F9}" destId="{BE9912A9-B66F-43FE-BDAD-616CCE1C8F1B}" srcOrd="0" destOrd="0" presId="urn:microsoft.com/office/officeart/2005/8/layout/architecture"/>
    <dgm:cxn modelId="{463DF7DB-B5A9-4802-B09B-D48052B1937B}" type="presParOf" srcId="{685C61DE-DC45-4665-99C0-5AF9C0E507F9}" destId="{A25E607C-47F8-4DFB-AD1B-34229DBB18E3}" srcOrd="1" destOrd="0" presId="urn:microsoft.com/office/officeart/2005/8/layout/architecture"/>
    <dgm:cxn modelId="{21C7114B-73B9-4FD8-9F33-1E939ADF818D}" type="presParOf" srcId="{685C61DE-DC45-4665-99C0-5AF9C0E507F9}" destId="{D6B56FE9-264E-4547-B060-F4667A4D7F5D}" srcOrd="2" destOrd="0" presId="urn:microsoft.com/office/officeart/2005/8/layout/architecture"/>
    <dgm:cxn modelId="{F737443B-C975-43F1-B21F-80B8793B50C4}" type="presParOf" srcId="{D6B56FE9-264E-4547-B060-F4667A4D7F5D}" destId="{FD45381C-2638-4703-A7BE-67F2B30F47EA}" srcOrd="0" destOrd="0" presId="urn:microsoft.com/office/officeart/2005/8/layout/architecture"/>
    <dgm:cxn modelId="{14D18894-9EF2-4AC7-A87C-EF7127B8861D}" type="presParOf" srcId="{FD45381C-2638-4703-A7BE-67F2B30F47EA}" destId="{0AB27938-C374-46F7-8DCB-2185475A17B2}" srcOrd="0" destOrd="0" presId="urn:microsoft.com/office/officeart/2005/8/layout/architecture"/>
    <dgm:cxn modelId="{8AF176E9-E2B6-447D-B72F-1E5215867658}" type="presParOf" srcId="{FD45381C-2638-4703-A7BE-67F2B30F47EA}" destId="{623E5CDA-3E31-453F-B6D8-F15526CB6510}" srcOrd="1" destOrd="0" presId="urn:microsoft.com/office/officeart/2005/8/layout/architecture"/>
    <dgm:cxn modelId="{E148C95F-8380-467D-9BF8-941B73B03EA4}" type="presParOf" srcId="{D6B56FE9-264E-4547-B060-F4667A4D7F5D}" destId="{A303B398-3C1F-4241-8D6D-F66DAAF684A9}" srcOrd="1" destOrd="0" presId="urn:microsoft.com/office/officeart/2005/8/layout/architecture"/>
    <dgm:cxn modelId="{F67D2AFB-0A05-4EC6-BF09-F3917BA2FF39}" type="presParOf" srcId="{D6B56FE9-264E-4547-B060-F4667A4D7F5D}" destId="{79350F44-FC4A-47AE-9B64-8901A4194DE5}" srcOrd="2" destOrd="0" presId="urn:microsoft.com/office/officeart/2005/8/layout/architecture"/>
    <dgm:cxn modelId="{CB66D32D-628B-43A4-8118-2352E9B26E7C}" type="presParOf" srcId="{79350F44-FC4A-47AE-9B64-8901A4194DE5}" destId="{E9599776-5EA9-4501-BF4F-2F51FDF5D885}" srcOrd="0" destOrd="0" presId="urn:microsoft.com/office/officeart/2005/8/layout/architecture"/>
    <dgm:cxn modelId="{02E9DFBE-8322-4C11-8576-EAB0747F6546}" type="presParOf" srcId="{79350F44-FC4A-47AE-9B64-8901A4194DE5}" destId="{C60CE052-536C-4E8D-B0B4-F2062CC415EF}" srcOrd="1" destOrd="0" presId="urn:microsoft.com/office/officeart/2005/8/layout/architecture"/>
    <dgm:cxn modelId="{14D89330-22A3-466F-B017-5AD0781C7961}" type="presParOf" srcId="{D6B56FE9-264E-4547-B060-F4667A4D7F5D}" destId="{0E1E43F0-C17D-415C-A527-B8D40B51D1C2}" srcOrd="3" destOrd="0" presId="urn:microsoft.com/office/officeart/2005/8/layout/architecture"/>
    <dgm:cxn modelId="{F56073E6-B4C7-4CEB-A7A0-4CF299934252}" type="presParOf" srcId="{D6B56FE9-264E-4547-B060-F4667A4D7F5D}" destId="{0F03C7B4-720C-4550-ACB9-94DC83EC4B3C}" srcOrd="4" destOrd="0" presId="urn:microsoft.com/office/officeart/2005/8/layout/architecture"/>
    <dgm:cxn modelId="{D1842C90-135A-407D-BE9B-3122572D15FA}" type="presParOf" srcId="{0F03C7B4-720C-4550-ACB9-94DC83EC4B3C}" destId="{9C0E30B2-0376-4EB3-86A2-C4313E97D0F4}" srcOrd="0" destOrd="0" presId="urn:microsoft.com/office/officeart/2005/8/layout/architecture"/>
    <dgm:cxn modelId="{58BFEED8-BBD4-4BF9-A3B6-7BFC9CA0932C}" type="presParOf" srcId="{0F03C7B4-720C-4550-ACB9-94DC83EC4B3C}" destId="{22571863-E3EF-4921-843E-9DAF2C4F4059}"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44DB27-67FF-4FE6-9485-B0093D453F31}" type="doc">
      <dgm:prSet loTypeId="urn:microsoft.com/office/officeart/2005/8/layout/arrow1" loCatId="process" qsTypeId="urn:microsoft.com/office/officeart/2005/8/quickstyle/simple1" qsCatId="simple" csTypeId="urn:microsoft.com/office/officeart/2005/8/colors/colorful4" csCatId="colorful" phldr="1"/>
      <dgm:spPr/>
    </dgm:pt>
    <dgm:pt modelId="{B6F6CA08-367D-43CE-9CEF-B48BAF67DB16}">
      <dgm:prSet phldrT="[Text]"/>
      <dgm:spPr/>
      <dgm:t>
        <a:bodyPr/>
        <a:lstStyle/>
        <a:p>
          <a:r>
            <a:rPr lang="en-GB" b="0" i="0" u="none" dirty="0"/>
            <a:t>Passing</a:t>
          </a:r>
          <a:endParaRPr lang="en-GB" b="0" dirty="0"/>
        </a:p>
      </dgm:t>
    </dgm:pt>
    <dgm:pt modelId="{5662A964-ACC0-47BA-A34C-C001B75DE0F8}" type="parTrans" cxnId="{73FE4E0D-F2CB-4F0A-BDDF-948AB0B23142}">
      <dgm:prSet/>
      <dgm:spPr/>
      <dgm:t>
        <a:bodyPr/>
        <a:lstStyle/>
        <a:p>
          <a:endParaRPr lang="en-GB"/>
        </a:p>
      </dgm:t>
    </dgm:pt>
    <dgm:pt modelId="{A5A63BF1-2673-47AA-B784-904A01FBD602}" type="sibTrans" cxnId="{73FE4E0D-F2CB-4F0A-BDDF-948AB0B23142}">
      <dgm:prSet/>
      <dgm:spPr/>
      <dgm:t>
        <a:bodyPr/>
        <a:lstStyle/>
        <a:p>
          <a:endParaRPr lang="en-GB"/>
        </a:p>
      </dgm:t>
    </dgm:pt>
    <dgm:pt modelId="{81AC10AE-093B-453E-B616-42C049D96295}">
      <dgm:prSet/>
      <dgm:spPr/>
      <dgm:t>
        <a:bodyPr/>
        <a:lstStyle/>
        <a:p>
          <a:r>
            <a:rPr lang="en-GB" b="0" i="0" u="none"/>
            <a:t>Concatenation</a:t>
          </a:r>
        </a:p>
      </dgm:t>
    </dgm:pt>
    <dgm:pt modelId="{DCF750F4-41CD-4681-9406-4BCC064D798D}" type="parTrans" cxnId="{6D203B27-D7AE-4118-8911-D9FDD6CC7A35}">
      <dgm:prSet/>
      <dgm:spPr/>
      <dgm:t>
        <a:bodyPr/>
        <a:lstStyle/>
        <a:p>
          <a:endParaRPr lang="en-GB"/>
        </a:p>
      </dgm:t>
    </dgm:pt>
    <dgm:pt modelId="{AF976F0A-6DE5-4CF2-86A3-C1ACE3DA8398}" type="sibTrans" cxnId="{6D203B27-D7AE-4118-8911-D9FDD6CC7A35}">
      <dgm:prSet/>
      <dgm:spPr/>
      <dgm:t>
        <a:bodyPr/>
        <a:lstStyle/>
        <a:p>
          <a:endParaRPr lang="en-GB"/>
        </a:p>
      </dgm:t>
    </dgm:pt>
    <dgm:pt modelId="{E81F055B-AA2C-4444-9AF8-3F52D2F80856}">
      <dgm:prSet/>
      <dgm:spPr/>
      <dgm:t>
        <a:bodyPr/>
        <a:lstStyle/>
        <a:p>
          <a:r>
            <a:rPr lang="en-GB" b="0" i="0" u="none"/>
            <a:t>Comparison</a:t>
          </a:r>
        </a:p>
      </dgm:t>
    </dgm:pt>
    <dgm:pt modelId="{EB27B5A4-E514-4589-8E74-B24C817C99BE}" type="parTrans" cxnId="{4F91D139-DAF9-4A1E-A3DC-E0744DEBF84C}">
      <dgm:prSet/>
      <dgm:spPr/>
      <dgm:t>
        <a:bodyPr/>
        <a:lstStyle/>
        <a:p>
          <a:endParaRPr lang="en-GB"/>
        </a:p>
      </dgm:t>
    </dgm:pt>
    <dgm:pt modelId="{1036EA98-CF21-4BA3-813A-F495FC2EBEDB}" type="sibTrans" cxnId="{4F91D139-DAF9-4A1E-A3DC-E0744DEBF84C}">
      <dgm:prSet/>
      <dgm:spPr/>
      <dgm:t>
        <a:bodyPr/>
        <a:lstStyle/>
        <a:p>
          <a:endParaRPr lang="en-GB"/>
        </a:p>
      </dgm:t>
    </dgm:pt>
    <dgm:pt modelId="{A0F2B506-9D43-4D83-A395-9A61C250090F}">
      <dgm:prSet/>
      <dgm:spPr/>
      <dgm:t>
        <a:bodyPr/>
        <a:lstStyle/>
        <a:p>
          <a:r>
            <a:rPr lang="en-GB" b="0" i="0" u="none"/>
            <a:t>Substitution</a:t>
          </a:r>
        </a:p>
      </dgm:t>
    </dgm:pt>
    <dgm:pt modelId="{48BD7482-534F-4678-A99A-2C3931F07A89}" type="parTrans" cxnId="{4503475A-8C16-4CAE-85B4-2B2B5B7DDBF4}">
      <dgm:prSet/>
      <dgm:spPr/>
      <dgm:t>
        <a:bodyPr/>
        <a:lstStyle/>
        <a:p>
          <a:endParaRPr lang="en-GB"/>
        </a:p>
      </dgm:t>
    </dgm:pt>
    <dgm:pt modelId="{0AC21842-74AC-4650-9F9A-1DB5BB6F3D06}" type="sibTrans" cxnId="{4503475A-8C16-4CAE-85B4-2B2B5B7DDBF4}">
      <dgm:prSet/>
      <dgm:spPr/>
      <dgm:t>
        <a:bodyPr/>
        <a:lstStyle/>
        <a:p>
          <a:endParaRPr lang="en-GB"/>
        </a:p>
      </dgm:t>
    </dgm:pt>
    <dgm:pt modelId="{BDDACD8F-9471-455B-9C3A-1191FA8531CC}">
      <dgm:prSet/>
      <dgm:spPr/>
      <dgm:t>
        <a:bodyPr/>
        <a:lstStyle/>
        <a:p>
          <a:r>
            <a:rPr lang="en-GB" b="0" i="0" u="none"/>
            <a:t>Measuring Length</a:t>
          </a:r>
        </a:p>
      </dgm:t>
    </dgm:pt>
    <dgm:pt modelId="{2481C91A-7E68-4FE6-8C71-031DD436C0DA}" type="parTrans" cxnId="{CB9444E2-03BD-4AAC-ADB5-71829B61188F}">
      <dgm:prSet/>
      <dgm:spPr/>
      <dgm:t>
        <a:bodyPr/>
        <a:lstStyle/>
        <a:p>
          <a:endParaRPr lang="en-GB"/>
        </a:p>
      </dgm:t>
    </dgm:pt>
    <dgm:pt modelId="{8E44767A-150A-4ADC-AC71-40669E1BC7DE}" type="sibTrans" cxnId="{CB9444E2-03BD-4AAC-ADB5-71829B61188F}">
      <dgm:prSet/>
      <dgm:spPr/>
      <dgm:t>
        <a:bodyPr/>
        <a:lstStyle/>
        <a:p>
          <a:endParaRPr lang="en-GB"/>
        </a:p>
      </dgm:t>
    </dgm:pt>
    <dgm:pt modelId="{C3005E0F-D6E5-48B0-BB9A-44A3558873D4}">
      <dgm:prSet/>
      <dgm:spPr/>
      <dgm:t>
        <a:bodyPr/>
        <a:lstStyle/>
        <a:p>
          <a:r>
            <a:rPr lang="en-GB" b="0" i="0" u="none" dirty="0"/>
            <a:t>Trimming</a:t>
          </a:r>
        </a:p>
      </dgm:t>
    </dgm:pt>
    <dgm:pt modelId="{2D76C5BC-9E77-48D0-8E1F-552339A11193}" type="parTrans" cxnId="{40078345-73CD-452D-BE10-0136B2798E1B}">
      <dgm:prSet/>
      <dgm:spPr/>
      <dgm:t>
        <a:bodyPr/>
        <a:lstStyle/>
        <a:p>
          <a:endParaRPr lang="en-GB"/>
        </a:p>
      </dgm:t>
    </dgm:pt>
    <dgm:pt modelId="{BE1209F1-06C3-4BAB-88F4-06004ED3A8BB}" type="sibTrans" cxnId="{40078345-73CD-452D-BE10-0136B2798E1B}">
      <dgm:prSet/>
      <dgm:spPr/>
      <dgm:t>
        <a:bodyPr/>
        <a:lstStyle/>
        <a:p>
          <a:endParaRPr lang="en-GB"/>
        </a:p>
      </dgm:t>
    </dgm:pt>
    <dgm:pt modelId="{BB0DBAA4-BAC7-43F7-B634-86AB545A5256}" type="pres">
      <dgm:prSet presAssocID="{EB44DB27-67FF-4FE6-9485-B0093D453F31}" presName="cycle" presStyleCnt="0">
        <dgm:presLayoutVars>
          <dgm:dir/>
          <dgm:resizeHandles val="exact"/>
        </dgm:presLayoutVars>
      </dgm:prSet>
      <dgm:spPr/>
    </dgm:pt>
    <dgm:pt modelId="{7C7102B2-B9F8-4132-A89A-0244E9FD6546}" type="pres">
      <dgm:prSet presAssocID="{B6F6CA08-367D-43CE-9CEF-B48BAF67DB16}" presName="arrow" presStyleLbl="node1" presStyleIdx="0" presStyleCnt="6">
        <dgm:presLayoutVars>
          <dgm:bulletEnabled val="1"/>
        </dgm:presLayoutVars>
      </dgm:prSet>
      <dgm:spPr/>
    </dgm:pt>
    <dgm:pt modelId="{1CCCD12C-0851-46B1-9D0A-D7AF272066C5}" type="pres">
      <dgm:prSet presAssocID="{81AC10AE-093B-453E-B616-42C049D96295}" presName="arrow" presStyleLbl="node1" presStyleIdx="1" presStyleCnt="6">
        <dgm:presLayoutVars>
          <dgm:bulletEnabled val="1"/>
        </dgm:presLayoutVars>
      </dgm:prSet>
      <dgm:spPr/>
    </dgm:pt>
    <dgm:pt modelId="{9B7E229A-750A-49B2-BB85-19BAFAC7A523}" type="pres">
      <dgm:prSet presAssocID="{E81F055B-AA2C-4444-9AF8-3F52D2F80856}" presName="arrow" presStyleLbl="node1" presStyleIdx="2" presStyleCnt="6">
        <dgm:presLayoutVars>
          <dgm:bulletEnabled val="1"/>
        </dgm:presLayoutVars>
      </dgm:prSet>
      <dgm:spPr/>
    </dgm:pt>
    <dgm:pt modelId="{8FAF959B-E6DC-49B6-97AE-3CDEC89968DC}" type="pres">
      <dgm:prSet presAssocID="{A0F2B506-9D43-4D83-A395-9A61C250090F}" presName="arrow" presStyleLbl="node1" presStyleIdx="3" presStyleCnt="6">
        <dgm:presLayoutVars>
          <dgm:bulletEnabled val="1"/>
        </dgm:presLayoutVars>
      </dgm:prSet>
      <dgm:spPr/>
    </dgm:pt>
    <dgm:pt modelId="{C7AC32CB-F2F7-49FA-9145-0777175B1995}" type="pres">
      <dgm:prSet presAssocID="{BDDACD8F-9471-455B-9C3A-1191FA8531CC}" presName="arrow" presStyleLbl="node1" presStyleIdx="4" presStyleCnt="6">
        <dgm:presLayoutVars>
          <dgm:bulletEnabled val="1"/>
        </dgm:presLayoutVars>
      </dgm:prSet>
      <dgm:spPr/>
    </dgm:pt>
    <dgm:pt modelId="{6C727D34-86E0-4206-92C2-C2E7821FC106}" type="pres">
      <dgm:prSet presAssocID="{C3005E0F-D6E5-48B0-BB9A-44A3558873D4}" presName="arrow" presStyleLbl="node1" presStyleIdx="5" presStyleCnt="6">
        <dgm:presLayoutVars>
          <dgm:bulletEnabled val="1"/>
        </dgm:presLayoutVars>
      </dgm:prSet>
      <dgm:spPr/>
    </dgm:pt>
  </dgm:ptLst>
  <dgm:cxnLst>
    <dgm:cxn modelId="{73FE4E0D-F2CB-4F0A-BDDF-948AB0B23142}" srcId="{EB44DB27-67FF-4FE6-9485-B0093D453F31}" destId="{B6F6CA08-367D-43CE-9CEF-B48BAF67DB16}" srcOrd="0" destOrd="0" parTransId="{5662A964-ACC0-47BA-A34C-C001B75DE0F8}" sibTransId="{A5A63BF1-2673-47AA-B784-904A01FBD602}"/>
    <dgm:cxn modelId="{6D203B27-D7AE-4118-8911-D9FDD6CC7A35}" srcId="{EB44DB27-67FF-4FE6-9485-B0093D453F31}" destId="{81AC10AE-093B-453E-B616-42C049D96295}" srcOrd="1" destOrd="0" parTransId="{DCF750F4-41CD-4681-9406-4BCC064D798D}" sibTransId="{AF976F0A-6DE5-4CF2-86A3-C1ACE3DA8398}"/>
    <dgm:cxn modelId="{4F91D139-DAF9-4A1E-A3DC-E0744DEBF84C}" srcId="{EB44DB27-67FF-4FE6-9485-B0093D453F31}" destId="{E81F055B-AA2C-4444-9AF8-3F52D2F80856}" srcOrd="2" destOrd="0" parTransId="{EB27B5A4-E514-4589-8E74-B24C817C99BE}" sibTransId="{1036EA98-CF21-4BA3-813A-F495FC2EBEDB}"/>
    <dgm:cxn modelId="{9F0F4961-C08E-4412-B5F8-A240B7A27A92}" type="presOf" srcId="{C3005E0F-D6E5-48B0-BB9A-44A3558873D4}" destId="{6C727D34-86E0-4206-92C2-C2E7821FC106}" srcOrd="0" destOrd="0" presId="urn:microsoft.com/office/officeart/2005/8/layout/arrow1"/>
    <dgm:cxn modelId="{40078345-73CD-452D-BE10-0136B2798E1B}" srcId="{EB44DB27-67FF-4FE6-9485-B0093D453F31}" destId="{C3005E0F-D6E5-48B0-BB9A-44A3558873D4}" srcOrd="5" destOrd="0" parTransId="{2D76C5BC-9E77-48D0-8E1F-552339A11193}" sibTransId="{BE1209F1-06C3-4BAB-88F4-06004ED3A8BB}"/>
    <dgm:cxn modelId="{4503475A-8C16-4CAE-85B4-2B2B5B7DDBF4}" srcId="{EB44DB27-67FF-4FE6-9485-B0093D453F31}" destId="{A0F2B506-9D43-4D83-A395-9A61C250090F}" srcOrd="3" destOrd="0" parTransId="{48BD7482-534F-4678-A99A-2C3931F07A89}" sibTransId="{0AC21842-74AC-4650-9F9A-1DB5BB6F3D06}"/>
    <dgm:cxn modelId="{629E6B7D-F872-44E7-83ED-F5C0EFC72212}" type="presOf" srcId="{B6F6CA08-367D-43CE-9CEF-B48BAF67DB16}" destId="{7C7102B2-B9F8-4132-A89A-0244E9FD6546}" srcOrd="0" destOrd="0" presId="urn:microsoft.com/office/officeart/2005/8/layout/arrow1"/>
    <dgm:cxn modelId="{5CB80D94-6217-4CD5-B1A9-ADFD1E68ED0C}" type="presOf" srcId="{81AC10AE-093B-453E-B616-42C049D96295}" destId="{1CCCD12C-0851-46B1-9D0A-D7AF272066C5}" srcOrd="0" destOrd="0" presId="urn:microsoft.com/office/officeart/2005/8/layout/arrow1"/>
    <dgm:cxn modelId="{B4DA0DD9-8C53-495C-81C7-C36AFEAD58D1}" type="presOf" srcId="{BDDACD8F-9471-455B-9C3A-1191FA8531CC}" destId="{C7AC32CB-F2F7-49FA-9145-0777175B1995}" srcOrd="0" destOrd="0" presId="urn:microsoft.com/office/officeart/2005/8/layout/arrow1"/>
    <dgm:cxn modelId="{CB9444E2-03BD-4AAC-ADB5-71829B61188F}" srcId="{EB44DB27-67FF-4FE6-9485-B0093D453F31}" destId="{BDDACD8F-9471-455B-9C3A-1191FA8531CC}" srcOrd="4" destOrd="0" parTransId="{2481C91A-7E68-4FE6-8C71-031DD436C0DA}" sibTransId="{8E44767A-150A-4ADC-AC71-40669E1BC7DE}"/>
    <dgm:cxn modelId="{95A56FF7-CC4F-4487-9DCE-5449824FED2A}" type="presOf" srcId="{E81F055B-AA2C-4444-9AF8-3F52D2F80856}" destId="{9B7E229A-750A-49B2-BB85-19BAFAC7A523}" srcOrd="0" destOrd="0" presId="urn:microsoft.com/office/officeart/2005/8/layout/arrow1"/>
    <dgm:cxn modelId="{B60CAAFA-9D6F-40F0-97BC-C4CF69E084ED}" type="presOf" srcId="{EB44DB27-67FF-4FE6-9485-B0093D453F31}" destId="{BB0DBAA4-BAC7-43F7-B634-86AB545A5256}" srcOrd="0" destOrd="0" presId="urn:microsoft.com/office/officeart/2005/8/layout/arrow1"/>
    <dgm:cxn modelId="{C31BB1FF-9EF7-41EB-9685-FF7B9D813812}" type="presOf" srcId="{A0F2B506-9D43-4D83-A395-9A61C250090F}" destId="{8FAF959B-E6DC-49B6-97AE-3CDEC89968DC}" srcOrd="0" destOrd="0" presId="urn:microsoft.com/office/officeart/2005/8/layout/arrow1"/>
    <dgm:cxn modelId="{49D0CC06-642F-4662-9766-FD6E916ABAC2}" type="presParOf" srcId="{BB0DBAA4-BAC7-43F7-B634-86AB545A5256}" destId="{7C7102B2-B9F8-4132-A89A-0244E9FD6546}" srcOrd="0" destOrd="0" presId="urn:microsoft.com/office/officeart/2005/8/layout/arrow1"/>
    <dgm:cxn modelId="{34BC5B06-F5D7-4A47-AAD1-7AB890B351CB}" type="presParOf" srcId="{BB0DBAA4-BAC7-43F7-B634-86AB545A5256}" destId="{1CCCD12C-0851-46B1-9D0A-D7AF272066C5}" srcOrd="1" destOrd="0" presId="urn:microsoft.com/office/officeart/2005/8/layout/arrow1"/>
    <dgm:cxn modelId="{2669FCBB-0739-4727-BCF1-6D4790106AED}" type="presParOf" srcId="{BB0DBAA4-BAC7-43F7-B634-86AB545A5256}" destId="{9B7E229A-750A-49B2-BB85-19BAFAC7A523}" srcOrd="2" destOrd="0" presId="urn:microsoft.com/office/officeart/2005/8/layout/arrow1"/>
    <dgm:cxn modelId="{537D97EB-96A1-4B19-A290-6AC3D99EDDAB}" type="presParOf" srcId="{BB0DBAA4-BAC7-43F7-B634-86AB545A5256}" destId="{8FAF959B-E6DC-49B6-97AE-3CDEC89968DC}" srcOrd="3" destOrd="0" presId="urn:microsoft.com/office/officeart/2005/8/layout/arrow1"/>
    <dgm:cxn modelId="{E483E48D-0473-4A2D-A3C6-4BB19EA23278}" type="presParOf" srcId="{BB0DBAA4-BAC7-43F7-B634-86AB545A5256}" destId="{C7AC32CB-F2F7-49FA-9145-0777175B1995}" srcOrd="4" destOrd="0" presId="urn:microsoft.com/office/officeart/2005/8/layout/arrow1"/>
    <dgm:cxn modelId="{9BC75740-EFC1-4E74-AD54-B73A5FCB5F24}" type="presParOf" srcId="{BB0DBAA4-BAC7-43F7-B634-86AB545A5256}" destId="{6C727D34-86E0-4206-92C2-C2E7821FC106}" srcOrd="5" destOrd="0" presId="urn:microsoft.com/office/officeart/2005/8/layout/arrow1"/>
  </dgm:cxnLst>
  <dgm:bg>
    <a:solidFill>
      <a:schemeClr val="bg1"/>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7467BF-CAD0-47AF-9F27-0818DC7C6ABE}"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GB"/>
        </a:p>
      </dgm:t>
    </dgm:pt>
    <dgm:pt modelId="{ED5104FF-9BAE-44B9-98BC-E8B61AA91F8C}">
      <dgm:prSet custT="1"/>
      <dgm:spPr/>
      <dgm:t>
        <a:bodyPr/>
        <a:lstStyle/>
        <a:p>
          <a:pPr algn="ctr"/>
          <a:r>
            <a:rPr lang="en-GB" sz="900" b="0" i="0" u="none" dirty="0"/>
            <a:t>Subroutine</a:t>
          </a:r>
        </a:p>
        <a:p>
          <a:pPr algn="ctr"/>
          <a:endParaRPr lang="en-GB" sz="900" b="0" i="0" u="none" dirty="0"/>
        </a:p>
      </dgm:t>
    </dgm:pt>
    <dgm:pt modelId="{66F2FFDF-CA7C-4064-A60E-8C6A91F73533}" type="parTrans" cxnId="{DF3C36FE-345E-472E-BFC5-BD6F71D97C42}">
      <dgm:prSet/>
      <dgm:spPr/>
      <dgm:t>
        <a:bodyPr/>
        <a:lstStyle/>
        <a:p>
          <a:pPr algn="ctr"/>
          <a:endParaRPr lang="en-GB" sz="600"/>
        </a:p>
      </dgm:t>
    </dgm:pt>
    <dgm:pt modelId="{280CEDC5-2491-48CF-804E-D78EEAE4727F}" type="sibTrans" cxnId="{DF3C36FE-345E-472E-BFC5-BD6F71D97C42}">
      <dgm:prSet/>
      <dgm:spPr/>
      <dgm:t>
        <a:bodyPr/>
        <a:lstStyle/>
        <a:p>
          <a:pPr algn="ctr"/>
          <a:endParaRPr lang="en-GB" sz="600"/>
        </a:p>
      </dgm:t>
    </dgm:pt>
    <dgm:pt modelId="{391B5B95-D8EE-4E21-9637-BEE69636E11E}">
      <dgm:prSet custT="1"/>
      <dgm:spPr/>
      <dgm:t>
        <a:bodyPr/>
        <a:lstStyle/>
        <a:p>
          <a:pPr algn="ctr"/>
          <a:r>
            <a:rPr lang="en-GB" sz="700" b="0" i="0" u="none" dirty="0"/>
            <a:t>A subroutine is therefore a set of instructions that are designed to perform a frequently used operation within a program.</a:t>
          </a:r>
          <a:endParaRPr lang="en-GB" sz="700" b="0" dirty="0"/>
        </a:p>
      </dgm:t>
    </dgm:pt>
    <dgm:pt modelId="{CF6D5CAE-535B-4B49-9CEE-6CC0B73A6136}" type="parTrans" cxnId="{A5328468-E72B-47EB-9B58-BB7548651B1A}">
      <dgm:prSet/>
      <dgm:spPr/>
      <dgm:t>
        <a:bodyPr/>
        <a:lstStyle/>
        <a:p>
          <a:pPr algn="ctr"/>
          <a:endParaRPr lang="en-GB"/>
        </a:p>
      </dgm:t>
    </dgm:pt>
    <dgm:pt modelId="{6CA17167-66D6-4481-B662-16707AA7C852}" type="sibTrans" cxnId="{A5328468-E72B-47EB-9B58-BB7548651B1A}">
      <dgm:prSet/>
      <dgm:spPr/>
      <dgm:t>
        <a:bodyPr/>
        <a:lstStyle/>
        <a:p>
          <a:pPr algn="ctr"/>
          <a:endParaRPr lang="en-GB"/>
        </a:p>
      </dgm:t>
    </dgm:pt>
    <dgm:pt modelId="{09EF1A0E-4197-48DA-95E1-CABCB71D41AE}">
      <dgm:prSet/>
      <dgm:spPr/>
      <dgm:t>
        <a:bodyPr/>
        <a:lstStyle/>
        <a:p>
          <a:pPr algn="ctr"/>
          <a:r>
            <a:rPr lang="en-GB" b="0" i="0" u="none" dirty="0"/>
            <a:t>Variable</a:t>
          </a:r>
        </a:p>
        <a:p>
          <a:pPr algn="ctr"/>
          <a:endParaRPr lang="en-GB" b="0" dirty="0"/>
        </a:p>
      </dgm:t>
    </dgm:pt>
    <dgm:pt modelId="{64AD48E4-559A-4463-9837-4D9609BB9923}" type="parTrans" cxnId="{77C0C672-8766-41C4-8D40-7FCA4CC74139}">
      <dgm:prSet/>
      <dgm:spPr/>
      <dgm:t>
        <a:bodyPr/>
        <a:lstStyle/>
        <a:p>
          <a:pPr algn="ctr"/>
          <a:endParaRPr lang="en-GB"/>
        </a:p>
      </dgm:t>
    </dgm:pt>
    <dgm:pt modelId="{A2F57E58-B4B0-4899-AA2A-D03A09D61530}" type="sibTrans" cxnId="{77C0C672-8766-41C4-8D40-7FCA4CC74139}">
      <dgm:prSet/>
      <dgm:spPr/>
      <dgm:t>
        <a:bodyPr/>
        <a:lstStyle/>
        <a:p>
          <a:pPr algn="ctr"/>
          <a:endParaRPr lang="en-GB"/>
        </a:p>
      </dgm:t>
    </dgm:pt>
    <dgm:pt modelId="{49918C27-2B8E-4883-ADD8-D776C061B226}">
      <dgm:prSet/>
      <dgm:spPr/>
      <dgm:t>
        <a:bodyPr/>
        <a:lstStyle/>
        <a:p>
          <a:pPr algn="ctr"/>
          <a:r>
            <a:rPr lang="en-GB" b="0" i="0" u="none" dirty="0"/>
            <a:t>A variable is a memory location. Computer programs use variables to store information which can change. </a:t>
          </a:r>
          <a:endParaRPr lang="en-GB" b="0" dirty="0"/>
        </a:p>
      </dgm:t>
    </dgm:pt>
    <dgm:pt modelId="{F2CC9CA2-F8F0-43C6-8F67-15B358E57584}" type="parTrans" cxnId="{E0BF3548-854E-484D-B4A3-D549E1E4B17F}">
      <dgm:prSet/>
      <dgm:spPr/>
      <dgm:t>
        <a:bodyPr/>
        <a:lstStyle/>
        <a:p>
          <a:pPr algn="ctr"/>
          <a:endParaRPr lang="en-GB"/>
        </a:p>
      </dgm:t>
    </dgm:pt>
    <dgm:pt modelId="{7C64E4E7-70C0-4535-AD0B-9A850189068A}" type="sibTrans" cxnId="{E0BF3548-854E-484D-B4A3-D549E1E4B17F}">
      <dgm:prSet/>
      <dgm:spPr/>
      <dgm:t>
        <a:bodyPr/>
        <a:lstStyle/>
        <a:p>
          <a:pPr algn="ctr"/>
          <a:endParaRPr lang="en-GB"/>
        </a:p>
      </dgm:t>
    </dgm:pt>
    <dgm:pt modelId="{082F1826-43BF-493D-89F1-6C9C71ED008D}">
      <dgm:prSet/>
      <dgm:spPr/>
      <dgm:t>
        <a:bodyPr/>
        <a:lstStyle/>
        <a:p>
          <a:pPr algn="ctr"/>
          <a:r>
            <a:rPr lang="en-GB" b="0" i="0" u="none" dirty="0"/>
            <a:t>Annotation</a:t>
          </a:r>
        </a:p>
        <a:p>
          <a:pPr algn="ctr"/>
          <a:endParaRPr lang="en-GB" b="0" dirty="0"/>
        </a:p>
      </dgm:t>
    </dgm:pt>
    <dgm:pt modelId="{5A9B3A34-6C94-4C25-B85E-FC0FD28F15E3}" type="parTrans" cxnId="{4E87F255-6829-447D-A730-84ED95291809}">
      <dgm:prSet/>
      <dgm:spPr/>
      <dgm:t>
        <a:bodyPr/>
        <a:lstStyle/>
        <a:p>
          <a:pPr algn="ctr"/>
          <a:endParaRPr lang="en-GB"/>
        </a:p>
      </dgm:t>
    </dgm:pt>
    <dgm:pt modelId="{A36E31C5-EAC7-4F76-A887-871569BB00EC}" type="sibTrans" cxnId="{4E87F255-6829-447D-A730-84ED95291809}">
      <dgm:prSet/>
      <dgm:spPr/>
      <dgm:t>
        <a:bodyPr/>
        <a:lstStyle/>
        <a:p>
          <a:pPr algn="ctr"/>
          <a:endParaRPr lang="en-GB"/>
        </a:p>
      </dgm:t>
    </dgm:pt>
    <dgm:pt modelId="{48D128BC-5D16-42FE-8CB4-55CB96BA3C6C}">
      <dgm:prSet/>
      <dgm:spPr/>
      <dgm:t>
        <a:bodyPr/>
        <a:lstStyle/>
        <a:p>
          <a:pPr algn="ctr"/>
          <a:r>
            <a:rPr lang="en-GB" b="0" i="0" u="none" dirty="0"/>
            <a:t>Comments which can be used to add descriptions, notes or explanations to a piece of code which can then be read by anyone who has access to that piece of code.</a:t>
          </a:r>
          <a:endParaRPr lang="en-GB" b="0" dirty="0"/>
        </a:p>
      </dgm:t>
    </dgm:pt>
    <dgm:pt modelId="{D6DB0CAF-0F1A-40D0-AB5A-A70B32F1091F}" type="parTrans" cxnId="{8A157816-9B85-4BCF-A8C5-FB3F32A890F7}">
      <dgm:prSet/>
      <dgm:spPr/>
      <dgm:t>
        <a:bodyPr/>
        <a:lstStyle/>
        <a:p>
          <a:pPr algn="ctr"/>
          <a:endParaRPr lang="en-GB"/>
        </a:p>
      </dgm:t>
    </dgm:pt>
    <dgm:pt modelId="{0E5BDDEA-9EFA-438B-BC00-0D6960F97E09}" type="sibTrans" cxnId="{8A157816-9B85-4BCF-A8C5-FB3F32A890F7}">
      <dgm:prSet/>
      <dgm:spPr/>
      <dgm:t>
        <a:bodyPr/>
        <a:lstStyle/>
        <a:p>
          <a:pPr algn="ctr"/>
          <a:endParaRPr lang="en-GB"/>
        </a:p>
      </dgm:t>
    </dgm:pt>
    <dgm:pt modelId="{57EEBAAE-1315-44E1-97C6-B1CD1FED7D1C}">
      <dgm:prSet/>
      <dgm:spPr/>
      <dgm:t>
        <a:bodyPr/>
        <a:lstStyle/>
        <a:p>
          <a:pPr algn="ctr"/>
          <a:r>
            <a:rPr lang="en-GB" b="0" i="0" u="none" dirty="0"/>
            <a:t>Indentation</a:t>
          </a:r>
        </a:p>
        <a:p>
          <a:pPr algn="ctr"/>
          <a:endParaRPr lang="en-GB" b="0" dirty="0"/>
        </a:p>
      </dgm:t>
    </dgm:pt>
    <dgm:pt modelId="{C0F1864A-62C1-4C54-8E3D-F48B6BD0FCB7}" type="parTrans" cxnId="{3F87B130-F643-450C-A2ED-BBA6EBE2D283}">
      <dgm:prSet/>
      <dgm:spPr/>
      <dgm:t>
        <a:bodyPr/>
        <a:lstStyle/>
        <a:p>
          <a:pPr algn="ctr"/>
          <a:endParaRPr lang="en-GB"/>
        </a:p>
      </dgm:t>
    </dgm:pt>
    <dgm:pt modelId="{D73D7419-DCA6-438A-BCA0-7D9EE0055618}" type="sibTrans" cxnId="{3F87B130-F643-450C-A2ED-BBA6EBE2D283}">
      <dgm:prSet/>
      <dgm:spPr/>
      <dgm:t>
        <a:bodyPr/>
        <a:lstStyle/>
        <a:p>
          <a:pPr algn="ctr"/>
          <a:endParaRPr lang="en-GB"/>
        </a:p>
      </dgm:t>
    </dgm:pt>
    <dgm:pt modelId="{AA177867-A190-46E7-BFCB-174E7FEC7E74}">
      <dgm:prSet/>
      <dgm:spPr/>
      <dgm:t>
        <a:bodyPr/>
        <a:lstStyle/>
        <a:p>
          <a:pPr algn="ctr"/>
          <a:r>
            <a:rPr lang="en-GB" b="0" i="0" u="none" dirty="0"/>
            <a:t>A programming identifier which involves moving parts of a piece of code to the right so it's easier to see and read.</a:t>
          </a:r>
          <a:endParaRPr lang="en-GB" b="0" dirty="0"/>
        </a:p>
      </dgm:t>
    </dgm:pt>
    <dgm:pt modelId="{00E8457A-9E3E-4F41-BCAF-7DF19DACC1E9}" type="parTrans" cxnId="{53FF6CB7-F3FE-40E4-90D7-E5CF32F039B7}">
      <dgm:prSet/>
      <dgm:spPr/>
      <dgm:t>
        <a:bodyPr/>
        <a:lstStyle/>
        <a:p>
          <a:pPr algn="ctr"/>
          <a:endParaRPr lang="en-GB"/>
        </a:p>
      </dgm:t>
    </dgm:pt>
    <dgm:pt modelId="{38A88C3D-86CB-433B-97EC-D37003D43FC9}" type="sibTrans" cxnId="{53FF6CB7-F3FE-40E4-90D7-E5CF32F039B7}">
      <dgm:prSet/>
      <dgm:spPr/>
      <dgm:t>
        <a:bodyPr/>
        <a:lstStyle/>
        <a:p>
          <a:pPr algn="ctr"/>
          <a:endParaRPr lang="en-GB"/>
        </a:p>
      </dgm:t>
    </dgm:pt>
    <dgm:pt modelId="{EB16E964-24A3-4EF5-BA66-2C5FB3E644B0}">
      <dgm:prSet/>
      <dgm:spPr/>
      <dgm:t>
        <a:bodyPr/>
        <a:lstStyle/>
        <a:p>
          <a:pPr algn="ctr"/>
          <a:r>
            <a:rPr lang="en-GB" b="0" i="0" u="none" dirty="0"/>
            <a:t>White space</a:t>
          </a:r>
        </a:p>
        <a:p>
          <a:pPr algn="ctr"/>
          <a:endParaRPr lang="en-GB" b="0" dirty="0"/>
        </a:p>
      </dgm:t>
    </dgm:pt>
    <dgm:pt modelId="{344E566D-A2C4-427C-A9AC-E304ED10D10C}" type="parTrans" cxnId="{50504706-EE2D-43F0-8274-E1FB713D0B06}">
      <dgm:prSet/>
      <dgm:spPr/>
      <dgm:t>
        <a:bodyPr/>
        <a:lstStyle/>
        <a:p>
          <a:pPr algn="ctr"/>
          <a:endParaRPr lang="en-GB"/>
        </a:p>
      </dgm:t>
    </dgm:pt>
    <dgm:pt modelId="{3EE1BF85-9DD9-49C1-94C8-2511119E099A}" type="sibTrans" cxnId="{50504706-EE2D-43F0-8274-E1FB713D0B06}">
      <dgm:prSet/>
      <dgm:spPr/>
      <dgm:t>
        <a:bodyPr/>
        <a:lstStyle/>
        <a:p>
          <a:pPr algn="ctr"/>
          <a:endParaRPr lang="en-GB"/>
        </a:p>
      </dgm:t>
    </dgm:pt>
    <dgm:pt modelId="{91E7658A-D9B4-4650-9A12-37DB67B58607}">
      <dgm:prSet/>
      <dgm:spPr/>
      <dgm:t>
        <a:bodyPr/>
        <a:lstStyle/>
        <a:p>
          <a:pPr algn="ctr"/>
          <a:r>
            <a:rPr lang="en-GB" b="0" i="0" u="none" dirty="0"/>
            <a:t>White space can be used in a piece of code to separate different subprograms and functions from each other.</a:t>
          </a:r>
          <a:endParaRPr lang="en-GB" b="0" dirty="0"/>
        </a:p>
      </dgm:t>
    </dgm:pt>
    <dgm:pt modelId="{939A2489-4099-487F-B57F-26115F84A8CA}" type="parTrans" cxnId="{58414D6D-1B17-44B1-AF2B-F75EC447C090}">
      <dgm:prSet/>
      <dgm:spPr/>
      <dgm:t>
        <a:bodyPr/>
        <a:lstStyle/>
        <a:p>
          <a:pPr algn="ctr"/>
          <a:endParaRPr lang="en-GB"/>
        </a:p>
      </dgm:t>
    </dgm:pt>
    <dgm:pt modelId="{8B313E43-DD79-4E59-A8F8-21E4375FDC72}" type="sibTrans" cxnId="{58414D6D-1B17-44B1-AF2B-F75EC447C090}">
      <dgm:prSet/>
      <dgm:spPr/>
      <dgm:t>
        <a:bodyPr/>
        <a:lstStyle/>
        <a:p>
          <a:pPr algn="ctr"/>
          <a:endParaRPr lang="en-GB"/>
        </a:p>
      </dgm:t>
    </dgm:pt>
    <dgm:pt modelId="{5748D159-2D36-41F3-A527-82DAD5B39CBC}">
      <dgm:prSet/>
      <dgm:spPr/>
      <dgm:t>
        <a:bodyPr/>
        <a:lstStyle/>
        <a:p>
          <a:pPr algn="ctr"/>
          <a:r>
            <a:rPr lang="en-GB" b="0" i="0" u="none" dirty="0"/>
            <a:t>Passing</a:t>
          </a:r>
        </a:p>
        <a:p>
          <a:pPr algn="ctr"/>
          <a:endParaRPr lang="en-GB" b="0" dirty="0"/>
        </a:p>
      </dgm:t>
    </dgm:pt>
    <dgm:pt modelId="{5ECCCEED-B786-43D9-BD50-3FCFEE5C2381}" type="parTrans" cxnId="{76A93F08-E868-4185-8E72-0F05BD6C1BB2}">
      <dgm:prSet/>
      <dgm:spPr/>
      <dgm:t>
        <a:bodyPr/>
        <a:lstStyle/>
        <a:p>
          <a:pPr algn="ctr"/>
          <a:endParaRPr lang="en-GB"/>
        </a:p>
      </dgm:t>
    </dgm:pt>
    <dgm:pt modelId="{B6475DF1-BF32-43EE-BBF2-E0FB1A7D84EF}" type="sibTrans" cxnId="{76A93F08-E868-4185-8E72-0F05BD6C1BB2}">
      <dgm:prSet/>
      <dgm:spPr/>
      <dgm:t>
        <a:bodyPr/>
        <a:lstStyle/>
        <a:p>
          <a:pPr algn="ctr"/>
          <a:endParaRPr lang="en-GB"/>
        </a:p>
      </dgm:t>
    </dgm:pt>
    <dgm:pt modelId="{7E332337-5066-404B-9A98-862FC1AAAFC1}">
      <dgm:prSet/>
      <dgm:spPr/>
      <dgm:t>
        <a:bodyPr/>
        <a:lstStyle/>
        <a:p>
          <a:pPr algn="ctr"/>
          <a:r>
            <a:rPr lang="en-GB" b="0" i="0" u="none" dirty="0"/>
            <a:t>When a string is passed through a program you can analyse the contents of all or part of that string.</a:t>
          </a:r>
          <a:endParaRPr lang="en-GB" b="0" dirty="0"/>
        </a:p>
      </dgm:t>
    </dgm:pt>
    <dgm:pt modelId="{6E9BD430-1458-49C0-9CCD-F2566B475B5A}" type="parTrans" cxnId="{8FA80335-B460-4601-89AA-904A4C007D30}">
      <dgm:prSet/>
      <dgm:spPr/>
      <dgm:t>
        <a:bodyPr/>
        <a:lstStyle/>
        <a:p>
          <a:pPr algn="ctr"/>
          <a:endParaRPr lang="en-GB"/>
        </a:p>
      </dgm:t>
    </dgm:pt>
    <dgm:pt modelId="{A645FB40-48B3-4065-81B5-6B53A515C893}" type="sibTrans" cxnId="{8FA80335-B460-4601-89AA-904A4C007D30}">
      <dgm:prSet/>
      <dgm:spPr/>
      <dgm:t>
        <a:bodyPr/>
        <a:lstStyle/>
        <a:p>
          <a:pPr algn="ctr"/>
          <a:endParaRPr lang="en-GB"/>
        </a:p>
      </dgm:t>
    </dgm:pt>
    <dgm:pt modelId="{06400BF2-3E75-4FE7-8F40-BE58FF9467D9}">
      <dgm:prSet/>
      <dgm:spPr/>
      <dgm:t>
        <a:bodyPr/>
        <a:lstStyle/>
        <a:p>
          <a:pPr algn="ctr"/>
          <a:r>
            <a:rPr lang="en-GB" b="0" i="0" u="none" dirty="0"/>
            <a:t>Concatenation</a:t>
          </a:r>
        </a:p>
        <a:p>
          <a:pPr algn="ctr"/>
          <a:endParaRPr lang="en-GB" b="0" dirty="0"/>
        </a:p>
      </dgm:t>
    </dgm:pt>
    <dgm:pt modelId="{AD38DA35-DABE-41E7-850A-1844ECF1FE03}" type="parTrans" cxnId="{7F9460A0-C306-40A6-AF34-CD2319EB4F83}">
      <dgm:prSet/>
      <dgm:spPr/>
      <dgm:t>
        <a:bodyPr/>
        <a:lstStyle/>
        <a:p>
          <a:pPr algn="ctr"/>
          <a:endParaRPr lang="en-GB"/>
        </a:p>
      </dgm:t>
    </dgm:pt>
    <dgm:pt modelId="{6394DB03-333F-4E98-807F-4BBCAFF35656}" type="sibTrans" cxnId="{7F9460A0-C306-40A6-AF34-CD2319EB4F83}">
      <dgm:prSet/>
      <dgm:spPr/>
      <dgm:t>
        <a:bodyPr/>
        <a:lstStyle/>
        <a:p>
          <a:pPr algn="ctr"/>
          <a:endParaRPr lang="en-GB"/>
        </a:p>
      </dgm:t>
    </dgm:pt>
    <dgm:pt modelId="{27C40C3A-5913-4B3C-9168-F76FF24C25F6}">
      <dgm:prSet/>
      <dgm:spPr/>
      <dgm:t>
        <a:bodyPr/>
        <a:lstStyle/>
        <a:p>
          <a:pPr algn="ctr"/>
          <a:r>
            <a:rPr lang="en-GB" b="0" i="0" u="none" dirty="0"/>
            <a:t>The process of combining two strings together is called concatenation.</a:t>
          </a:r>
          <a:endParaRPr lang="en-GB" b="0" dirty="0"/>
        </a:p>
      </dgm:t>
    </dgm:pt>
    <dgm:pt modelId="{6A0E6141-1FE3-4121-93DA-8E2BA08A4344}" type="parTrans" cxnId="{B6FF9963-64C9-4053-B7E4-B0EE87BAC96A}">
      <dgm:prSet/>
      <dgm:spPr/>
      <dgm:t>
        <a:bodyPr/>
        <a:lstStyle/>
        <a:p>
          <a:pPr algn="ctr"/>
          <a:endParaRPr lang="en-GB"/>
        </a:p>
      </dgm:t>
    </dgm:pt>
    <dgm:pt modelId="{C28E6C5E-197D-4A11-A60F-AF11CD494671}" type="sibTrans" cxnId="{B6FF9963-64C9-4053-B7E4-B0EE87BAC96A}">
      <dgm:prSet/>
      <dgm:spPr/>
      <dgm:t>
        <a:bodyPr/>
        <a:lstStyle/>
        <a:p>
          <a:pPr algn="ctr"/>
          <a:endParaRPr lang="en-GB"/>
        </a:p>
      </dgm:t>
    </dgm:pt>
    <dgm:pt modelId="{839CA619-3B8E-4D11-9279-267C46331A98}">
      <dgm:prSet/>
      <dgm:spPr/>
      <dgm:t>
        <a:bodyPr/>
        <a:lstStyle/>
        <a:p>
          <a:pPr algn="ctr"/>
          <a:r>
            <a:rPr lang="en-GB" b="0" i="0" u="none" dirty="0"/>
            <a:t>Comparison</a:t>
          </a:r>
        </a:p>
        <a:p>
          <a:pPr algn="ctr"/>
          <a:endParaRPr lang="en-GB" b="0" dirty="0"/>
        </a:p>
      </dgm:t>
    </dgm:pt>
    <dgm:pt modelId="{B87E3760-1C17-4DC6-9FCB-AB4E639CC171}" type="parTrans" cxnId="{84C5F5C0-97F9-471D-BB1B-40A69F341D7D}">
      <dgm:prSet/>
      <dgm:spPr/>
      <dgm:t>
        <a:bodyPr/>
        <a:lstStyle/>
        <a:p>
          <a:pPr algn="ctr"/>
          <a:endParaRPr lang="en-GB"/>
        </a:p>
      </dgm:t>
    </dgm:pt>
    <dgm:pt modelId="{D27CE4F9-EE54-4261-B1D3-810A0AA9FE67}" type="sibTrans" cxnId="{84C5F5C0-97F9-471D-BB1B-40A69F341D7D}">
      <dgm:prSet/>
      <dgm:spPr/>
      <dgm:t>
        <a:bodyPr/>
        <a:lstStyle/>
        <a:p>
          <a:pPr algn="ctr"/>
          <a:endParaRPr lang="en-GB"/>
        </a:p>
      </dgm:t>
    </dgm:pt>
    <dgm:pt modelId="{6A520EB6-82BA-468B-BA9F-54ECC307636A}">
      <dgm:prSet/>
      <dgm:spPr/>
      <dgm:t>
        <a:bodyPr/>
        <a:lstStyle/>
        <a:p>
          <a:pPr algn="ctr"/>
          <a:r>
            <a:rPr lang="en-GB" b="0" i="0" u="none" dirty="0"/>
            <a:t>To compare the contents of two strings we can compare them so they will return a value of true or false if they’re the same or not.</a:t>
          </a:r>
          <a:endParaRPr lang="en-GB" b="0" dirty="0"/>
        </a:p>
      </dgm:t>
    </dgm:pt>
    <dgm:pt modelId="{CD83CADE-60DB-42BB-A64E-8F60FB6F0637}" type="parTrans" cxnId="{4D8D025E-527F-4A71-9F4C-DA3EDF7793DD}">
      <dgm:prSet/>
      <dgm:spPr/>
      <dgm:t>
        <a:bodyPr/>
        <a:lstStyle/>
        <a:p>
          <a:pPr algn="ctr"/>
          <a:endParaRPr lang="en-GB"/>
        </a:p>
      </dgm:t>
    </dgm:pt>
    <dgm:pt modelId="{AC01CEAD-6C1B-4D02-AF26-3FF96B26C3E4}" type="sibTrans" cxnId="{4D8D025E-527F-4A71-9F4C-DA3EDF7793DD}">
      <dgm:prSet/>
      <dgm:spPr/>
      <dgm:t>
        <a:bodyPr/>
        <a:lstStyle/>
        <a:p>
          <a:pPr algn="ctr"/>
          <a:endParaRPr lang="en-GB"/>
        </a:p>
      </dgm:t>
    </dgm:pt>
    <dgm:pt modelId="{10B67069-240A-477F-B23B-BC61304F74FF}">
      <dgm:prSet/>
      <dgm:spPr/>
      <dgm:t>
        <a:bodyPr/>
        <a:lstStyle/>
        <a:p>
          <a:pPr algn="ctr"/>
          <a:r>
            <a:rPr lang="en-GB" b="0" i="0" u="none" dirty="0"/>
            <a:t>Substitution</a:t>
          </a:r>
        </a:p>
        <a:p>
          <a:pPr algn="ctr"/>
          <a:endParaRPr lang="en-GB" b="0" dirty="0"/>
        </a:p>
      </dgm:t>
    </dgm:pt>
    <dgm:pt modelId="{5B25362F-4879-4D47-97B4-E8C8527848EF}" type="parTrans" cxnId="{A53138E2-D289-40CB-A7D6-2FFDCB9212B8}">
      <dgm:prSet/>
      <dgm:spPr/>
      <dgm:t>
        <a:bodyPr/>
        <a:lstStyle/>
        <a:p>
          <a:pPr algn="ctr"/>
          <a:endParaRPr lang="en-GB"/>
        </a:p>
      </dgm:t>
    </dgm:pt>
    <dgm:pt modelId="{E3352C93-36FD-49E1-9CEA-9C628EBA937F}" type="sibTrans" cxnId="{A53138E2-D289-40CB-A7D6-2FFDCB9212B8}">
      <dgm:prSet/>
      <dgm:spPr/>
      <dgm:t>
        <a:bodyPr/>
        <a:lstStyle/>
        <a:p>
          <a:pPr algn="ctr"/>
          <a:endParaRPr lang="en-GB"/>
        </a:p>
      </dgm:t>
    </dgm:pt>
    <dgm:pt modelId="{90965C80-31E8-4CFC-985E-9F4068EA15BB}">
      <dgm:prSet/>
      <dgm:spPr/>
      <dgm:t>
        <a:bodyPr/>
        <a:lstStyle/>
        <a:p>
          <a:pPr algn="ctr"/>
          <a:r>
            <a:rPr lang="en-GB" b="0" i="0" u="none" dirty="0"/>
            <a:t>The process of replacing part of a string is known as substitution.</a:t>
          </a:r>
          <a:endParaRPr lang="en-GB" b="0" dirty="0"/>
        </a:p>
      </dgm:t>
    </dgm:pt>
    <dgm:pt modelId="{9EFE9586-3D44-4AD4-A56A-F6EDCFDA9D42}" type="parTrans" cxnId="{4326195F-6260-4B16-B2EF-86036E5BCCEB}">
      <dgm:prSet/>
      <dgm:spPr/>
      <dgm:t>
        <a:bodyPr/>
        <a:lstStyle/>
        <a:p>
          <a:pPr algn="ctr"/>
          <a:endParaRPr lang="en-GB"/>
        </a:p>
      </dgm:t>
    </dgm:pt>
    <dgm:pt modelId="{13D7AA07-DA61-44FB-B2B6-7F88CBD26DAD}" type="sibTrans" cxnId="{4326195F-6260-4B16-B2EF-86036E5BCCEB}">
      <dgm:prSet/>
      <dgm:spPr/>
      <dgm:t>
        <a:bodyPr/>
        <a:lstStyle/>
        <a:p>
          <a:pPr algn="ctr"/>
          <a:endParaRPr lang="en-GB"/>
        </a:p>
      </dgm:t>
    </dgm:pt>
    <dgm:pt modelId="{50817FA4-5C48-4632-BF97-B3F5B939E60E}">
      <dgm:prSet/>
      <dgm:spPr/>
      <dgm:t>
        <a:bodyPr/>
        <a:lstStyle/>
        <a:p>
          <a:pPr algn="ctr"/>
          <a:r>
            <a:rPr lang="en-GB" b="0" i="0" u="none" dirty="0"/>
            <a:t>Measuring Length</a:t>
          </a:r>
        </a:p>
        <a:p>
          <a:pPr algn="ctr"/>
          <a:endParaRPr lang="en-GB" b="0" dirty="0"/>
        </a:p>
      </dgm:t>
    </dgm:pt>
    <dgm:pt modelId="{EEA8ADEB-F0CF-44F9-B8AC-E99A79BD4252}" type="parTrans" cxnId="{113D2818-9BE5-478C-9135-6C81E9A45D1D}">
      <dgm:prSet/>
      <dgm:spPr/>
      <dgm:t>
        <a:bodyPr/>
        <a:lstStyle/>
        <a:p>
          <a:pPr algn="ctr"/>
          <a:endParaRPr lang="en-GB"/>
        </a:p>
      </dgm:t>
    </dgm:pt>
    <dgm:pt modelId="{C370D767-6AF4-4985-8DF7-345BBD1C5FDB}" type="sibTrans" cxnId="{113D2818-9BE5-478C-9135-6C81E9A45D1D}">
      <dgm:prSet/>
      <dgm:spPr/>
      <dgm:t>
        <a:bodyPr/>
        <a:lstStyle/>
        <a:p>
          <a:pPr algn="ctr"/>
          <a:endParaRPr lang="en-GB"/>
        </a:p>
      </dgm:t>
    </dgm:pt>
    <dgm:pt modelId="{21C3AC30-C26C-4B91-8822-3E522529A608}">
      <dgm:prSet/>
      <dgm:spPr/>
      <dgm:t>
        <a:bodyPr/>
        <a:lstStyle/>
        <a:p>
          <a:pPr algn="ctr"/>
          <a:r>
            <a:rPr lang="en-GB" b="0" i="0" u="none" dirty="0"/>
            <a:t>A string can be measured to see how many characters it contains.</a:t>
          </a:r>
          <a:endParaRPr lang="en-GB" b="0" dirty="0"/>
        </a:p>
      </dgm:t>
    </dgm:pt>
    <dgm:pt modelId="{16390A3E-FF19-459D-AE91-DDC75446A92F}" type="parTrans" cxnId="{1FDA37DE-45AF-4B3F-90FF-8E203044A4D9}">
      <dgm:prSet/>
      <dgm:spPr/>
      <dgm:t>
        <a:bodyPr/>
        <a:lstStyle/>
        <a:p>
          <a:pPr algn="ctr"/>
          <a:endParaRPr lang="en-GB"/>
        </a:p>
      </dgm:t>
    </dgm:pt>
    <dgm:pt modelId="{ABA0D34E-D93A-42EC-85B4-C6A8AFDE3A2E}" type="sibTrans" cxnId="{1FDA37DE-45AF-4B3F-90FF-8E203044A4D9}">
      <dgm:prSet/>
      <dgm:spPr/>
      <dgm:t>
        <a:bodyPr/>
        <a:lstStyle/>
        <a:p>
          <a:pPr algn="ctr"/>
          <a:endParaRPr lang="en-GB"/>
        </a:p>
      </dgm:t>
    </dgm:pt>
    <dgm:pt modelId="{0F7F624A-8839-423F-B0A6-1A95FF9AC807}">
      <dgm:prSet/>
      <dgm:spPr/>
      <dgm:t>
        <a:bodyPr/>
        <a:lstStyle/>
        <a:p>
          <a:pPr algn="ctr"/>
          <a:r>
            <a:rPr lang="en-GB" b="0" i="0" u="none" dirty="0"/>
            <a:t>Trimming</a:t>
          </a:r>
        </a:p>
        <a:p>
          <a:pPr algn="ctr"/>
          <a:endParaRPr lang="en-GB" b="0" dirty="0"/>
        </a:p>
      </dgm:t>
    </dgm:pt>
    <dgm:pt modelId="{D78371C4-D333-4A94-9C92-16317024BD3A}" type="parTrans" cxnId="{8AE7B087-2F7F-43B8-A2D7-190BE2B79B82}">
      <dgm:prSet/>
      <dgm:spPr/>
      <dgm:t>
        <a:bodyPr/>
        <a:lstStyle/>
        <a:p>
          <a:pPr algn="ctr"/>
          <a:endParaRPr lang="en-GB"/>
        </a:p>
      </dgm:t>
    </dgm:pt>
    <dgm:pt modelId="{78247D2E-3BC6-42CA-A156-4F60EA1EB8E0}" type="sibTrans" cxnId="{8AE7B087-2F7F-43B8-A2D7-190BE2B79B82}">
      <dgm:prSet/>
      <dgm:spPr/>
      <dgm:t>
        <a:bodyPr/>
        <a:lstStyle/>
        <a:p>
          <a:pPr algn="ctr"/>
          <a:endParaRPr lang="en-GB"/>
        </a:p>
      </dgm:t>
    </dgm:pt>
    <dgm:pt modelId="{F80A60B5-7D0C-43F4-8B81-BC5059DE5BC4}">
      <dgm:prSet/>
      <dgm:spPr/>
      <dgm:t>
        <a:bodyPr/>
        <a:lstStyle/>
        <a:p>
          <a:pPr algn="ctr"/>
          <a:r>
            <a:rPr lang="en-GB" b="0" i="0" u="none" dirty="0"/>
            <a:t>Often when entering strings whitespaces can be left unintentionally at the start or at the end of that string. The trimming technique can be used to remove these whitespaces so they don’t take up unnecessary storage space or cause problems when performing other string handling techniques such as string concatenation.</a:t>
          </a:r>
          <a:endParaRPr lang="en-GB" b="0" dirty="0"/>
        </a:p>
      </dgm:t>
    </dgm:pt>
    <dgm:pt modelId="{2FBF4A70-C40B-461F-8F71-405E4A6110A1}" type="parTrans" cxnId="{D6112EE7-1C70-4DCE-BD59-7B693F5C2534}">
      <dgm:prSet/>
      <dgm:spPr/>
      <dgm:t>
        <a:bodyPr/>
        <a:lstStyle/>
        <a:p>
          <a:pPr algn="ctr"/>
          <a:endParaRPr lang="en-GB"/>
        </a:p>
      </dgm:t>
    </dgm:pt>
    <dgm:pt modelId="{291B3F02-527E-4E8B-A5EF-97FA40A610FE}" type="sibTrans" cxnId="{D6112EE7-1C70-4DCE-BD59-7B693F5C2534}">
      <dgm:prSet/>
      <dgm:spPr/>
      <dgm:t>
        <a:bodyPr/>
        <a:lstStyle/>
        <a:p>
          <a:pPr algn="ctr"/>
          <a:endParaRPr lang="en-GB"/>
        </a:p>
      </dgm:t>
    </dgm:pt>
    <dgm:pt modelId="{3CD2E7AB-EB25-4B68-8ACD-8466840E72AB}">
      <dgm:prSet/>
      <dgm:spPr/>
      <dgm:t>
        <a:bodyPr/>
        <a:lstStyle/>
        <a:p>
          <a:pPr algn="ctr"/>
          <a:r>
            <a:rPr lang="en-GB" b="0" i="0" u="none" dirty="0"/>
            <a:t>&gt; </a:t>
          </a:r>
        </a:p>
        <a:p>
          <a:pPr algn="ctr"/>
          <a:endParaRPr lang="en-GB" b="0" dirty="0"/>
        </a:p>
      </dgm:t>
    </dgm:pt>
    <dgm:pt modelId="{4466D808-ABBA-48BB-A711-F07368303A2B}" type="parTrans" cxnId="{5564C0CB-0CDA-435C-96D4-0ECAEE911C62}">
      <dgm:prSet/>
      <dgm:spPr/>
      <dgm:t>
        <a:bodyPr/>
        <a:lstStyle/>
        <a:p>
          <a:pPr algn="ctr"/>
          <a:endParaRPr lang="en-GB"/>
        </a:p>
      </dgm:t>
    </dgm:pt>
    <dgm:pt modelId="{B57B3453-0102-40A4-ACDD-975ED4558A29}" type="sibTrans" cxnId="{5564C0CB-0CDA-435C-96D4-0ECAEE911C62}">
      <dgm:prSet/>
      <dgm:spPr/>
      <dgm:t>
        <a:bodyPr/>
        <a:lstStyle/>
        <a:p>
          <a:pPr algn="ctr"/>
          <a:endParaRPr lang="en-GB"/>
        </a:p>
      </dgm:t>
    </dgm:pt>
    <dgm:pt modelId="{D9AD9F79-8DBB-4B98-8EED-CD686E39D00B}">
      <dgm:prSet/>
      <dgm:spPr/>
      <dgm:t>
        <a:bodyPr/>
        <a:lstStyle/>
        <a:p>
          <a:pPr algn="ctr"/>
          <a:r>
            <a:rPr lang="en-GB" b="0" i="0" u="none" dirty="0"/>
            <a:t>Greater than </a:t>
          </a:r>
          <a:endParaRPr lang="en-GB" b="0" dirty="0"/>
        </a:p>
      </dgm:t>
    </dgm:pt>
    <dgm:pt modelId="{28B2FD15-31DA-4701-954F-1083EC4CC8B6}" type="parTrans" cxnId="{CC89693D-F013-4CB7-9E45-6779199DD081}">
      <dgm:prSet/>
      <dgm:spPr/>
      <dgm:t>
        <a:bodyPr/>
        <a:lstStyle/>
        <a:p>
          <a:pPr algn="ctr"/>
          <a:endParaRPr lang="en-GB"/>
        </a:p>
      </dgm:t>
    </dgm:pt>
    <dgm:pt modelId="{23ED56FA-CD2F-49BE-AD8D-75BBB4A6B099}" type="sibTrans" cxnId="{CC89693D-F013-4CB7-9E45-6779199DD081}">
      <dgm:prSet/>
      <dgm:spPr/>
      <dgm:t>
        <a:bodyPr/>
        <a:lstStyle/>
        <a:p>
          <a:pPr algn="ctr"/>
          <a:endParaRPr lang="en-GB"/>
        </a:p>
      </dgm:t>
    </dgm:pt>
    <dgm:pt modelId="{7048191D-2BC4-4D16-9DA0-135AB080A429}">
      <dgm:prSet/>
      <dgm:spPr/>
      <dgm:t>
        <a:bodyPr/>
        <a:lstStyle/>
        <a:p>
          <a:pPr algn="ctr"/>
          <a:r>
            <a:rPr lang="en-GB" b="0" i="0" u="none" dirty="0"/>
            <a:t>&lt;</a:t>
          </a:r>
        </a:p>
        <a:p>
          <a:pPr algn="ctr"/>
          <a:r>
            <a:rPr lang="en-GB" b="0" i="0" u="none" dirty="0"/>
            <a:t> </a:t>
          </a:r>
          <a:endParaRPr lang="en-GB" b="0" dirty="0"/>
        </a:p>
      </dgm:t>
    </dgm:pt>
    <dgm:pt modelId="{CD72FDAA-21DC-42DD-99F9-77F344F93A5B}" type="parTrans" cxnId="{B3AE70E8-831A-42F4-A7A3-A3A2405576FD}">
      <dgm:prSet/>
      <dgm:spPr/>
      <dgm:t>
        <a:bodyPr/>
        <a:lstStyle/>
        <a:p>
          <a:pPr algn="ctr"/>
          <a:endParaRPr lang="en-GB"/>
        </a:p>
      </dgm:t>
    </dgm:pt>
    <dgm:pt modelId="{54C7FA73-616C-4E92-BE4F-92D548B0184B}" type="sibTrans" cxnId="{B3AE70E8-831A-42F4-A7A3-A3A2405576FD}">
      <dgm:prSet/>
      <dgm:spPr/>
      <dgm:t>
        <a:bodyPr/>
        <a:lstStyle/>
        <a:p>
          <a:pPr algn="ctr"/>
          <a:endParaRPr lang="en-GB"/>
        </a:p>
      </dgm:t>
    </dgm:pt>
    <dgm:pt modelId="{82F61D4F-8CB7-462E-B4D2-51EE238600DF}">
      <dgm:prSet/>
      <dgm:spPr/>
      <dgm:t>
        <a:bodyPr/>
        <a:lstStyle/>
        <a:p>
          <a:pPr algn="ctr"/>
          <a:r>
            <a:rPr lang="en-GB" b="0" i="0" u="none" dirty="0"/>
            <a:t>Less than </a:t>
          </a:r>
          <a:endParaRPr lang="en-GB" b="0" dirty="0"/>
        </a:p>
      </dgm:t>
    </dgm:pt>
    <dgm:pt modelId="{FDF2AB38-4E0D-43EB-9B1A-314E91CB970B}" type="parTrans" cxnId="{B1CC770A-3E4A-40C3-B063-1A3EF2349C67}">
      <dgm:prSet/>
      <dgm:spPr/>
      <dgm:t>
        <a:bodyPr/>
        <a:lstStyle/>
        <a:p>
          <a:pPr algn="ctr"/>
          <a:endParaRPr lang="en-GB"/>
        </a:p>
      </dgm:t>
    </dgm:pt>
    <dgm:pt modelId="{497BCBC9-1E38-430B-8008-D0400A99A60D}" type="sibTrans" cxnId="{B1CC770A-3E4A-40C3-B063-1A3EF2349C67}">
      <dgm:prSet/>
      <dgm:spPr/>
      <dgm:t>
        <a:bodyPr/>
        <a:lstStyle/>
        <a:p>
          <a:pPr algn="ctr"/>
          <a:endParaRPr lang="en-GB"/>
        </a:p>
      </dgm:t>
    </dgm:pt>
    <dgm:pt modelId="{63D57273-CC1D-477D-AFA5-4E4B629FF805}">
      <dgm:prSet/>
      <dgm:spPr/>
      <dgm:t>
        <a:bodyPr/>
        <a:lstStyle/>
        <a:p>
          <a:pPr algn="ctr"/>
          <a:r>
            <a:rPr lang="en-GB" b="0" i="0" u="none" dirty="0"/>
            <a:t>&lt;= </a:t>
          </a:r>
        </a:p>
        <a:p>
          <a:pPr algn="ctr"/>
          <a:endParaRPr lang="en-GB" b="0" dirty="0"/>
        </a:p>
      </dgm:t>
    </dgm:pt>
    <dgm:pt modelId="{C817CBED-924B-430D-A0ED-C09091BCE3AA}" type="parTrans" cxnId="{E19AF4F8-2053-4910-A2FC-F075760D8B99}">
      <dgm:prSet/>
      <dgm:spPr/>
      <dgm:t>
        <a:bodyPr/>
        <a:lstStyle/>
        <a:p>
          <a:pPr algn="ctr"/>
          <a:endParaRPr lang="en-GB"/>
        </a:p>
      </dgm:t>
    </dgm:pt>
    <dgm:pt modelId="{459B7BD2-3857-4E2C-9939-4A44B785144C}" type="sibTrans" cxnId="{E19AF4F8-2053-4910-A2FC-F075760D8B99}">
      <dgm:prSet/>
      <dgm:spPr/>
      <dgm:t>
        <a:bodyPr/>
        <a:lstStyle/>
        <a:p>
          <a:pPr algn="ctr"/>
          <a:endParaRPr lang="en-GB"/>
        </a:p>
      </dgm:t>
    </dgm:pt>
    <dgm:pt modelId="{9507AFAA-CE9C-4934-A3B6-38C169507FAD}">
      <dgm:prSet/>
      <dgm:spPr/>
      <dgm:t>
        <a:bodyPr/>
        <a:lstStyle/>
        <a:p>
          <a:pPr algn="ctr"/>
          <a:r>
            <a:rPr lang="en-GB" b="0" i="0" u="none" dirty="0"/>
            <a:t>Less than or equal to </a:t>
          </a:r>
          <a:endParaRPr lang="en-GB" b="0" dirty="0"/>
        </a:p>
      </dgm:t>
    </dgm:pt>
    <dgm:pt modelId="{45E4598A-AE0F-4528-B0B1-009360546B93}" type="parTrans" cxnId="{BFC24DAA-7F4C-43D7-AE75-052AFB2139C6}">
      <dgm:prSet/>
      <dgm:spPr/>
      <dgm:t>
        <a:bodyPr/>
        <a:lstStyle/>
        <a:p>
          <a:pPr algn="ctr"/>
          <a:endParaRPr lang="en-GB"/>
        </a:p>
      </dgm:t>
    </dgm:pt>
    <dgm:pt modelId="{2E3CAEDE-E874-457F-8AEF-E48445A9AC43}" type="sibTrans" cxnId="{BFC24DAA-7F4C-43D7-AE75-052AFB2139C6}">
      <dgm:prSet/>
      <dgm:spPr/>
      <dgm:t>
        <a:bodyPr/>
        <a:lstStyle/>
        <a:p>
          <a:pPr algn="ctr"/>
          <a:endParaRPr lang="en-GB"/>
        </a:p>
      </dgm:t>
    </dgm:pt>
    <dgm:pt modelId="{55FEAF9F-75D1-4664-80FD-48FD4BE5D96B}">
      <dgm:prSet/>
      <dgm:spPr/>
      <dgm:t>
        <a:bodyPr/>
        <a:lstStyle/>
        <a:p>
          <a:pPr algn="ctr"/>
          <a:r>
            <a:rPr lang="en-GB" b="0" i="0" u="none" dirty="0"/>
            <a:t>&gt;= </a:t>
          </a:r>
        </a:p>
        <a:p>
          <a:pPr algn="ctr"/>
          <a:endParaRPr lang="en-GB" b="0" dirty="0"/>
        </a:p>
      </dgm:t>
    </dgm:pt>
    <dgm:pt modelId="{1E3C255C-7E83-49C3-AE99-DE1A01474D51}" type="parTrans" cxnId="{96204828-4C08-4CC1-95E0-FFB59CC2CC92}">
      <dgm:prSet/>
      <dgm:spPr/>
      <dgm:t>
        <a:bodyPr/>
        <a:lstStyle/>
        <a:p>
          <a:pPr algn="ctr"/>
          <a:endParaRPr lang="en-GB"/>
        </a:p>
      </dgm:t>
    </dgm:pt>
    <dgm:pt modelId="{682FCAF6-471E-4C83-AB7A-59EE435CC031}" type="sibTrans" cxnId="{96204828-4C08-4CC1-95E0-FFB59CC2CC92}">
      <dgm:prSet/>
      <dgm:spPr/>
      <dgm:t>
        <a:bodyPr/>
        <a:lstStyle/>
        <a:p>
          <a:pPr algn="ctr"/>
          <a:endParaRPr lang="en-GB"/>
        </a:p>
      </dgm:t>
    </dgm:pt>
    <dgm:pt modelId="{25DE3618-EE11-4824-A0C9-D51B1CCA9451}">
      <dgm:prSet/>
      <dgm:spPr/>
      <dgm:t>
        <a:bodyPr/>
        <a:lstStyle/>
        <a:p>
          <a:pPr algn="ctr"/>
          <a:r>
            <a:rPr lang="en-GB" b="0" i="0" u="none" dirty="0"/>
            <a:t>Greater than or equal to </a:t>
          </a:r>
          <a:endParaRPr lang="en-GB" b="0" dirty="0"/>
        </a:p>
      </dgm:t>
    </dgm:pt>
    <dgm:pt modelId="{A4EF4DBA-3F93-4B0A-BE6B-A9194F721216}" type="parTrans" cxnId="{ACAC211E-6290-41FA-BE04-984CB3F0062F}">
      <dgm:prSet/>
      <dgm:spPr/>
      <dgm:t>
        <a:bodyPr/>
        <a:lstStyle/>
        <a:p>
          <a:pPr algn="ctr"/>
          <a:endParaRPr lang="en-GB"/>
        </a:p>
      </dgm:t>
    </dgm:pt>
    <dgm:pt modelId="{4904DAE4-0FC4-4159-8504-5EE9A89A1689}" type="sibTrans" cxnId="{ACAC211E-6290-41FA-BE04-984CB3F0062F}">
      <dgm:prSet/>
      <dgm:spPr/>
      <dgm:t>
        <a:bodyPr/>
        <a:lstStyle/>
        <a:p>
          <a:pPr algn="ctr"/>
          <a:endParaRPr lang="en-GB"/>
        </a:p>
      </dgm:t>
    </dgm:pt>
    <dgm:pt modelId="{8E982D3C-BB54-42AE-BBA8-5F082B19E1E3}">
      <dgm:prSet/>
      <dgm:spPr/>
      <dgm:t>
        <a:bodyPr/>
        <a:lstStyle/>
        <a:p>
          <a:pPr algn="ctr"/>
          <a:r>
            <a:rPr lang="en-GB" b="0" i="0" u="none" dirty="0"/>
            <a:t>&lt;&gt; </a:t>
          </a:r>
        </a:p>
        <a:p>
          <a:pPr algn="ctr"/>
          <a:endParaRPr lang="en-GB" b="0" dirty="0"/>
        </a:p>
      </dgm:t>
    </dgm:pt>
    <dgm:pt modelId="{DFB903FC-9C2E-4C3E-AAEB-9DEAE884448E}" type="parTrans" cxnId="{5AE74F0C-A61C-44E1-A0A8-4D70BB9B45BB}">
      <dgm:prSet/>
      <dgm:spPr/>
      <dgm:t>
        <a:bodyPr/>
        <a:lstStyle/>
        <a:p>
          <a:pPr algn="ctr"/>
          <a:endParaRPr lang="en-GB"/>
        </a:p>
      </dgm:t>
    </dgm:pt>
    <dgm:pt modelId="{83363277-7253-444E-A47B-2A01DCB73338}" type="sibTrans" cxnId="{5AE74F0C-A61C-44E1-A0A8-4D70BB9B45BB}">
      <dgm:prSet/>
      <dgm:spPr/>
      <dgm:t>
        <a:bodyPr/>
        <a:lstStyle/>
        <a:p>
          <a:pPr algn="ctr"/>
          <a:endParaRPr lang="en-GB"/>
        </a:p>
      </dgm:t>
    </dgm:pt>
    <dgm:pt modelId="{3C2465FA-DD44-4B4D-8D94-BC4326A02DFC}">
      <dgm:prSet/>
      <dgm:spPr/>
      <dgm:t>
        <a:bodyPr/>
        <a:lstStyle/>
        <a:p>
          <a:pPr algn="ctr"/>
          <a:r>
            <a:rPr lang="en-GB" b="0" i="0" u="none" dirty="0"/>
            <a:t>Not equal to </a:t>
          </a:r>
          <a:endParaRPr lang="en-GB" b="0" dirty="0"/>
        </a:p>
      </dgm:t>
    </dgm:pt>
    <dgm:pt modelId="{1C244AAF-62B9-4FA0-9884-3A1FA10FF34F}" type="parTrans" cxnId="{8D3E8473-3FD0-4E71-9CB0-78EB2E7B64B4}">
      <dgm:prSet/>
      <dgm:spPr/>
      <dgm:t>
        <a:bodyPr/>
        <a:lstStyle/>
        <a:p>
          <a:pPr algn="ctr"/>
          <a:endParaRPr lang="en-GB"/>
        </a:p>
      </dgm:t>
    </dgm:pt>
    <dgm:pt modelId="{6C3C6096-5196-47CA-8F64-45B420EC79A5}" type="sibTrans" cxnId="{8D3E8473-3FD0-4E71-9CB0-78EB2E7B64B4}">
      <dgm:prSet/>
      <dgm:spPr/>
      <dgm:t>
        <a:bodyPr/>
        <a:lstStyle/>
        <a:p>
          <a:pPr algn="ctr"/>
          <a:endParaRPr lang="en-GB"/>
        </a:p>
      </dgm:t>
    </dgm:pt>
    <dgm:pt modelId="{9954E820-50C4-46E9-9C65-C68FA4B30C84}">
      <dgm:prSet/>
      <dgm:spPr/>
      <dgm:t>
        <a:bodyPr/>
        <a:lstStyle/>
        <a:p>
          <a:pPr algn="ctr"/>
          <a:r>
            <a:rPr lang="en-GB" b="0" i="0" u="none" dirty="0"/>
            <a:t>== </a:t>
          </a:r>
        </a:p>
        <a:p>
          <a:pPr algn="ctr"/>
          <a:endParaRPr lang="en-GB" b="0" dirty="0"/>
        </a:p>
      </dgm:t>
    </dgm:pt>
    <dgm:pt modelId="{92AD9875-CD37-4FFB-B7DB-333491A39776}" type="parTrans" cxnId="{819C3A49-CE71-4BD3-8802-BCB3316F5D0A}">
      <dgm:prSet/>
      <dgm:spPr/>
      <dgm:t>
        <a:bodyPr/>
        <a:lstStyle/>
        <a:p>
          <a:pPr algn="ctr"/>
          <a:endParaRPr lang="en-GB"/>
        </a:p>
      </dgm:t>
    </dgm:pt>
    <dgm:pt modelId="{BCC13E5A-0B60-4EDD-8DF1-4B5B3985084C}" type="sibTrans" cxnId="{819C3A49-CE71-4BD3-8802-BCB3316F5D0A}">
      <dgm:prSet/>
      <dgm:spPr/>
      <dgm:t>
        <a:bodyPr/>
        <a:lstStyle/>
        <a:p>
          <a:pPr algn="ctr"/>
          <a:endParaRPr lang="en-GB"/>
        </a:p>
      </dgm:t>
    </dgm:pt>
    <dgm:pt modelId="{05EEBDBF-D788-4B32-B00E-D5335F45B8CD}">
      <dgm:prSet/>
      <dgm:spPr/>
      <dgm:t>
        <a:bodyPr/>
        <a:lstStyle/>
        <a:p>
          <a:pPr algn="ctr"/>
          <a:r>
            <a:rPr lang="en-GB" b="0" i="0" u="none" dirty="0"/>
            <a:t>The same as </a:t>
          </a:r>
          <a:endParaRPr lang="en-GB" b="0" dirty="0"/>
        </a:p>
      </dgm:t>
    </dgm:pt>
    <dgm:pt modelId="{CA52D6E0-35DD-4501-A4A1-984CD838C634}" type="parTrans" cxnId="{E83AEF58-4503-4D22-A8E6-6BF5B06179E9}">
      <dgm:prSet/>
      <dgm:spPr/>
      <dgm:t>
        <a:bodyPr/>
        <a:lstStyle/>
        <a:p>
          <a:pPr algn="ctr"/>
          <a:endParaRPr lang="en-GB"/>
        </a:p>
      </dgm:t>
    </dgm:pt>
    <dgm:pt modelId="{503E99EF-A14C-4D62-8FC3-6885860FE247}" type="sibTrans" cxnId="{E83AEF58-4503-4D22-A8E6-6BF5B06179E9}">
      <dgm:prSet/>
      <dgm:spPr/>
      <dgm:t>
        <a:bodyPr/>
        <a:lstStyle/>
        <a:p>
          <a:pPr algn="ctr"/>
          <a:endParaRPr lang="en-GB"/>
        </a:p>
      </dgm:t>
    </dgm:pt>
    <dgm:pt modelId="{C261A7F9-221A-4E95-947A-2ECB935CDFC9}" type="pres">
      <dgm:prSet presAssocID="{697467BF-CAD0-47AF-9F27-0818DC7C6ABE}" presName="diagram" presStyleCnt="0">
        <dgm:presLayoutVars>
          <dgm:dir/>
          <dgm:resizeHandles val="exact"/>
        </dgm:presLayoutVars>
      </dgm:prSet>
      <dgm:spPr/>
    </dgm:pt>
    <dgm:pt modelId="{A200FE29-F8CF-4243-A1F0-246C810EB79E}" type="pres">
      <dgm:prSet presAssocID="{ED5104FF-9BAE-44B9-98BC-E8B61AA91F8C}" presName="node" presStyleLbl="node1" presStyleIdx="0" presStyleCnt="17">
        <dgm:presLayoutVars>
          <dgm:bulletEnabled val="1"/>
        </dgm:presLayoutVars>
      </dgm:prSet>
      <dgm:spPr/>
    </dgm:pt>
    <dgm:pt modelId="{87AD910B-792D-41CD-9A40-337088926521}" type="pres">
      <dgm:prSet presAssocID="{280CEDC5-2491-48CF-804E-D78EEAE4727F}" presName="sibTrans" presStyleCnt="0"/>
      <dgm:spPr/>
    </dgm:pt>
    <dgm:pt modelId="{B353979B-CE51-417E-AA91-B89AE13020BD}" type="pres">
      <dgm:prSet presAssocID="{09EF1A0E-4197-48DA-95E1-CABCB71D41AE}" presName="node" presStyleLbl="node1" presStyleIdx="1" presStyleCnt="17">
        <dgm:presLayoutVars>
          <dgm:bulletEnabled val="1"/>
        </dgm:presLayoutVars>
      </dgm:prSet>
      <dgm:spPr/>
    </dgm:pt>
    <dgm:pt modelId="{E3FE01FA-4A6C-426D-82F3-AA24DF82B306}" type="pres">
      <dgm:prSet presAssocID="{A2F57E58-B4B0-4899-AA2A-D03A09D61530}" presName="sibTrans" presStyleCnt="0"/>
      <dgm:spPr/>
    </dgm:pt>
    <dgm:pt modelId="{45347DA2-6433-407B-93F6-D16806670525}" type="pres">
      <dgm:prSet presAssocID="{082F1826-43BF-493D-89F1-6C9C71ED008D}" presName="node" presStyleLbl="node1" presStyleIdx="2" presStyleCnt="17">
        <dgm:presLayoutVars>
          <dgm:bulletEnabled val="1"/>
        </dgm:presLayoutVars>
      </dgm:prSet>
      <dgm:spPr/>
    </dgm:pt>
    <dgm:pt modelId="{D2C9B0D1-E6BE-4C3C-BCDE-08158583AA61}" type="pres">
      <dgm:prSet presAssocID="{A36E31C5-EAC7-4F76-A887-871569BB00EC}" presName="sibTrans" presStyleCnt="0"/>
      <dgm:spPr/>
    </dgm:pt>
    <dgm:pt modelId="{A556290C-3CF5-47C4-8553-C8D7406A75B4}" type="pres">
      <dgm:prSet presAssocID="{57EEBAAE-1315-44E1-97C6-B1CD1FED7D1C}" presName="node" presStyleLbl="node1" presStyleIdx="3" presStyleCnt="17">
        <dgm:presLayoutVars>
          <dgm:bulletEnabled val="1"/>
        </dgm:presLayoutVars>
      </dgm:prSet>
      <dgm:spPr/>
    </dgm:pt>
    <dgm:pt modelId="{6A9FE3E9-CC6A-417E-A5A3-55009446FEC0}" type="pres">
      <dgm:prSet presAssocID="{D73D7419-DCA6-438A-BCA0-7D9EE0055618}" presName="sibTrans" presStyleCnt="0"/>
      <dgm:spPr/>
    </dgm:pt>
    <dgm:pt modelId="{C2948183-BD7B-48C6-8054-FEE1A1D64B7B}" type="pres">
      <dgm:prSet presAssocID="{EB16E964-24A3-4EF5-BA66-2C5FB3E644B0}" presName="node" presStyleLbl="node1" presStyleIdx="4" presStyleCnt="17">
        <dgm:presLayoutVars>
          <dgm:bulletEnabled val="1"/>
        </dgm:presLayoutVars>
      </dgm:prSet>
      <dgm:spPr/>
    </dgm:pt>
    <dgm:pt modelId="{F5537AF2-8C4F-4AAC-AACC-35E33F110019}" type="pres">
      <dgm:prSet presAssocID="{3EE1BF85-9DD9-49C1-94C8-2511119E099A}" presName="sibTrans" presStyleCnt="0"/>
      <dgm:spPr/>
    </dgm:pt>
    <dgm:pt modelId="{8AEB5819-D756-4AF2-8069-7DA5C0F1D834}" type="pres">
      <dgm:prSet presAssocID="{5748D159-2D36-41F3-A527-82DAD5B39CBC}" presName="node" presStyleLbl="node1" presStyleIdx="5" presStyleCnt="17">
        <dgm:presLayoutVars>
          <dgm:bulletEnabled val="1"/>
        </dgm:presLayoutVars>
      </dgm:prSet>
      <dgm:spPr/>
    </dgm:pt>
    <dgm:pt modelId="{94259123-96B3-499C-8D53-FABE4904F5B6}" type="pres">
      <dgm:prSet presAssocID="{B6475DF1-BF32-43EE-BBF2-E0FB1A7D84EF}" presName="sibTrans" presStyleCnt="0"/>
      <dgm:spPr/>
    </dgm:pt>
    <dgm:pt modelId="{9E839768-6731-4C3A-BCB8-C9E471B01FC3}" type="pres">
      <dgm:prSet presAssocID="{06400BF2-3E75-4FE7-8F40-BE58FF9467D9}" presName="node" presStyleLbl="node1" presStyleIdx="6" presStyleCnt="17">
        <dgm:presLayoutVars>
          <dgm:bulletEnabled val="1"/>
        </dgm:presLayoutVars>
      </dgm:prSet>
      <dgm:spPr/>
    </dgm:pt>
    <dgm:pt modelId="{D7C0E69A-D001-4CCB-9657-BD949B66EB46}" type="pres">
      <dgm:prSet presAssocID="{6394DB03-333F-4E98-807F-4BBCAFF35656}" presName="sibTrans" presStyleCnt="0"/>
      <dgm:spPr/>
    </dgm:pt>
    <dgm:pt modelId="{1C0080F6-A690-4F0F-BE25-CE73A88D6BCB}" type="pres">
      <dgm:prSet presAssocID="{839CA619-3B8E-4D11-9279-267C46331A98}" presName="node" presStyleLbl="node1" presStyleIdx="7" presStyleCnt="17">
        <dgm:presLayoutVars>
          <dgm:bulletEnabled val="1"/>
        </dgm:presLayoutVars>
      </dgm:prSet>
      <dgm:spPr/>
    </dgm:pt>
    <dgm:pt modelId="{C9885A04-44CD-4CD0-97F5-927359E5F9A2}" type="pres">
      <dgm:prSet presAssocID="{D27CE4F9-EE54-4261-B1D3-810A0AA9FE67}" presName="sibTrans" presStyleCnt="0"/>
      <dgm:spPr/>
    </dgm:pt>
    <dgm:pt modelId="{328F15A0-757F-426B-9E77-6BA39520B7BA}" type="pres">
      <dgm:prSet presAssocID="{10B67069-240A-477F-B23B-BC61304F74FF}" presName="node" presStyleLbl="node1" presStyleIdx="8" presStyleCnt="17">
        <dgm:presLayoutVars>
          <dgm:bulletEnabled val="1"/>
        </dgm:presLayoutVars>
      </dgm:prSet>
      <dgm:spPr/>
    </dgm:pt>
    <dgm:pt modelId="{D804F1A2-CB74-4553-8B6D-E3D6924A3BDE}" type="pres">
      <dgm:prSet presAssocID="{E3352C93-36FD-49E1-9CEA-9C628EBA937F}" presName="sibTrans" presStyleCnt="0"/>
      <dgm:spPr/>
    </dgm:pt>
    <dgm:pt modelId="{96761210-6349-42FD-8EBF-9E2EC6159DF2}" type="pres">
      <dgm:prSet presAssocID="{50817FA4-5C48-4632-BF97-B3F5B939E60E}" presName="node" presStyleLbl="node1" presStyleIdx="9" presStyleCnt="17">
        <dgm:presLayoutVars>
          <dgm:bulletEnabled val="1"/>
        </dgm:presLayoutVars>
      </dgm:prSet>
      <dgm:spPr/>
    </dgm:pt>
    <dgm:pt modelId="{9DCDA29A-6DF5-47AD-A542-BBE70F95E54C}" type="pres">
      <dgm:prSet presAssocID="{C370D767-6AF4-4985-8DF7-345BBD1C5FDB}" presName="sibTrans" presStyleCnt="0"/>
      <dgm:spPr/>
    </dgm:pt>
    <dgm:pt modelId="{A14B98B6-91D4-4A5F-A50E-2C4C50891441}" type="pres">
      <dgm:prSet presAssocID="{0F7F624A-8839-423F-B0A6-1A95FF9AC807}" presName="node" presStyleLbl="node1" presStyleIdx="10" presStyleCnt="17">
        <dgm:presLayoutVars>
          <dgm:bulletEnabled val="1"/>
        </dgm:presLayoutVars>
      </dgm:prSet>
      <dgm:spPr/>
    </dgm:pt>
    <dgm:pt modelId="{5F12A262-D630-4BDD-8E52-CB8E3D3125B2}" type="pres">
      <dgm:prSet presAssocID="{78247D2E-3BC6-42CA-A156-4F60EA1EB8E0}" presName="sibTrans" presStyleCnt="0"/>
      <dgm:spPr/>
    </dgm:pt>
    <dgm:pt modelId="{6E4DDB1C-EE07-4AF0-98DB-4C3921CE61B3}" type="pres">
      <dgm:prSet presAssocID="{3CD2E7AB-EB25-4B68-8ACD-8466840E72AB}" presName="node" presStyleLbl="node1" presStyleIdx="11" presStyleCnt="17">
        <dgm:presLayoutVars>
          <dgm:bulletEnabled val="1"/>
        </dgm:presLayoutVars>
      </dgm:prSet>
      <dgm:spPr/>
    </dgm:pt>
    <dgm:pt modelId="{310FF3DC-FFE5-49E1-B869-DC273C872D22}" type="pres">
      <dgm:prSet presAssocID="{B57B3453-0102-40A4-ACDD-975ED4558A29}" presName="sibTrans" presStyleCnt="0"/>
      <dgm:spPr/>
    </dgm:pt>
    <dgm:pt modelId="{441561DC-0C84-4AC9-A1F9-DFA7F70A2164}" type="pres">
      <dgm:prSet presAssocID="{7048191D-2BC4-4D16-9DA0-135AB080A429}" presName="node" presStyleLbl="node1" presStyleIdx="12" presStyleCnt="17">
        <dgm:presLayoutVars>
          <dgm:bulletEnabled val="1"/>
        </dgm:presLayoutVars>
      </dgm:prSet>
      <dgm:spPr/>
    </dgm:pt>
    <dgm:pt modelId="{B3F6D485-B4AA-4BBF-A525-52B2ACF2F8D6}" type="pres">
      <dgm:prSet presAssocID="{54C7FA73-616C-4E92-BE4F-92D548B0184B}" presName="sibTrans" presStyleCnt="0"/>
      <dgm:spPr/>
    </dgm:pt>
    <dgm:pt modelId="{1C3952D3-95AE-4927-BD11-5D29633BCE8D}" type="pres">
      <dgm:prSet presAssocID="{63D57273-CC1D-477D-AFA5-4E4B629FF805}" presName="node" presStyleLbl="node1" presStyleIdx="13" presStyleCnt="17">
        <dgm:presLayoutVars>
          <dgm:bulletEnabled val="1"/>
        </dgm:presLayoutVars>
      </dgm:prSet>
      <dgm:spPr/>
    </dgm:pt>
    <dgm:pt modelId="{3010E863-A291-42C2-A0BA-976C30DA4C79}" type="pres">
      <dgm:prSet presAssocID="{459B7BD2-3857-4E2C-9939-4A44B785144C}" presName="sibTrans" presStyleCnt="0"/>
      <dgm:spPr/>
    </dgm:pt>
    <dgm:pt modelId="{775189F3-A290-452B-8028-A690BD877695}" type="pres">
      <dgm:prSet presAssocID="{55FEAF9F-75D1-4664-80FD-48FD4BE5D96B}" presName="node" presStyleLbl="node1" presStyleIdx="14" presStyleCnt="17">
        <dgm:presLayoutVars>
          <dgm:bulletEnabled val="1"/>
        </dgm:presLayoutVars>
      </dgm:prSet>
      <dgm:spPr/>
    </dgm:pt>
    <dgm:pt modelId="{5EC598BD-65DE-4191-9A90-B2C2FB4B295E}" type="pres">
      <dgm:prSet presAssocID="{682FCAF6-471E-4C83-AB7A-59EE435CC031}" presName="sibTrans" presStyleCnt="0"/>
      <dgm:spPr/>
    </dgm:pt>
    <dgm:pt modelId="{AF75580F-625B-4F82-94C8-920A2E4DF2BD}" type="pres">
      <dgm:prSet presAssocID="{8E982D3C-BB54-42AE-BBA8-5F082B19E1E3}" presName="node" presStyleLbl="node1" presStyleIdx="15" presStyleCnt="17">
        <dgm:presLayoutVars>
          <dgm:bulletEnabled val="1"/>
        </dgm:presLayoutVars>
      </dgm:prSet>
      <dgm:spPr/>
    </dgm:pt>
    <dgm:pt modelId="{299CB482-8267-42DF-9740-19A3579E2296}" type="pres">
      <dgm:prSet presAssocID="{83363277-7253-444E-A47B-2A01DCB73338}" presName="sibTrans" presStyleCnt="0"/>
      <dgm:spPr/>
    </dgm:pt>
    <dgm:pt modelId="{E597B257-54E0-4E68-9409-FFB1A56CCDD8}" type="pres">
      <dgm:prSet presAssocID="{9954E820-50C4-46E9-9C65-C68FA4B30C84}" presName="node" presStyleLbl="node1" presStyleIdx="16" presStyleCnt="17">
        <dgm:presLayoutVars>
          <dgm:bulletEnabled val="1"/>
        </dgm:presLayoutVars>
      </dgm:prSet>
      <dgm:spPr/>
    </dgm:pt>
  </dgm:ptLst>
  <dgm:cxnLst>
    <dgm:cxn modelId="{50504706-EE2D-43F0-8274-E1FB713D0B06}" srcId="{697467BF-CAD0-47AF-9F27-0818DC7C6ABE}" destId="{EB16E964-24A3-4EF5-BA66-2C5FB3E644B0}" srcOrd="4" destOrd="0" parTransId="{344E566D-A2C4-427C-A9AC-E304ED10D10C}" sibTransId="{3EE1BF85-9DD9-49C1-94C8-2511119E099A}"/>
    <dgm:cxn modelId="{76A93F08-E868-4185-8E72-0F05BD6C1BB2}" srcId="{697467BF-CAD0-47AF-9F27-0818DC7C6ABE}" destId="{5748D159-2D36-41F3-A527-82DAD5B39CBC}" srcOrd="5" destOrd="0" parTransId="{5ECCCEED-B786-43D9-BD50-3FCFEE5C2381}" sibTransId="{B6475DF1-BF32-43EE-BBF2-E0FB1A7D84EF}"/>
    <dgm:cxn modelId="{8EB4B008-E4D2-4CF6-8CAB-11631798D564}" type="presOf" srcId="{90965C80-31E8-4CFC-985E-9F4068EA15BB}" destId="{328F15A0-757F-426B-9E77-6BA39520B7BA}" srcOrd="0" destOrd="1" presId="urn:microsoft.com/office/officeart/2005/8/layout/default"/>
    <dgm:cxn modelId="{B1CC770A-3E4A-40C3-B063-1A3EF2349C67}" srcId="{7048191D-2BC4-4D16-9DA0-135AB080A429}" destId="{82F61D4F-8CB7-462E-B4D2-51EE238600DF}" srcOrd="0" destOrd="0" parTransId="{FDF2AB38-4E0D-43EB-9B1A-314E91CB970B}" sibTransId="{497BCBC9-1E38-430B-8008-D0400A99A60D}"/>
    <dgm:cxn modelId="{5AE74F0C-A61C-44E1-A0A8-4D70BB9B45BB}" srcId="{697467BF-CAD0-47AF-9F27-0818DC7C6ABE}" destId="{8E982D3C-BB54-42AE-BBA8-5F082B19E1E3}" srcOrd="15" destOrd="0" parTransId="{DFB903FC-9C2E-4C3E-AAEB-9DEAE884448E}" sibTransId="{83363277-7253-444E-A47B-2A01DCB73338}"/>
    <dgm:cxn modelId="{A6BB240E-18A8-4B3A-A4AE-4E25031C4CFF}" type="presOf" srcId="{391B5B95-D8EE-4E21-9637-BEE69636E11E}" destId="{A200FE29-F8CF-4243-A1F0-246C810EB79E}" srcOrd="0" destOrd="1" presId="urn:microsoft.com/office/officeart/2005/8/layout/default"/>
    <dgm:cxn modelId="{9DD3C915-8ABA-428B-A809-484A5BC855A8}" type="presOf" srcId="{D9AD9F79-8DBB-4B98-8EED-CD686E39D00B}" destId="{6E4DDB1C-EE07-4AF0-98DB-4C3921CE61B3}" srcOrd="0" destOrd="1" presId="urn:microsoft.com/office/officeart/2005/8/layout/default"/>
    <dgm:cxn modelId="{8A157816-9B85-4BCF-A8C5-FB3F32A890F7}" srcId="{082F1826-43BF-493D-89F1-6C9C71ED008D}" destId="{48D128BC-5D16-42FE-8CB4-55CB96BA3C6C}" srcOrd="0" destOrd="0" parTransId="{D6DB0CAF-0F1A-40D0-AB5A-A70B32F1091F}" sibTransId="{0E5BDDEA-9EFA-438B-BC00-0D6960F97E09}"/>
    <dgm:cxn modelId="{113D2818-9BE5-478C-9135-6C81E9A45D1D}" srcId="{697467BF-CAD0-47AF-9F27-0818DC7C6ABE}" destId="{50817FA4-5C48-4632-BF97-B3F5B939E60E}" srcOrd="9" destOrd="0" parTransId="{EEA8ADEB-F0CF-44F9-B8AC-E99A79BD4252}" sibTransId="{C370D767-6AF4-4985-8DF7-345BBD1C5FDB}"/>
    <dgm:cxn modelId="{ACAC211E-6290-41FA-BE04-984CB3F0062F}" srcId="{55FEAF9F-75D1-4664-80FD-48FD4BE5D96B}" destId="{25DE3618-EE11-4824-A0C9-D51B1CCA9451}" srcOrd="0" destOrd="0" parTransId="{A4EF4DBA-3F93-4B0A-BE6B-A9194F721216}" sibTransId="{4904DAE4-0FC4-4159-8504-5EE9A89A1689}"/>
    <dgm:cxn modelId="{3828621E-EFCF-41B9-A27D-EB126F438870}" type="presOf" srcId="{AA177867-A190-46E7-BFCB-174E7FEC7E74}" destId="{A556290C-3CF5-47C4-8553-C8D7406A75B4}" srcOrd="0" destOrd="1" presId="urn:microsoft.com/office/officeart/2005/8/layout/default"/>
    <dgm:cxn modelId="{6902E81E-3886-4806-B5A2-D865C5E83FDC}" type="presOf" srcId="{6A520EB6-82BA-468B-BA9F-54ECC307636A}" destId="{1C0080F6-A690-4F0F-BE25-CE73A88D6BCB}" srcOrd="0" destOrd="1" presId="urn:microsoft.com/office/officeart/2005/8/layout/default"/>
    <dgm:cxn modelId="{37059D24-DBBA-475B-8B19-3735195C5DFE}" type="presOf" srcId="{F80A60B5-7D0C-43F4-8B81-BC5059DE5BC4}" destId="{A14B98B6-91D4-4A5F-A50E-2C4C50891441}" srcOrd="0" destOrd="1" presId="urn:microsoft.com/office/officeart/2005/8/layout/default"/>
    <dgm:cxn modelId="{96204828-4C08-4CC1-95E0-FFB59CC2CC92}" srcId="{697467BF-CAD0-47AF-9F27-0818DC7C6ABE}" destId="{55FEAF9F-75D1-4664-80FD-48FD4BE5D96B}" srcOrd="14" destOrd="0" parTransId="{1E3C255C-7E83-49C3-AE99-DE1A01474D51}" sibTransId="{682FCAF6-471E-4C83-AB7A-59EE435CC031}"/>
    <dgm:cxn modelId="{E847062B-C6B9-404E-B091-8E89E041C06C}" type="presOf" srcId="{05EEBDBF-D788-4B32-B00E-D5335F45B8CD}" destId="{E597B257-54E0-4E68-9409-FFB1A56CCDD8}" srcOrd="0" destOrd="1" presId="urn:microsoft.com/office/officeart/2005/8/layout/default"/>
    <dgm:cxn modelId="{2B61072B-E402-4B5A-A13F-CFACDE8AF1C1}" type="presOf" srcId="{9954E820-50C4-46E9-9C65-C68FA4B30C84}" destId="{E597B257-54E0-4E68-9409-FFB1A56CCDD8}" srcOrd="0" destOrd="0" presId="urn:microsoft.com/office/officeart/2005/8/layout/default"/>
    <dgm:cxn modelId="{09B9E42F-6CAF-4305-BDA4-C68526FBAD51}" type="presOf" srcId="{55FEAF9F-75D1-4664-80FD-48FD4BE5D96B}" destId="{775189F3-A290-452B-8028-A690BD877695}" srcOrd="0" destOrd="0" presId="urn:microsoft.com/office/officeart/2005/8/layout/default"/>
    <dgm:cxn modelId="{3F87B130-F643-450C-A2ED-BBA6EBE2D283}" srcId="{697467BF-CAD0-47AF-9F27-0818DC7C6ABE}" destId="{57EEBAAE-1315-44E1-97C6-B1CD1FED7D1C}" srcOrd="3" destOrd="0" parTransId="{C0F1864A-62C1-4C54-8E3D-F48B6BD0FCB7}" sibTransId="{D73D7419-DCA6-438A-BCA0-7D9EE0055618}"/>
    <dgm:cxn modelId="{8FA80335-B460-4601-89AA-904A4C007D30}" srcId="{5748D159-2D36-41F3-A527-82DAD5B39CBC}" destId="{7E332337-5066-404B-9A98-862FC1AAAFC1}" srcOrd="0" destOrd="0" parTransId="{6E9BD430-1458-49C0-9CCD-F2566B475B5A}" sibTransId="{A645FB40-48B3-4065-81B5-6B53A515C893}"/>
    <dgm:cxn modelId="{CC89693D-F013-4CB7-9E45-6779199DD081}" srcId="{3CD2E7AB-EB25-4B68-8ACD-8466840E72AB}" destId="{D9AD9F79-8DBB-4B98-8EED-CD686E39D00B}" srcOrd="0" destOrd="0" parTransId="{28B2FD15-31DA-4701-954F-1083EC4CC8B6}" sibTransId="{23ED56FA-CD2F-49BE-AD8D-75BBB4A6B099}"/>
    <dgm:cxn modelId="{CAA8285D-7896-43B2-9E6B-84C4D74DBC02}" type="presOf" srcId="{9507AFAA-CE9C-4934-A3B6-38C169507FAD}" destId="{1C3952D3-95AE-4927-BD11-5D29633BCE8D}" srcOrd="0" destOrd="1" presId="urn:microsoft.com/office/officeart/2005/8/layout/default"/>
    <dgm:cxn modelId="{4D8D025E-527F-4A71-9F4C-DA3EDF7793DD}" srcId="{839CA619-3B8E-4D11-9279-267C46331A98}" destId="{6A520EB6-82BA-468B-BA9F-54ECC307636A}" srcOrd="0" destOrd="0" parTransId="{CD83CADE-60DB-42BB-A64E-8F60FB6F0637}" sibTransId="{AC01CEAD-6C1B-4D02-AF26-3FF96B26C3E4}"/>
    <dgm:cxn modelId="{4326195F-6260-4B16-B2EF-86036E5BCCEB}" srcId="{10B67069-240A-477F-B23B-BC61304F74FF}" destId="{90965C80-31E8-4CFC-985E-9F4068EA15BB}" srcOrd="0" destOrd="0" parTransId="{9EFE9586-3D44-4AD4-A56A-F6EDCFDA9D42}" sibTransId="{13D7AA07-DA61-44FB-B2B6-7F88CBD26DAD}"/>
    <dgm:cxn modelId="{2FFF4F41-34AE-469E-A2C1-4ACBD92F245D}" type="presOf" srcId="{09EF1A0E-4197-48DA-95E1-CABCB71D41AE}" destId="{B353979B-CE51-417E-AA91-B89AE13020BD}" srcOrd="0" destOrd="0" presId="urn:microsoft.com/office/officeart/2005/8/layout/default"/>
    <dgm:cxn modelId="{9CA6A461-E275-4E12-B3E4-88041F37204F}" type="presOf" srcId="{49918C27-2B8E-4883-ADD8-D776C061B226}" destId="{B353979B-CE51-417E-AA91-B89AE13020BD}" srcOrd="0" destOrd="1" presId="urn:microsoft.com/office/officeart/2005/8/layout/default"/>
    <dgm:cxn modelId="{B6FF9963-64C9-4053-B7E4-B0EE87BAC96A}" srcId="{06400BF2-3E75-4FE7-8F40-BE58FF9467D9}" destId="{27C40C3A-5913-4B3C-9168-F76FF24C25F6}" srcOrd="0" destOrd="0" parTransId="{6A0E6141-1FE3-4121-93DA-8E2BA08A4344}" sibTransId="{C28E6C5E-197D-4A11-A60F-AF11CD494671}"/>
    <dgm:cxn modelId="{E0BF3548-854E-484D-B4A3-D549E1E4B17F}" srcId="{09EF1A0E-4197-48DA-95E1-CABCB71D41AE}" destId="{49918C27-2B8E-4883-ADD8-D776C061B226}" srcOrd="0" destOrd="0" parTransId="{F2CC9CA2-F8F0-43C6-8F67-15B358E57584}" sibTransId="{7C64E4E7-70C0-4535-AD0B-9A850189068A}"/>
    <dgm:cxn modelId="{A5328468-E72B-47EB-9B58-BB7548651B1A}" srcId="{ED5104FF-9BAE-44B9-98BC-E8B61AA91F8C}" destId="{391B5B95-D8EE-4E21-9637-BEE69636E11E}" srcOrd="0" destOrd="0" parTransId="{CF6D5CAE-535B-4B49-9CEE-6CC0B73A6136}" sibTransId="{6CA17167-66D6-4481-B662-16707AA7C852}"/>
    <dgm:cxn modelId="{819C3A49-CE71-4BD3-8802-BCB3316F5D0A}" srcId="{697467BF-CAD0-47AF-9F27-0818DC7C6ABE}" destId="{9954E820-50C4-46E9-9C65-C68FA4B30C84}" srcOrd="16" destOrd="0" parTransId="{92AD9875-CD37-4FFB-B7DB-333491A39776}" sibTransId="{BCC13E5A-0B60-4EDD-8DF1-4B5B3985084C}"/>
    <dgm:cxn modelId="{EFF42E6A-92AC-497F-A1E6-CFF879CADEC1}" type="presOf" srcId="{3CD2E7AB-EB25-4B68-8ACD-8466840E72AB}" destId="{6E4DDB1C-EE07-4AF0-98DB-4C3921CE61B3}" srcOrd="0" destOrd="0" presId="urn:microsoft.com/office/officeart/2005/8/layout/default"/>
    <dgm:cxn modelId="{58414D6D-1B17-44B1-AF2B-F75EC447C090}" srcId="{EB16E964-24A3-4EF5-BA66-2C5FB3E644B0}" destId="{91E7658A-D9B4-4650-9A12-37DB67B58607}" srcOrd="0" destOrd="0" parTransId="{939A2489-4099-487F-B57F-26115F84A8CA}" sibTransId="{8B313E43-DD79-4E59-A8F8-21E4375FDC72}"/>
    <dgm:cxn modelId="{50601D50-8733-4C12-9920-6780C24293E7}" type="presOf" srcId="{48D128BC-5D16-42FE-8CB4-55CB96BA3C6C}" destId="{45347DA2-6433-407B-93F6-D16806670525}" srcOrd="0" destOrd="1" presId="urn:microsoft.com/office/officeart/2005/8/layout/default"/>
    <dgm:cxn modelId="{77C0C672-8766-41C4-8D40-7FCA4CC74139}" srcId="{697467BF-CAD0-47AF-9F27-0818DC7C6ABE}" destId="{09EF1A0E-4197-48DA-95E1-CABCB71D41AE}" srcOrd="1" destOrd="0" parTransId="{64AD48E4-559A-4463-9837-4D9609BB9923}" sibTransId="{A2F57E58-B4B0-4899-AA2A-D03A09D61530}"/>
    <dgm:cxn modelId="{A9913C53-E7C0-4226-9143-D6B1B61F6A29}" type="presOf" srcId="{EB16E964-24A3-4EF5-BA66-2C5FB3E644B0}" destId="{C2948183-BD7B-48C6-8054-FEE1A1D64B7B}" srcOrd="0" destOrd="0" presId="urn:microsoft.com/office/officeart/2005/8/layout/default"/>
    <dgm:cxn modelId="{F2EE5D53-26EF-4D99-9D8D-B0ECE0C0B417}" type="presOf" srcId="{7048191D-2BC4-4D16-9DA0-135AB080A429}" destId="{441561DC-0C84-4AC9-A1F9-DFA7F70A2164}" srcOrd="0" destOrd="0" presId="urn:microsoft.com/office/officeart/2005/8/layout/default"/>
    <dgm:cxn modelId="{8D3E8473-3FD0-4E71-9CB0-78EB2E7B64B4}" srcId="{8E982D3C-BB54-42AE-BBA8-5F082B19E1E3}" destId="{3C2465FA-DD44-4B4D-8D94-BC4326A02DFC}" srcOrd="0" destOrd="0" parTransId="{1C244AAF-62B9-4FA0-9884-3A1FA10FF34F}" sibTransId="{6C3C6096-5196-47CA-8F64-45B420EC79A5}"/>
    <dgm:cxn modelId="{4E87F255-6829-447D-A730-84ED95291809}" srcId="{697467BF-CAD0-47AF-9F27-0818DC7C6ABE}" destId="{082F1826-43BF-493D-89F1-6C9C71ED008D}" srcOrd="2" destOrd="0" parTransId="{5A9B3A34-6C94-4C25-B85E-FC0FD28F15E3}" sibTransId="{A36E31C5-EAC7-4F76-A887-871569BB00EC}"/>
    <dgm:cxn modelId="{E83AEF58-4503-4D22-A8E6-6BF5B06179E9}" srcId="{9954E820-50C4-46E9-9C65-C68FA4B30C84}" destId="{05EEBDBF-D788-4B32-B00E-D5335F45B8CD}" srcOrd="0" destOrd="0" parTransId="{CA52D6E0-35DD-4501-A4A1-984CD838C634}" sibTransId="{503E99EF-A14C-4D62-8FC3-6885860FE247}"/>
    <dgm:cxn modelId="{6BEE5A7A-491C-417D-8865-FB00863781F1}" type="presOf" srcId="{3C2465FA-DD44-4B4D-8D94-BC4326A02DFC}" destId="{AF75580F-625B-4F82-94C8-920A2E4DF2BD}" srcOrd="0" destOrd="1" presId="urn:microsoft.com/office/officeart/2005/8/layout/default"/>
    <dgm:cxn modelId="{3CB7127B-2AA3-412F-AD9E-95065C691987}" type="presOf" srcId="{ED5104FF-9BAE-44B9-98BC-E8B61AA91F8C}" destId="{A200FE29-F8CF-4243-A1F0-246C810EB79E}" srcOrd="0" destOrd="0" presId="urn:microsoft.com/office/officeart/2005/8/layout/default"/>
    <dgm:cxn modelId="{216DAD82-D871-480E-B94D-1192ED4357FC}" type="presOf" srcId="{839CA619-3B8E-4D11-9279-267C46331A98}" destId="{1C0080F6-A690-4F0F-BE25-CE73A88D6BCB}" srcOrd="0" destOrd="0" presId="urn:microsoft.com/office/officeart/2005/8/layout/default"/>
    <dgm:cxn modelId="{382CD083-2CAA-426A-845E-7CC20FA49F2E}" type="presOf" srcId="{0F7F624A-8839-423F-B0A6-1A95FF9AC807}" destId="{A14B98B6-91D4-4A5F-A50E-2C4C50891441}" srcOrd="0" destOrd="0" presId="urn:microsoft.com/office/officeart/2005/8/layout/default"/>
    <dgm:cxn modelId="{8AE7B087-2F7F-43B8-A2D7-190BE2B79B82}" srcId="{697467BF-CAD0-47AF-9F27-0818DC7C6ABE}" destId="{0F7F624A-8839-423F-B0A6-1A95FF9AC807}" srcOrd="10" destOrd="0" parTransId="{D78371C4-D333-4A94-9C92-16317024BD3A}" sibTransId="{78247D2E-3BC6-42CA-A156-4F60EA1EB8E0}"/>
    <dgm:cxn modelId="{E7348588-9FD0-4F20-A59E-DD32589C989F}" type="presOf" srcId="{63D57273-CC1D-477D-AFA5-4E4B629FF805}" destId="{1C3952D3-95AE-4927-BD11-5D29633BCE8D}" srcOrd="0" destOrd="0" presId="urn:microsoft.com/office/officeart/2005/8/layout/default"/>
    <dgm:cxn modelId="{4FF96C8C-8C03-4BD8-8CB1-ABFD1D46283F}" type="presOf" srcId="{82F61D4F-8CB7-462E-B4D2-51EE238600DF}" destId="{441561DC-0C84-4AC9-A1F9-DFA7F70A2164}" srcOrd="0" destOrd="1" presId="urn:microsoft.com/office/officeart/2005/8/layout/default"/>
    <dgm:cxn modelId="{D2CA9E9C-6288-47D2-978C-FE0792B8DD34}" type="presOf" srcId="{57EEBAAE-1315-44E1-97C6-B1CD1FED7D1C}" destId="{A556290C-3CF5-47C4-8553-C8D7406A75B4}" srcOrd="0" destOrd="0" presId="urn:microsoft.com/office/officeart/2005/8/layout/default"/>
    <dgm:cxn modelId="{7F9460A0-C306-40A6-AF34-CD2319EB4F83}" srcId="{697467BF-CAD0-47AF-9F27-0818DC7C6ABE}" destId="{06400BF2-3E75-4FE7-8F40-BE58FF9467D9}" srcOrd="6" destOrd="0" parTransId="{AD38DA35-DABE-41E7-850A-1844ECF1FE03}" sibTransId="{6394DB03-333F-4E98-807F-4BBCAFF35656}"/>
    <dgm:cxn modelId="{BFC24DAA-7F4C-43D7-AE75-052AFB2139C6}" srcId="{63D57273-CC1D-477D-AFA5-4E4B629FF805}" destId="{9507AFAA-CE9C-4934-A3B6-38C169507FAD}" srcOrd="0" destOrd="0" parTransId="{45E4598A-AE0F-4528-B0B1-009360546B93}" sibTransId="{2E3CAEDE-E874-457F-8AEF-E48445A9AC43}"/>
    <dgm:cxn modelId="{521AF2B1-55BC-474D-8D12-5692E1C0A291}" type="presOf" srcId="{10B67069-240A-477F-B23B-BC61304F74FF}" destId="{328F15A0-757F-426B-9E77-6BA39520B7BA}" srcOrd="0" destOrd="0" presId="urn:microsoft.com/office/officeart/2005/8/layout/default"/>
    <dgm:cxn modelId="{53FF6CB7-F3FE-40E4-90D7-E5CF32F039B7}" srcId="{57EEBAAE-1315-44E1-97C6-B1CD1FED7D1C}" destId="{AA177867-A190-46E7-BFCB-174E7FEC7E74}" srcOrd="0" destOrd="0" parTransId="{00E8457A-9E3E-4F41-BCAF-7DF19DACC1E9}" sibTransId="{38A88C3D-86CB-433B-97EC-D37003D43FC9}"/>
    <dgm:cxn modelId="{729ACDB7-7A3C-4DD3-9590-5B2A1A4A377D}" type="presOf" srcId="{50817FA4-5C48-4632-BF97-B3F5B939E60E}" destId="{96761210-6349-42FD-8EBF-9E2EC6159DF2}" srcOrd="0" destOrd="0" presId="urn:microsoft.com/office/officeart/2005/8/layout/default"/>
    <dgm:cxn modelId="{3D9807B9-88CB-4EF9-8F19-ACCB3D59ED75}" type="presOf" srcId="{25DE3618-EE11-4824-A0C9-D51B1CCA9451}" destId="{775189F3-A290-452B-8028-A690BD877695}" srcOrd="0" destOrd="1" presId="urn:microsoft.com/office/officeart/2005/8/layout/default"/>
    <dgm:cxn modelId="{75F9C6B9-D6C1-4BC7-A8E9-89ACEE0A2DE2}" type="presOf" srcId="{082F1826-43BF-493D-89F1-6C9C71ED008D}" destId="{45347DA2-6433-407B-93F6-D16806670525}" srcOrd="0" destOrd="0" presId="urn:microsoft.com/office/officeart/2005/8/layout/default"/>
    <dgm:cxn modelId="{84C5F5C0-97F9-471D-BB1B-40A69F341D7D}" srcId="{697467BF-CAD0-47AF-9F27-0818DC7C6ABE}" destId="{839CA619-3B8E-4D11-9279-267C46331A98}" srcOrd="7" destOrd="0" parTransId="{B87E3760-1C17-4DC6-9FCB-AB4E639CC171}" sibTransId="{D27CE4F9-EE54-4261-B1D3-810A0AA9FE67}"/>
    <dgm:cxn modelId="{712A1DC5-E013-4EDE-8838-8F865BA18B33}" type="presOf" srcId="{7E332337-5066-404B-9A98-862FC1AAAFC1}" destId="{8AEB5819-D756-4AF2-8069-7DA5C0F1D834}" srcOrd="0" destOrd="1" presId="urn:microsoft.com/office/officeart/2005/8/layout/default"/>
    <dgm:cxn modelId="{5564C0CB-0CDA-435C-96D4-0ECAEE911C62}" srcId="{697467BF-CAD0-47AF-9F27-0818DC7C6ABE}" destId="{3CD2E7AB-EB25-4B68-8ACD-8466840E72AB}" srcOrd="11" destOrd="0" parTransId="{4466D808-ABBA-48BB-A711-F07368303A2B}" sibTransId="{B57B3453-0102-40A4-ACDD-975ED4558A29}"/>
    <dgm:cxn modelId="{CACFC6D6-1DBF-439C-ADD1-275188FBEBE3}" type="presOf" srcId="{8E982D3C-BB54-42AE-BBA8-5F082B19E1E3}" destId="{AF75580F-625B-4F82-94C8-920A2E4DF2BD}" srcOrd="0" destOrd="0" presId="urn:microsoft.com/office/officeart/2005/8/layout/default"/>
    <dgm:cxn modelId="{94EE70DA-AB7A-4A8A-AE1A-B0D938CE8A72}" type="presOf" srcId="{697467BF-CAD0-47AF-9F27-0818DC7C6ABE}" destId="{C261A7F9-221A-4E95-947A-2ECB935CDFC9}" srcOrd="0" destOrd="0" presId="urn:microsoft.com/office/officeart/2005/8/layout/default"/>
    <dgm:cxn modelId="{1FDA37DE-45AF-4B3F-90FF-8E203044A4D9}" srcId="{50817FA4-5C48-4632-BF97-B3F5B939E60E}" destId="{21C3AC30-C26C-4B91-8822-3E522529A608}" srcOrd="0" destOrd="0" parTransId="{16390A3E-FF19-459D-AE91-DDC75446A92F}" sibTransId="{ABA0D34E-D93A-42EC-85B4-C6A8AFDE3A2E}"/>
    <dgm:cxn modelId="{891255DF-F4D0-4542-B7B3-0A10214C5993}" type="presOf" srcId="{5748D159-2D36-41F3-A527-82DAD5B39CBC}" destId="{8AEB5819-D756-4AF2-8069-7DA5C0F1D834}" srcOrd="0" destOrd="0" presId="urn:microsoft.com/office/officeart/2005/8/layout/default"/>
    <dgm:cxn modelId="{A53138E2-D289-40CB-A7D6-2FFDCB9212B8}" srcId="{697467BF-CAD0-47AF-9F27-0818DC7C6ABE}" destId="{10B67069-240A-477F-B23B-BC61304F74FF}" srcOrd="8" destOrd="0" parTransId="{5B25362F-4879-4D47-97B4-E8C8527848EF}" sibTransId="{E3352C93-36FD-49E1-9CEA-9C628EBA937F}"/>
    <dgm:cxn modelId="{D6112EE7-1C70-4DCE-BD59-7B693F5C2534}" srcId="{0F7F624A-8839-423F-B0A6-1A95FF9AC807}" destId="{F80A60B5-7D0C-43F4-8B81-BC5059DE5BC4}" srcOrd="0" destOrd="0" parTransId="{2FBF4A70-C40B-461F-8F71-405E4A6110A1}" sibTransId="{291B3F02-527E-4E8B-A5EF-97FA40A610FE}"/>
    <dgm:cxn modelId="{B3AE70E8-831A-42F4-A7A3-A3A2405576FD}" srcId="{697467BF-CAD0-47AF-9F27-0818DC7C6ABE}" destId="{7048191D-2BC4-4D16-9DA0-135AB080A429}" srcOrd="12" destOrd="0" parTransId="{CD72FDAA-21DC-42DD-99F9-77F344F93A5B}" sibTransId="{54C7FA73-616C-4E92-BE4F-92D548B0184B}"/>
    <dgm:cxn modelId="{84088EEC-0A5D-4D56-88BE-DAB319085DD0}" type="presOf" srcId="{06400BF2-3E75-4FE7-8F40-BE58FF9467D9}" destId="{9E839768-6731-4C3A-BCB8-C9E471B01FC3}" srcOrd="0" destOrd="0" presId="urn:microsoft.com/office/officeart/2005/8/layout/default"/>
    <dgm:cxn modelId="{0CFA62ED-9EF0-4697-9527-FE7DA50EE9A8}" type="presOf" srcId="{21C3AC30-C26C-4B91-8822-3E522529A608}" destId="{96761210-6349-42FD-8EBF-9E2EC6159DF2}" srcOrd="0" destOrd="1" presId="urn:microsoft.com/office/officeart/2005/8/layout/default"/>
    <dgm:cxn modelId="{B8CBACF3-31BE-4710-9D3D-D8C54B8185AE}" type="presOf" srcId="{27C40C3A-5913-4B3C-9168-F76FF24C25F6}" destId="{9E839768-6731-4C3A-BCB8-C9E471B01FC3}" srcOrd="0" destOrd="1" presId="urn:microsoft.com/office/officeart/2005/8/layout/default"/>
    <dgm:cxn modelId="{79AB74F5-BFDF-43EA-B7EC-F99070AA2BE0}" type="presOf" srcId="{91E7658A-D9B4-4650-9A12-37DB67B58607}" destId="{C2948183-BD7B-48C6-8054-FEE1A1D64B7B}" srcOrd="0" destOrd="1" presId="urn:microsoft.com/office/officeart/2005/8/layout/default"/>
    <dgm:cxn modelId="{E19AF4F8-2053-4910-A2FC-F075760D8B99}" srcId="{697467BF-CAD0-47AF-9F27-0818DC7C6ABE}" destId="{63D57273-CC1D-477D-AFA5-4E4B629FF805}" srcOrd="13" destOrd="0" parTransId="{C817CBED-924B-430D-A0ED-C09091BCE3AA}" sibTransId="{459B7BD2-3857-4E2C-9939-4A44B785144C}"/>
    <dgm:cxn modelId="{DF3C36FE-345E-472E-BFC5-BD6F71D97C42}" srcId="{697467BF-CAD0-47AF-9F27-0818DC7C6ABE}" destId="{ED5104FF-9BAE-44B9-98BC-E8B61AA91F8C}" srcOrd="0" destOrd="0" parTransId="{66F2FFDF-CA7C-4064-A60E-8C6A91F73533}" sibTransId="{280CEDC5-2491-48CF-804E-D78EEAE4727F}"/>
    <dgm:cxn modelId="{FCACFD7E-F3B1-457C-BB10-E7FA9F02AE6E}" type="presParOf" srcId="{C261A7F9-221A-4E95-947A-2ECB935CDFC9}" destId="{A200FE29-F8CF-4243-A1F0-246C810EB79E}" srcOrd="0" destOrd="0" presId="urn:microsoft.com/office/officeart/2005/8/layout/default"/>
    <dgm:cxn modelId="{E2ACCFEA-D2A9-4125-BEF9-EDF64AF16025}" type="presParOf" srcId="{C261A7F9-221A-4E95-947A-2ECB935CDFC9}" destId="{87AD910B-792D-41CD-9A40-337088926521}" srcOrd="1" destOrd="0" presId="urn:microsoft.com/office/officeart/2005/8/layout/default"/>
    <dgm:cxn modelId="{657EF2D5-9D08-49F2-B41D-279104174E8F}" type="presParOf" srcId="{C261A7F9-221A-4E95-947A-2ECB935CDFC9}" destId="{B353979B-CE51-417E-AA91-B89AE13020BD}" srcOrd="2" destOrd="0" presId="urn:microsoft.com/office/officeart/2005/8/layout/default"/>
    <dgm:cxn modelId="{FB62ADFF-9974-4E0F-8321-7BCC6DC0AB81}" type="presParOf" srcId="{C261A7F9-221A-4E95-947A-2ECB935CDFC9}" destId="{E3FE01FA-4A6C-426D-82F3-AA24DF82B306}" srcOrd="3" destOrd="0" presId="urn:microsoft.com/office/officeart/2005/8/layout/default"/>
    <dgm:cxn modelId="{07452214-448E-4601-9676-9503D2F6A739}" type="presParOf" srcId="{C261A7F9-221A-4E95-947A-2ECB935CDFC9}" destId="{45347DA2-6433-407B-93F6-D16806670525}" srcOrd="4" destOrd="0" presId="urn:microsoft.com/office/officeart/2005/8/layout/default"/>
    <dgm:cxn modelId="{7B60E6A0-37A8-493B-8DC2-2737547FEC5C}" type="presParOf" srcId="{C261A7F9-221A-4E95-947A-2ECB935CDFC9}" destId="{D2C9B0D1-E6BE-4C3C-BCDE-08158583AA61}" srcOrd="5" destOrd="0" presId="urn:microsoft.com/office/officeart/2005/8/layout/default"/>
    <dgm:cxn modelId="{0CF11C43-6856-4EB2-9736-33DDAE62EC96}" type="presParOf" srcId="{C261A7F9-221A-4E95-947A-2ECB935CDFC9}" destId="{A556290C-3CF5-47C4-8553-C8D7406A75B4}" srcOrd="6" destOrd="0" presId="urn:microsoft.com/office/officeart/2005/8/layout/default"/>
    <dgm:cxn modelId="{935E71B5-2572-4F36-BFD1-C577980EC2CB}" type="presParOf" srcId="{C261A7F9-221A-4E95-947A-2ECB935CDFC9}" destId="{6A9FE3E9-CC6A-417E-A5A3-55009446FEC0}" srcOrd="7" destOrd="0" presId="urn:microsoft.com/office/officeart/2005/8/layout/default"/>
    <dgm:cxn modelId="{E8590921-0C81-4517-9BEF-D1481D1D57C5}" type="presParOf" srcId="{C261A7F9-221A-4E95-947A-2ECB935CDFC9}" destId="{C2948183-BD7B-48C6-8054-FEE1A1D64B7B}" srcOrd="8" destOrd="0" presId="urn:microsoft.com/office/officeart/2005/8/layout/default"/>
    <dgm:cxn modelId="{FF3BD86F-EFFE-4926-A09B-D4C2B73C95BB}" type="presParOf" srcId="{C261A7F9-221A-4E95-947A-2ECB935CDFC9}" destId="{F5537AF2-8C4F-4AAC-AACC-35E33F110019}" srcOrd="9" destOrd="0" presId="urn:microsoft.com/office/officeart/2005/8/layout/default"/>
    <dgm:cxn modelId="{F46141C0-1136-4C1D-8B4E-CEF7CC503EA0}" type="presParOf" srcId="{C261A7F9-221A-4E95-947A-2ECB935CDFC9}" destId="{8AEB5819-D756-4AF2-8069-7DA5C0F1D834}" srcOrd="10" destOrd="0" presId="urn:microsoft.com/office/officeart/2005/8/layout/default"/>
    <dgm:cxn modelId="{B051AF54-4BB1-4449-B277-248FB324A945}" type="presParOf" srcId="{C261A7F9-221A-4E95-947A-2ECB935CDFC9}" destId="{94259123-96B3-499C-8D53-FABE4904F5B6}" srcOrd="11" destOrd="0" presId="urn:microsoft.com/office/officeart/2005/8/layout/default"/>
    <dgm:cxn modelId="{DA2C5243-44BB-4BAA-8CEE-DE90BA8FC11F}" type="presParOf" srcId="{C261A7F9-221A-4E95-947A-2ECB935CDFC9}" destId="{9E839768-6731-4C3A-BCB8-C9E471B01FC3}" srcOrd="12" destOrd="0" presId="urn:microsoft.com/office/officeart/2005/8/layout/default"/>
    <dgm:cxn modelId="{89125CD8-1194-4823-8A7F-D46642BB2937}" type="presParOf" srcId="{C261A7F9-221A-4E95-947A-2ECB935CDFC9}" destId="{D7C0E69A-D001-4CCB-9657-BD949B66EB46}" srcOrd="13" destOrd="0" presId="urn:microsoft.com/office/officeart/2005/8/layout/default"/>
    <dgm:cxn modelId="{B5C9FFB1-61DD-453E-979B-F74B8DAD225B}" type="presParOf" srcId="{C261A7F9-221A-4E95-947A-2ECB935CDFC9}" destId="{1C0080F6-A690-4F0F-BE25-CE73A88D6BCB}" srcOrd="14" destOrd="0" presId="urn:microsoft.com/office/officeart/2005/8/layout/default"/>
    <dgm:cxn modelId="{0E03F5F8-8534-4793-808A-1C17538B970B}" type="presParOf" srcId="{C261A7F9-221A-4E95-947A-2ECB935CDFC9}" destId="{C9885A04-44CD-4CD0-97F5-927359E5F9A2}" srcOrd="15" destOrd="0" presId="urn:microsoft.com/office/officeart/2005/8/layout/default"/>
    <dgm:cxn modelId="{0AAC3BDA-5902-48DC-AA38-09F5BE21F692}" type="presParOf" srcId="{C261A7F9-221A-4E95-947A-2ECB935CDFC9}" destId="{328F15A0-757F-426B-9E77-6BA39520B7BA}" srcOrd="16" destOrd="0" presId="urn:microsoft.com/office/officeart/2005/8/layout/default"/>
    <dgm:cxn modelId="{BF203F02-2579-47C7-BAA0-C5DB6E8F10F3}" type="presParOf" srcId="{C261A7F9-221A-4E95-947A-2ECB935CDFC9}" destId="{D804F1A2-CB74-4553-8B6D-E3D6924A3BDE}" srcOrd="17" destOrd="0" presId="urn:microsoft.com/office/officeart/2005/8/layout/default"/>
    <dgm:cxn modelId="{F71D772C-8739-4172-89B8-84B5464070AB}" type="presParOf" srcId="{C261A7F9-221A-4E95-947A-2ECB935CDFC9}" destId="{96761210-6349-42FD-8EBF-9E2EC6159DF2}" srcOrd="18" destOrd="0" presId="urn:microsoft.com/office/officeart/2005/8/layout/default"/>
    <dgm:cxn modelId="{13E58261-695B-4A63-AEAB-C8A9E73395C9}" type="presParOf" srcId="{C261A7F9-221A-4E95-947A-2ECB935CDFC9}" destId="{9DCDA29A-6DF5-47AD-A542-BBE70F95E54C}" srcOrd="19" destOrd="0" presId="urn:microsoft.com/office/officeart/2005/8/layout/default"/>
    <dgm:cxn modelId="{0EF2BB72-A885-40B5-A008-6FF07354DD3F}" type="presParOf" srcId="{C261A7F9-221A-4E95-947A-2ECB935CDFC9}" destId="{A14B98B6-91D4-4A5F-A50E-2C4C50891441}" srcOrd="20" destOrd="0" presId="urn:microsoft.com/office/officeart/2005/8/layout/default"/>
    <dgm:cxn modelId="{2B5F2FE9-D561-4B19-8AB4-7BD6267C3488}" type="presParOf" srcId="{C261A7F9-221A-4E95-947A-2ECB935CDFC9}" destId="{5F12A262-D630-4BDD-8E52-CB8E3D3125B2}" srcOrd="21" destOrd="0" presId="urn:microsoft.com/office/officeart/2005/8/layout/default"/>
    <dgm:cxn modelId="{1B131242-1C6A-4123-BCF3-8A77E852DECA}" type="presParOf" srcId="{C261A7F9-221A-4E95-947A-2ECB935CDFC9}" destId="{6E4DDB1C-EE07-4AF0-98DB-4C3921CE61B3}" srcOrd="22" destOrd="0" presId="urn:microsoft.com/office/officeart/2005/8/layout/default"/>
    <dgm:cxn modelId="{E7197461-3B58-447B-828D-C544F5BAAEE7}" type="presParOf" srcId="{C261A7F9-221A-4E95-947A-2ECB935CDFC9}" destId="{310FF3DC-FFE5-49E1-B869-DC273C872D22}" srcOrd="23" destOrd="0" presId="urn:microsoft.com/office/officeart/2005/8/layout/default"/>
    <dgm:cxn modelId="{EDC41BE8-372B-4591-A38F-A3F7A8EAB0A7}" type="presParOf" srcId="{C261A7F9-221A-4E95-947A-2ECB935CDFC9}" destId="{441561DC-0C84-4AC9-A1F9-DFA7F70A2164}" srcOrd="24" destOrd="0" presId="urn:microsoft.com/office/officeart/2005/8/layout/default"/>
    <dgm:cxn modelId="{6C8FCC9E-84DE-4174-8D59-B55C98EC8DC2}" type="presParOf" srcId="{C261A7F9-221A-4E95-947A-2ECB935CDFC9}" destId="{B3F6D485-B4AA-4BBF-A525-52B2ACF2F8D6}" srcOrd="25" destOrd="0" presId="urn:microsoft.com/office/officeart/2005/8/layout/default"/>
    <dgm:cxn modelId="{1014188B-FA60-44EC-BBBA-B9F327FC95D6}" type="presParOf" srcId="{C261A7F9-221A-4E95-947A-2ECB935CDFC9}" destId="{1C3952D3-95AE-4927-BD11-5D29633BCE8D}" srcOrd="26" destOrd="0" presId="urn:microsoft.com/office/officeart/2005/8/layout/default"/>
    <dgm:cxn modelId="{F5CAC6FD-C05A-4920-9520-0CD737075F2C}" type="presParOf" srcId="{C261A7F9-221A-4E95-947A-2ECB935CDFC9}" destId="{3010E863-A291-42C2-A0BA-976C30DA4C79}" srcOrd="27" destOrd="0" presId="urn:microsoft.com/office/officeart/2005/8/layout/default"/>
    <dgm:cxn modelId="{AA5F86C9-03A5-4ACE-A387-D5DE88B865DA}" type="presParOf" srcId="{C261A7F9-221A-4E95-947A-2ECB935CDFC9}" destId="{775189F3-A290-452B-8028-A690BD877695}" srcOrd="28" destOrd="0" presId="urn:microsoft.com/office/officeart/2005/8/layout/default"/>
    <dgm:cxn modelId="{0EFB92B1-AD54-4E7D-B793-F92431A2C1F7}" type="presParOf" srcId="{C261A7F9-221A-4E95-947A-2ECB935CDFC9}" destId="{5EC598BD-65DE-4191-9A90-B2C2FB4B295E}" srcOrd="29" destOrd="0" presId="urn:microsoft.com/office/officeart/2005/8/layout/default"/>
    <dgm:cxn modelId="{733BB011-B59A-4904-94DE-370D389EE5AB}" type="presParOf" srcId="{C261A7F9-221A-4E95-947A-2ECB935CDFC9}" destId="{AF75580F-625B-4F82-94C8-920A2E4DF2BD}" srcOrd="30" destOrd="0" presId="urn:microsoft.com/office/officeart/2005/8/layout/default"/>
    <dgm:cxn modelId="{F2516CA4-38F7-4488-A64F-5D430CACF68A}" type="presParOf" srcId="{C261A7F9-221A-4E95-947A-2ECB935CDFC9}" destId="{299CB482-8267-42DF-9740-19A3579E2296}" srcOrd="31" destOrd="0" presId="urn:microsoft.com/office/officeart/2005/8/layout/default"/>
    <dgm:cxn modelId="{C2AA9C03-28DB-4EFC-94C7-85CFFA9C5749}" type="presParOf" srcId="{C261A7F9-221A-4E95-947A-2ECB935CDFC9}" destId="{E597B257-54E0-4E68-9409-FFB1A56CCDD8}" srcOrd="3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1F19B-A111-4975-8E22-B80AFA5BC409}">
      <dsp:nvSpPr>
        <dsp:cNvPr id="0" name=""/>
        <dsp:cNvSpPr/>
      </dsp:nvSpPr>
      <dsp:spPr>
        <a:xfrm>
          <a:off x="0" y="2977562"/>
          <a:ext cx="11537303" cy="129277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77800">
            <a:lnSpc>
              <a:spcPct val="90000"/>
            </a:lnSpc>
            <a:spcBef>
              <a:spcPct val="0"/>
            </a:spcBef>
            <a:spcAft>
              <a:spcPct val="35000"/>
            </a:spcAft>
            <a:buNone/>
          </a:pPr>
          <a:endParaRPr lang="en-GB" sz="400" kern="1200" dirty="0"/>
        </a:p>
        <a:p>
          <a:pPr marL="0" lvl="0" indent="0" algn="ctr" defTabSz="177800">
            <a:lnSpc>
              <a:spcPct val="90000"/>
            </a:lnSpc>
            <a:spcBef>
              <a:spcPct val="0"/>
            </a:spcBef>
            <a:spcAft>
              <a:spcPct val="35000"/>
            </a:spcAft>
            <a:buNone/>
          </a:pPr>
          <a:r>
            <a:rPr lang="en-GB" sz="1800" kern="1200" dirty="0"/>
            <a:t>Code within a computer program is structured in a very similar manner to a book. </a:t>
          </a:r>
          <a:r>
            <a:rPr lang="en-GB" sz="1800" kern="1200" dirty="0">
              <a:solidFill>
                <a:schemeClr val="bg1"/>
              </a:solidFill>
            </a:rPr>
            <a:t>This is because code can be read in order, just like a book can be read cover-to-cover. Some books however, don’t require you to read every section in order and therefore a particular chapter might be selected to be read. A section of a book might also be read multiple times, meaning the process of reading is iterated.</a:t>
          </a:r>
          <a:endParaRPr lang="en-GB" sz="1600" kern="1200" dirty="0">
            <a:solidFill>
              <a:schemeClr val="bg1"/>
            </a:solidFill>
          </a:endParaRPr>
        </a:p>
      </dsp:txBody>
      <dsp:txXfrm>
        <a:off x="37864" y="3015426"/>
        <a:ext cx="11461575" cy="1217051"/>
      </dsp:txXfrm>
    </dsp:sp>
    <dsp:sp modelId="{37E6AEA7-6E15-490D-91D0-E6B37566D030}">
      <dsp:nvSpPr>
        <dsp:cNvPr id="0" name=""/>
        <dsp:cNvSpPr/>
      </dsp:nvSpPr>
      <dsp:spPr>
        <a:xfrm>
          <a:off x="552" y="1488781"/>
          <a:ext cx="2784114" cy="129277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r>
            <a:rPr lang="en-GB" sz="650" kern="1200" dirty="0">
              <a:solidFill>
                <a:schemeClr val="bg1"/>
              </a:solidFill>
            </a:rPr>
            <a:t>Forms of Cyberattack</a:t>
          </a:r>
        </a:p>
        <a:p>
          <a:pPr marL="0" lvl="0" indent="0" algn="ctr" defTabSz="288925">
            <a:lnSpc>
              <a:spcPct val="90000"/>
            </a:lnSpc>
            <a:spcBef>
              <a:spcPct val="0"/>
            </a:spcBef>
            <a:spcAft>
              <a:spcPct val="35000"/>
            </a:spcAft>
            <a:buNone/>
          </a:pPr>
          <a:endParaRPr lang="en-GB" sz="650" kern="1200" dirty="0">
            <a:solidFill>
              <a:schemeClr val="bg1"/>
            </a:solidFill>
          </a:endParaRPr>
        </a:p>
        <a:p>
          <a:pPr marL="0" lvl="0" indent="0" algn="ctr" defTabSz="288925">
            <a:lnSpc>
              <a:spcPct val="90000"/>
            </a:lnSpc>
            <a:spcBef>
              <a:spcPct val="0"/>
            </a:spcBef>
            <a:spcAft>
              <a:spcPct val="35000"/>
            </a:spcAft>
            <a:buNone/>
          </a:pPr>
          <a:r>
            <a:rPr lang="en-GB" sz="650" kern="1200" dirty="0">
              <a:solidFill>
                <a:schemeClr val="bg1"/>
              </a:solidFill>
            </a:rPr>
            <a:t>In Mathematics 4 x 2 is the. </a:t>
          </a:r>
        </a:p>
      </dsp:txBody>
      <dsp:txXfrm>
        <a:off x="38416" y="1526645"/>
        <a:ext cx="2708386" cy="1217051"/>
      </dsp:txXfrm>
    </dsp:sp>
    <dsp:sp modelId="{B4AE5CB3-B9AD-44D2-9C76-B0E7C0EF4524}">
      <dsp:nvSpPr>
        <dsp:cNvPr id="0" name=""/>
        <dsp:cNvSpPr/>
      </dsp:nvSpPr>
      <dsp:spPr>
        <a:xfrm>
          <a:off x="552"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r>
            <a:rPr lang="en-GB" sz="650" kern="1200" dirty="0">
              <a:solidFill>
                <a:schemeClr val="bg1"/>
              </a:solidFill>
            </a:rPr>
            <a:t>Subroutine</a:t>
          </a:r>
        </a:p>
        <a:p>
          <a:pPr marL="0" lvl="0" indent="0" algn="ctr" defTabSz="288925">
            <a:lnSpc>
              <a:spcPct val="90000"/>
            </a:lnSpc>
            <a:spcBef>
              <a:spcPct val="0"/>
            </a:spcBef>
            <a:spcAft>
              <a:spcPct val="35000"/>
            </a:spcAft>
            <a:buNone/>
          </a:pPr>
          <a:endParaRPr lang="en-GB" sz="400" kern="1200" dirty="0">
            <a:solidFill>
              <a:schemeClr val="bg1"/>
            </a:solidFill>
          </a:endParaRPr>
        </a:p>
        <a:p>
          <a:pPr marL="0" lvl="0" indent="0" algn="ctr" defTabSz="288925">
            <a:lnSpc>
              <a:spcPct val="90000"/>
            </a:lnSpc>
            <a:spcBef>
              <a:spcPct val="0"/>
            </a:spcBef>
            <a:spcAft>
              <a:spcPct val="35000"/>
            </a:spcAft>
            <a:buNone/>
          </a:pPr>
          <a:r>
            <a:rPr lang="en-GB" sz="650" kern="1200" dirty="0">
              <a:solidFill>
                <a:schemeClr val="bg1"/>
              </a:solidFill>
            </a:rPr>
            <a:t>- Subroutines are similar to how a contents page works in a book.</a:t>
          </a:r>
        </a:p>
        <a:p>
          <a:pPr marL="0" lvl="0" indent="0" algn="ctr" defTabSz="288925">
            <a:lnSpc>
              <a:spcPct val="90000"/>
            </a:lnSpc>
            <a:spcBef>
              <a:spcPct val="0"/>
            </a:spcBef>
            <a:spcAft>
              <a:spcPct val="35000"/>
            </a:spcAft>
            <a:buNone/>
          </a:pPr>
          <a:endParaRPr lang="en-GB" sz="650" kern="1200" dirty="0">
            <a:solidFill>
              <a:schemeClr val="bg1"/>
            </a:solidFill>
          </a:endParaRPr>
        </a:p>
        <a:p>
          <a:pPr marL="0" lvl="0" indent="0" algn="ctr" defTabSz="288925">
            <a:lnSpc>
              <a:spcPct val="90000"/>
            </a:lnSpc>
            <a:spcBef>
              <a:spcPct val="0"/>
            </a:spcBef>
            <a:spcAft>
              <a:spcPct val="35000"/>
            </a:spcAft>
            <a:buNone/>
          </a:pPr>
          <a:r>
            <a:rPr lang="en-GB" sz="650" kern="1200" dirty="0">
              <a:solidFill>
                <a:schemeClr val="bg1"/>
              </a:solidFill>
            </a:rPr>
            <a:t>- A subroutine is a set of instructions that are designed to perform a frequently used operation within a program.</a:t>
          </a:r>
        </a:p>
      </dsp:txBody>
      <dsp:txXfrm>
        <a:off x="38416" y="38253"/>
        <a:ext cx="1287697" cy="1217051"/>
      </dsp:txXfrm>
    </dsp:sp>
    <dsp:sp modelId="{A5B61B0C-A66D-4730-9B48-46ECC78759BF}">
      <dsp:nvSpPr>
        <dsp:cNvPr id="0" name=""/>
        <dsp:cNvSpPr/>
      </dsp:nvSpPr>
      <dsp:spPr>
        <a:xfrm>
          <a:off x="1421241"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r>
            <a:rPr lang="en-GB" sz="650" kern="1200" dirty="0"/>
            <a:t>Variable</a:t>
          </a:r>
        </a:p>
        <a:p>
          <a:pPr marL="0" lvl="0" indent="0" algn="ctr" defTabSz="288925">
            <a:lnSpc>
              <a:spcPct val="90000"/>
            </a:lnSpc>
            <a:spcBef>
              <a:spcPct val="0"/>
            </a:spcBef>
            <a:spcAft>
              <a:spcPct val="35000"/>
            </a:spcAft>
            <a:buNone/>
          </a:pPr>
          <a:endParaRPr lang="en-GB" sz="400" b="0" kern="1200" dirty="0"/>
        </a:p>
        <a:p>
          <a:pPr marL="0" lvl="0" indent="0" algn="ctr" defTabSz="288925">
            <a:lnSpc>
              <a:spcPct val="90000"/>
            </a:lnSpc>
            <a:spcBef>
              <a:spcPct val="0"/>
            </a:spcBef>
            <a:spcAft>
              <a:spcPct val="35000"/>
            </a:spcAft>
            <a:buFont typeface="Arial" panose="020B0604020202020204" pitchFamily="34" charset="0"/>
            <a:buNone/>
          </a:pPr>
          <a:r>
            <a:rPr lang="en-GB" sz="650" b="0" i="0" u="none" kern="1200" dirty="0">
              <a:solidFill>
                <a:schemeClr val="bg1"/>
              </a:solidFill>
            </a:rPr>
            <a:t>- </a:t>
          </a:r>
          <a:r>
            <a:rPr lang="en-GB" sz="650" kern="1200" dirty="0">
              <a:solidFill>
                <a:schemeClr val="bg1"/>
              </a:solidFill>
            </a:rPr>
            <a:t>A variable is a memory location. </a:t>
          </a:r>
        </a:p>
        <a:p>
          <a:pPr marL="0" lvl="0" indent="0" algn="ctr" defTabSz="288925">
            <a:lnSpc>
              <a:spcPct val="90000"/>
            </a:lnSpc>
            <a:spcBef>
              <a:spcPct val="0"/>
            </a:spcBef>
            <a:spcAft>
              <a:spcPct val="35000"/>
            </a:spcAft>
            <a:buNone/>
          </a:pPr>
          <a:endParaRPr lang="en-GB" sz="650" kern="1200" dirty="0">
            <a:solidFill>
              <a:schemeClr val="bg1"/>
            </a:solidFill>
          </a:endParaRPr>
        </a:p>
        <a:p>
          <a:pPr marL="0" lvl="0" indent="0" algn="ctr" defTabSz="288925">
            <a:lnSpc>
              <a:spcPct val="90000"/>
            </a:lnSpc>
            <a:spcBef>
              <a:spcPct val="0"/>
            </a:spcBef>
            <a:spcAft>
              <a:spcPct val="35000"/>
            </a:spcAft>
            <a:buNone/>
          </a:pPr>
          <a:r>
            <a:rPr lang="en-GB" sz="650" kern="1200" dirty="0">
              <a:solidFill>
                <a:schemeClr val="bg1"/>
              </a:solidFill>
            </a:rPr>
            <a:t>- Computer programs use variables to store information which can change. </a:t>
          </a:r>
        </a:p>
      </dsp:txBody>
      <dsp:txXfrm>
        <a:off x="1459105" y="38253"/>
        <a:ext cx="1287697" cy="1217051"/>
      </dsp:txXfrm>
    </dsp:sp>
    <dsp:sp modelId="{6B431D45-C91A-4383-9A0E-6899F47AF112}">
      <dsp:nvSpPr>
        <dsp:cNvPr id="0" name=""/>
        <dsp:cNvSpPr/>
      </dsp:nvSpPr>
      <dsp:spPr>
        <a:xfrm>
          <a:off x="2899194" y="1488781"/>
          <a:ext cx="1363425" cy="129277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r>
            <a:rPr lang="en-GB" sz="650" kern="1200" dirty="0"/>
            <a:t>Types of Malware</a:t>
          </a:r>
        </a:p>
        <a:p>
          <a:pPr marL="0" lvl="0" indent="0" algn="ctr" defTabSz="288925">
            <a:lnSpc>
              <a:spcPct val="90000"/>
            </a:lnSpc>
            <a:spcBef>
              <a:spcPct val="0"/>
            </a:spcBef>
            <a:spcAft>
              <a:spcPct val="35000"/>
            </a:spcAft>
            <a:buNone/>
          </a:pPr>
          <a:endParaRPr lang="en-GB" sz="650" kern="1200" dirty="0"/>
        </a:p>
        <a:p>
          <a:pPr marL="0" lvl="0" indent="0" algn="ctr" defTabSz="288925">
            <a:lnSpc>
              <a:spcPct val="90000"/>
            </a:lnSpc>
            <a:spcBef>
              <a:spcPct val="0"/>
            </a:spcBef>
            <a:spcAft>
              <a:spcPct val="35000"/>
            </a:spcAft>
            <a:buFontTx/>
            <a:buNone/>
          </a:pPr>
          <a:r>
            <a:rPr lang="en-GB" sz="650" kern="1200" dirty="0"/>
            <a:t>Virus</a:t>
          </a:r>
        </a:p>
        <a:p>
          <a:pPr marL="0" lvl="0" indent="0" algn="ctr" defTabSz="288925">
            <a:lnSpc>
              <a:spcPct val="90000"/>
            </a:lnSpc>
            <a:spcBef>
              <a:spcPct val="0"/>
            </a:spcBef>
            <a:spcAft>
              <a:spcPct val="35000"/>
            </a:spcAft>
            <a:buFontTx/>
            <a:buNone/>
          </a:pPr>
          <a:r>
            <a:rPr lang="en-GB" sz="650" kern="1200" dirty="0"/>
            <a:t>Worm</a:t>
          </a:r>
        </a:p>
        <a:p>
          <a:pPr marL="0" lvl="0" indent="0" algn="ctr" defTabSz="288925">
            <a:lnSpc>
              <a:spcPct val="90000"/>
            </a:lnSpc>
            <a:spcBef>
              <a:spcPct val="0"/>
            </a:spcBef>
            <a:spcAft>
              <a:spcPct val="35000"/>
            </a:spcAft>
            <a:buFontTx/>
            <a:buNone/>
          </a:pPr>
          <a:r>
            <a:rPr lang="en-GB" sz="650" kern="1200" dirty="0"/>
            <a:t>Trojan</a:t>
          </a:r>
        </a:p>
        <a:p>
          <a:pPr marL="0" lvl="0" indent="0" algn="ctr" defTabSz="288925">
            <a:lnSpc>
              <a:spcPct val="90000"/>
            </a:lnSpc>
            <a:spcBef>
              <a:spcPct val="0"/>
            </a:spcBef>
            <a:spcAft>
              <a:spcPct val="35000"/>
            </a:spcAft>
            <a:buFontTx/>
            <a:buNone/>
          </a:pPr>
          <a:r>
            <a:rPr lang="en-GB" sz="650" kern="1200" dirty="0"/>
            <a:t>Keylogger</a:t>
          </a:r>
        </a:p>
        <a:p>
          <a:pPr marL="0" lvl="0" indent="0" algn="ctr" defTabSz="288925">
            <a:lnSpc>
              <a:spcPct val="90000"/>
            </a:lnSpc>
            <a:spcBef>
              <a:spcPct val="0"/>
            </a:spcBef>
            <a:spcAft>
              <a:spcPct val="35000"/>
            </a:spcAft>
            <a:buFontTx/>
            <a:buNone/>
          </a:pPr>
          <a:r>
            <a:rPr lang="en-GB" sz="650" kern="1200" dirty="0"/>
            <a:t>Adware</a:t>
          </a:r>
        </a:p>
        <a:p>
          <a:pPr marL="0" lvl="0" indent="0" algn="ctr" defTabSz="288925">
            <a:lnSpc>
              <a:spcPct val="90000"/>
            </a:lnSpc>
            <a:spcBef>
              <a:spcPct val="0"/>
            </a:spcBef>
            <a:spcAft>
              <a:spcPct val="35000"/>
            </a:spcAft>
            <a:buFontTx/>
            <a:buNone/>
          </a:pPr>
          <a:r>
            <a:rPr lang="en-GB" sz="650" kern="1200" dirty="0"/>
            <a:t>Spyware</a:t>
          </a:r>
        </a:p>
      </dsp:txBody>
      <dsp:txXfrm>
        <a:off x="2937058" y="1526645"/>
        <a:ext cx="1287697" cy="1217051"/>
      </dsp:txXfrm>
    </dsp:sp>
    <dsp:sp modelId="{2946DA6D-8BE3-4DDD-8A2E-CF3DE82F6992}">
      <dsp:nvSpPr>
        <dsp:cNvPr id="0" name=""/>
        <dsp:cNvSpPr/>
      </dsp:nvSpPr>
      <dsp:spPr>
        <a:xfrm>
          <a:off x="2899194"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r>
            <a:rPr lang="en-GB" sz="650" kern="1200" dirty="0"/>
            <a:t>Names</a:t>
          </a:r>
        </a:p>
        <a:p>
          <a:pPr marL="0" lvl="0" indent="0" algn="ctr" defTabSz="288925">
            <a:lnSpc>
              <a:spcPct val="90000"/>
            </a:lnSpc>
            <a:spcBef>
              <a:spcPct val="0"/>
            </a:spcBef>
            <a:spcAft>
              <a:spcPct val="35000"/>
            </a:spcAft>
            <a:buFontTx/>
            <a:buNone/>
          </a:pPr>
          <a:endParaRPr lang="en-GB" sz="400" b="0" kern="1200" dirty="0"/>
        </a:p>
        <a:p>
          <a:pPr marL="0" lvl="0" indent="0" algn="ctr" defTabSz="288925">
            <a:lnSpc>
              <a:spcPct val="90000"/>
            </a:lnSpc>
            <a:spcBef>
              <a:spcPct val="0"/>
            </a:spcBef>
            <a:spcAft>
              <a:spcPct val="35000"/>
            </a:spcAft>
            <a:buFont typeface="Arial" panose="020B0604020202020204" pitchFamily="34" charset="0"/>
            <a:buNone/>
          </a:pPr>
          <a:r>
            <a:rPr lang="en-GB" sz="650" b="0" i="0" u="none" kern="1200" dirty="0"/>
            <a:t>- </a:t>
          </a:r>
          <a:r>
            <a:rPr lang="en-GB" sz="650" kern="1200" dirty="0">
              <a:solidFill>
                <a:schemeClr val="bg1"/>
              </a:solidFill>
            </a:rPr>
            <a:t>Code needs to be written so that it can be understood by someone else looking at it. </a:t>
          </a:r>
        </a:p>
        <a:p>
          <a:pPr marL="0" lvl="0" indent="0" algn="ctr" defTabSz="288925">
            <a:lnSpc>
              <a:spcPct val="90000"/>
            </a:lnSpc>
            <a:spcBef>
              <a:spcPct val="0"/>
            </a:spcBef>
            <a:spcAft>
              <a:spcPct val="35000"/>
            </a:spcAft>
            <a:buNone/>
          </a:pPr>
          <a:endParaRPr lang="en-GB" sz="650" kern="1200" dirty="0">
            <a:solidFill>
              <a:schemeClr val="bg1"/>
            </a:solidFill>
          </a:endParaRPr>
        </a:p>
        <a:p>
          <a:pPr marL="0" lvl="0" indent="0" algn="ctr" defTabSz="288925">
            <a:lnSpc>
              <a:spcPct val="90000"/>
            </a:lnSpc>
            <a:spcBef>
              <a:spcPct val="0"/>
            </a:spcBef>
            <a:spcAft>
              <a:spcPct val="35000"/>
            </a:spcAft>
            <a:buNone/>
          </a:pPr>
          <a:r>
            <a:rPr lang="en-GB" sz="650" kern="1200" dirty="0">
              <a:solidFill>
                <a:schemeClr val="bg1"/>
              </a:solidFill>
            </a:rPr>
            <a:t>- One of the easiest ways in which this can be done is to ensure computer programs and the identifiers encompassed within them are named sensibly.</a:t>
          </a:r>
        </a:p>
      </dsp:txBody>
      <dsp:txXfrm>
        <a:off x="2937058" y="38253"/>
        <a:ext cx="1287697" cy="1217051"/>
      </dsp:txXfrm>
    </dsp:sp>
    <dsp:sp modelId="{705646FF-361F-42C3-9306-3F62AA3624BE}">
      <dsp:nvSpPr>
        <dsp:cNvPr id="0" name=""/>
        <dsp:cNvSpPr/>
      </dsp:nvSpPr>
      <dsp:spPr>
        <a:xfrm>
          <a:off x="4377146" y="1488781"/>
          <a:ext cx="1363425" cy="129277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r>
            <a:rPr lang="en-GB" sz="650" b="0" i="0" u="none" kern="1200" dirty="0"/>
            <a:t>Methods of Identifying Vulnerabilities in Computer Systems</a:t>
          </a:r>
          <a:endParaRPr lang="en-GB" sz="650" b="0" i="0" u="none" kern="1200" dirty="0">
            <a:solidFill>
              <a:schemeClr val="bg1"/>
            </a:solidFill>
          </a:endParaRPr>
        </a:p>
      </dsp:txBody>
      <dsp:txXfrm>
        <a:off x="4415010" y="1526645"/>
        <a:ext cx="1287697" cy="1217051"/>
      </dsp:txXfrm>
    </dsp:sp>
    <dsp:sp modelId="{0F1BE728-1DAD-4D96-A71D-41426952DA66}">
      <dsp:nvSpPr>
        <dsp:cNvPr id="0" name=""/>
        <dsp:cNvSpPr/>
      </dsp:nvSpPr>
      <dsp:spPr>
        <a:xfrm>
          <a:off x="5855099" y="1488781"/>
          <a:ext cx="1363425" cy="129277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endParaRPr lang="en-GB" sz="650" b="0" i="0" u="none" kern="1200" dirty="0">
            <a:solidFill>
              <a:schemeClr val="bg1"/>
            </a:solidFill>
          </a:endParaRPr>
        </a:p>
      </dsp:txBody>
      <dsp:txXfrm>
        <a:off x="5892963" y="1526645"/>
        <a:ext cx="1287697" cy="1217051"/>
      </dsp:txXfrm>
    </dsp:sp>
    <dsp:sp modelId="{BE9912A9-B66F-43FE-BDAD-616CCE1C8F1B}">
      <dsp:nvSpPr>
        <dsp:cNvPr id="0" name=""/>
        <dsp:cNvSpPr/>
      </dsp:nvSpPr>
      <dsp:spPr>
        <a:xfrm>
          <a:off x="7333052" y="1488781"/>
          <a:ext cx="4204803" cy="129277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endParaRPr lang="en-GB" sz="650" b="0" i="0" u="none" kern="1200" dirty="0"/>
        </a:p>
        <a:p>
          <a:pPr marL="0" lvl="0" indent="0" algn="ctr" defTabSz="288925">
            <a:lnSpc>
              <a:spcPct val="90000"/>
            </a:lnSpc>
            <a:spcBef>
              <a:spcPct val="0"/>
            </a:spcBef>
            <a:spcAft>
              <a:spcPct val="35000"/>
            </a:spcAft>
            <a:buNone/>
          </a:pPr>
          <a:endParaRPr lang="en-GB" sz="650" b="0" i="0" u="none" kern="1200" dirty="0">
            <a:solidFill>
              <a:schemeClr val="bg1"/>
            </a:solidFill>
          </a:endParaRPr>
        </a:p>
        <a:p>
          <a:pPr marL="0" lvl="0" indent="0" algn="ctr" defTabSz="288925">
            <a:lnSpc>
              <a:spcPct val="90000"/>
            </a:lnSpc>
            <a:spcBef>
              <a:spcPct val="0"/>
            </a:spcBef>
            <a:spcAft>
              <a:spcPct val="35000"/>
            </a:spcAft>
            <a:buNone/>
          </a:pPr>
          <a:endParaRPr lang="en-GB" sz="650" b="0" i="0" u="none" kern="1200" dirty="0">
            <a:solidFill>
              <a:schemeClr val="bg1"/>
            </a:solidFill>
          </a:endParaRPr>
        </a:p>
      </dsp:txBody>
      <dsp:txXfrm>
        <a:off x="7370916" y="1526645"/>
        <a:ext cx="4129075" cy="1217051"/>
      </dsp:txXfrm>
    </dsp:sp>
    <dsp:sp modelId="{0AB27938-C374-46F7-8DCB-2185475A17B2}">
      <dsp:nvSpPr>
        <dsp:cNvPr id="0" name=""/>
        <dsp:cNvSpPr/>
      </dsp:nvSpPr>
      <dsp:spPr>
        <a:xfrm>
          <a:off x="7333052"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r>
            <a:rPr lang="en-GB" sz="650" kern="1200" dirty="0"/>
            <a:t>Password-based</a:t>
          </a:r>
        </a:p>
        <a:p>
          <a:pPr marL="0" lvl="0" indent="0" algn="ctr" defTabSz="288925">
            <a:lnSpc>
              <a:spcPct val="90000"/>
            </a:lnSpc>
            <a:spcBef>
              <a:spcPct val="0"/>
            </a:spcBef>
            <a:spcAft>
              <a:spcPct val="35000"/>
            </a:spcAft>
            <a:buNone/>
          </a:pPr>
          <a:endParaRPr lang="en-GB" sz="400" b="0" kern="1200" dirty="0"/>
        </a:p>
        <a:p>
          <a:pPr marL="0" lvl="0" indent="0" algn="ctr" defTabSz="288925">
            <a:lnSpc>
              <a:spcPct val="90000"/>
            </a:lnSpc>
            <a:spcBef>
              <a:spcPct val="0"/>
            </a:spcBef>
            <a:spcAft>
              <a:spcPct val="35000"/>
            </a:spcAft>
            <a:buFont typeface="Arial" panose="020B0604020202020204" pitchFamily="34" charset="0"/>
            <a:buNone/>
          </a:pPr>
          <a:r>
            <a:rPr lang="en-GB" sz="650" kern="1200" dirty="0"/>
            <a:t>- A well-written piece of code should be annotated. </a:t>
          </a:r>
        </a:p>
        <a:p>
          <a:pPr marL="0" lvl="0" indent="0" algn="ctr" defTabSz="288925">
            <a:lnSpc>
              <a:spcPct val="90000"/>
            </a:lnSpc>
            <a:spcBef>
              <a:spcPct val="0"/>
            </a:spcBef>
            <a:spcAft>
              <a:spcPct val="35000"/>
            </a:spcAft>
            <a:buFont typeface="Arial" panose="020B0604020202020204" pitchFamily="34" charset="0"/>
            <a:buNone/>
          </a:pPr>
          <a:endParaRPr lang="en-GB" sz="650" kern="1200" dirty="0">
            <a:solidFill>
              <a:schemeClr val="bg1"/>
            </a:solidFill>
          </a:endParaRPr>
        </a:p>
        <a:p>
          <a:pPr marL="0" lvl="0" indent="0" algn="ctr" defTabSz="288925">
            <a:lnSpc>
              <a:spcPct val="90000"/>
            </a:lnSpc>
            <a:spcBef>
              <a:spcPct val="0"/>
            </a:spcBef>
            <a:spcAft>
              <a:spcPct val="35000"/>
            </a:spcAft>
            <a:buNone/>
          </a:pPr>
          <a:r>
            <a:rPr lang="en-GB" sz="650" kern="1200" dirty="0">
              <a:solidFill>
                <a:schemeClr val="bg1"/>
              </a:solidFill>
            </a:rPr>
            <a:t>- These comments can be used to add descriptions, notes or explanations which can then be read by anyone who has access to the source code.</a:t>
          </a:r>
        </a:p>
      </dsp:txBody>
      <dsp:txXfrm>
        <a:off x="7370916" y="38253"/>
        <a:ext cx="1287697" cy="1217051"/>
      </dsp:txXfrm>
    </dsp:sp>
    <dsp:sp modelId="{E9599776-5EA9-4501-BF4F-2F51FDF5D885}">
      <dsp:nvSpPr>
        <dsp:cNvPr id="0" name=""/>
        <dsp:cNvSpPr/>
      </dsp:nvSpPr>
      <dsp:spPr>
        <a:xfrm>
          <a:off x="8753741"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r>
            <a:rPr lang="en-GB" sz="650" kern="1200" dirty="0"/>
            <a:t>Indentation</a:t>
          </a:r>
        </a:p>
        <a:p>
          <a:pPr marL="0" lvl="0" indent="0" algn="ctr" defTabSz="288925">
            <a:lnSpc>
              <a:spcPct val="90000"/>
            </a:lnSpc>
            <a:spcBef>
              <a:spcPct val="0"/>
            </a:spcBef>
            <a:spcAft>
              <a:spcPct val="35000"/>
            </a:spcAft>
            <a:buNone/>
          </a:pPr>
          <a:endParaRPr lang="en-GB" sz="400" b="0" kern="1200" dirty="0"/>
        </a:p>
        <a:p>
          <a:pPr marL="0" lvl="0" indent="0" algn="ctr" defTabSz="288925">
            <a:lnSpc>
              <a:spcPct val="90000"/>
            </a:lnSpc>
            <a:spcBef>
              <a:spcPct val="0"/>
            </a:spcBef>
            <a:spcAft>
              <a:spcPct val="35000"/>
            </a:spcAft>
            <a:buFont typeface="Arial" panose="020B0604020202020204" pitchFamily="34" charset="0"/>
            <a:buNone/>
          </a:pPr>
          <a:r>
            <a:rPr lang="en-GB" sz="650" b="0" i="0" u="none" kern="1200" dirty="0"/>
            <a:t>- Code which is indented typically involves constructs such as loops, if statements, selection etc. all of which require additional tasks to be performed it they’re called upon.</a:t>
          </a:r>
        </a:p>
        <a:p>
          <a:pPr marL="0" lvl="0" indent="0" algn="ctr" defTabSz="288925">
            <a:lnSpc>
              <a:spcPct val="90000"/>
            </a:lnSpc>
            <a:spcBef>
              <a:spcPct val="0"/>
            </a:spcBef>
            <a:spcAft>
              <a:spcPct val="35000"/>
            </a:spcAft>
            <a:buFont typeface="Arial" panose="020B0604020202020204" pitchFamily="34" charset="0"/>
            <a:buNone/>
          </a:pPr>
          <a:endParaRPr lang="en-GB" sz="650" b="0" i="0" u="none" kern="1200" dirty="0"/>
        </a:p>
        <a:p>
          <a:pPr marL="0" lvl="0" indent="0" algn="ctr" defTabSz="288925">
            <a:lnSpc>
              <a:spcPct val="90000"/>
            </a:lnSpc>
            <a:spcBef>
              <a:spcPct val="0"/>
            </a:spcBef>
            <a:spcAft>
              <a:spcPct val="35000"/>
            </a:spcAft>
            <a:buFont typeface="Arial" panose="020B0604020202020204" pitchFamily="34" charset="0"/>
            <a:buNone/>
          </a:pPr>
          <a:r>
            <a:rPr lang="en-GB" sz="650" kern="1200" dirty="0"/>
            <a:t>-  This type of identifier involves moving parts of your code to the right so it's easier to see and read the overall structure of your code. </a:t>
          </a:r>
        </a:p>
      </dsp:txBody>
      <dsp:txXfrm>
        <a:off x="8791605" y="38253"/>
        <a:ext cx="1287697" cy="1217051"/>
      </dsp:txXfrm>
    </dsp:sp>
    <dsp:sp modelId="{9C0E30B2-0376-4EB3-86A2-C4313E97D0F4}">
      <dsp:nvSpPr>
        <dsp:cNvPr id="0" name=""/>
        <dsp:cNvSpPr/>
      </dsp:nvSpPr>
      <dsp:spPr>
        <a:xfrm>
          <a:off x="10174430"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r>
            <a:rPr lang="en-GB" sz="650" kern="1200" dirty="0"/>
            <a:t>White Space</a:t>
          </a:r>
        </a:p>
        <a:p>
          <a:pPr marL="0" lvl="0" indent="0" algn="ctr" defTabSz="288925">
            <a:lnSpc>
              <a:spcPct val="90000"/>
            </a:lnSpc>
            <a:spcBef>
              <a:spcPct val="0"/>
            </a:spcBef>
            <a:spcAft>
              <a:spcPct val="35000"/>
            </a:spcAft>
            <a:buNone/>
          </a:pPr>
          <a:endParaRPr lang="en-GB" sz="400" b="0" kern="1200" dirty="0"/>
        </a:p>
        <a:p>
          <a:pPr marL="0" lvl="0" indent="0" algn="ctr" defTabSz="288925">
            <a:lnSpc>
              <a:spcPct val="90000"/>
            </a:lnSpc>
            <a:spcBef>
              <a:spcPct val="0"/>
            </a:spcBef>
            <a:spcAft>
              <a:spcPct val="35000"/>
            </a:spcAft>
            <a:buFont typeface="Arial" panose="020B0604020202020204" pitchFamily="34" charset="0"/>
            <a:buNone/>
          </a:pPr>
          <a:r>
            <a:rPr lang="en-GB" sz="650" kern="1200" dirty="0">
              <a:solidFill>
                <a:schemeClr val="bg1"/>
              </a:solidFill>
            </a:rPr>
            <a:t>- White space can be used in a piece of code to separate different subprograms and functions from each other.</a:t>
          </a:r>
        </a:p>
        <a:p>
          <a:pPr marL="0" lvl="0" indent="0" algn="ctr" defTabSz="288925">
            <a:lnSpc>
              <a:spcPct val="90000"/>
            </a:lnSpc>
            <a:spcBef>
              <a:spcPct val="0"/>
            </a:spcBef>
            <a:spcAft>
              <a:spcPct val="35000"/>
            </a:spcAft>
            <a:buNone/>
          </a:pPr>
          <a:endParaRPr lang="en-GB" sz="650" kern="1200" dirty="0">
            <a:solidFill>
              <a:schemeClr val="bg1"/>
            </a:solidFill>
          </a:endParaRPr>
        </a:p>
        <a:p>
          <a:pPr marL="0" lvl="0" indent="0" algn="ctr" defTabSz="288925">
            <a:lnSpc>
              <a:spcPct val="90000"/>
            </a:lnSpc>
            <a:spcBef>
              <a:spcPct val="0"/>
            </a:spcBef>
            <a:spcAft>
              <a:spcPct val="35000"/>
            </a:spcAft>
            <a:buNone/>
          </a:pPr>
          <a:r>
            <a:rPr lang="en-GB" sz="650" kern="1200" dirty="0">
              <a:solidFill>
                <a:schemeClr val="bg1"/>
              </a:solidFill>
            </a:rPr>
            <a:t>- By using white space it enables code to be read more easily as it shows clearly where subprograms and functions start and finish.</a:t>
          </a:r>
          <a:r>
            <a:rPr lang="en-GB" sz="650" b="0" i="0" u="none" kern="1200" dirty="0">
              <a:solidFill>
                <a:schemeClr val="bg1"/>
              </a:solidFill>
            </a:rPr>
            <a:t>.</a:t>
          </a:r>
          <a:endParaRPr lang="en-GB" sz="650" kern="1200" dirty="0">
            <a:solidFill>
              <a:schemeClr val="bg1"/>
            </a:solidFill>
          </a:endParaRPr>
        </a:p>
      </dsp:txBody>
      <dsp:txXfrm>
        <a:off x="10212294" y="38253"/>
        <a:ext cx="1287697" cy="12170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102B2-B9F8-4132-A89A-0244E9FD6546}">
      <dsp:nvSpPr>
        <dsp:cNvPr id="0" name=""/>
        <dsp:cNvSpPr/>
      </dsp:nvSpPr>
      <dsp:spPr>
        <a:xfrm>
          <a:off x="975959" y="307"/>
          <a:ext cx="1000466" cy="1000466"/>
        </a:xfrm>
        <a:prstGeom prst="upArrow">
          <a:avLst>
            <a:gd name="adj1" fmla="val 50000"/>
            <a:gd name="adj2" fmla="val 35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marL="0" lvl="0" indent="0" algn="ctr" defTabSz="266700">
            <a:lnSpc>
              <a:spcPct val="90000"/>
            </a:lnSpc>
            <a:spcBef>
              <a:spcPct val="0"/>
            </a:spcBef>
            <a:spcAft>
              <a:spcPct val="35000"/>
            </a:spcAft>
            <a:buNone/>
          </a:pPr>
          <a:r>
            <a:rPr lang="en-GB" sz="600" b="0" i="0" u="none" kern="1200" dirty="0"/>
            <a:t>Passing</a:t>
          </a:r>
          <a:endParaRPr lang="en-GB" sz="600" b="0" kern="1200" dirty="0"/>
        </a:p>
      </dsp:txBody>
      <dsp:txXfrm>
        <a:off x="1226076" y="175389"/>
        <a:ext cx="500233" cy="825384"/>
      </dsp:txXfrm>
    </dsp:sp>
    <dsp:sp modelId="{1CCCD12C-0851-46B1-9D0A-D7AF272066C5}">
      <dsp:nvSpPr>
        <dsp:cNvPr id="0" name=""/>
        <dsp:cNvSpPr/>
      </dsp:nvSpPr>
      <dsp:spPr>
        <a:xfrm rot="3600000">
          <a:off x="1803793" y="478257"/>
          <a:ext cx="1000466" cy="1000466"/>
        </a:xfrm>
        <a:prstGeom prst="upArrow">
          <a:avLst>
            <a:gd name="adj1" fmla="val 50000"/>
            <a:gd name="adj2" fmla="val 35000"/>
          </a:avLst>
        </a:prstGeom>
        <a:solidFill>
          <a:schemeClr val="accent4">
            <a:hueOff val="1960178"/>
            <a:satOff val="-8155"/>
            <a:lumOff val="1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marL="0" lvl="0" indent="0" algn="ctr" defTabSz="266700">
            <a:lnSpc>
              <a:spcPct val="90000"/>
            </a:lnSpc>
            <a:spcBef>
              <a:spcPct val="0"/>
            </a:spcBef>
            <a:spcAft>
              <a:spcPct val="35000"/>
            </a:spcAft>
            <a:buNone/>
          </a:pPr>
          <a:r>
            <a:rPr lang="en-GB" sz="600" b="0" i="0" u="none" kern="1200"/>
            <a:t>Concatenation</a:t>
          </a:r>
        </a:p>
      </dsp:txBody>
      <dsp:txXfrm rot="-5400000">
        <a:off x="1815522" y="772144"/>
        <a:ext cx="825384" cy="500233"/>
      </dsp:txXfrm>
    </dsp:sp>
    <dsp:sp modelId="{9B7E229A-750A-49B2-BB85-19BAFAC7A523}">
      <dsp:nvSpPr>
        <dsp:cNvPr id="0" name=""/>
        <dsp:cNvSpPr/>
      </dsp:nvSpPr>
      <dsp:spPr>
        <a:xfrm rot="7200000">
          <a:off x="1803793" y="1434158"/>
          <a:ext cx="1000466" cy="1000466"/>
        </a:xfrm>
        <a:prstGeom prst="upArrow">
          <a:avLst>
            <a:gd name="adj1" fmla="val 50000"/>
            <a:gd name="adj2" fmla="val 35000"/>
          </a:avLst>
        </a:prstGeom>
        <a:solidFill>
          <a:schemeClr val="accent4">
            <a:hueOff val="3920356"/>
            <a:satOff val="-16311"/>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marL="0" lvl="0" indent="0" algn="ctr" defTabSz="266700">
            <a:lnSpc>
              <a:spcPct val="90000"/>
            </a:lnSpc>
            <a:spcBef>
              <a:spcPct val="0"/>
            </a:spcBef>
            <a:spcAft>
              <a:spcPct val="35000"/>
            </a:spcAft>
            <a:buNone/>
          </a:pPr>
          <a:r>
            <a:rPr lang="en-GB" sz="600" b="0" i="0" u="none" kern="1200"/>
            <a:t>Comparison</a:t>
          </a:r>
        </a:p>
      </dsp:txBody>
      <dsp:txXfrm rot="-5400000">
        <a:off x="1815522" y="1640504"/>
        <a:ext cx="825384" cy="500233"/>
      </dsp:txXfrm>
    </dsp:sp>
    <dsp:sp modelId="{8FAF959B-E6DC-49B6-97AE-3CDEC89968DC}">
      <dsp:nvSpPr>
        <dsp:cNvPr id="0" name=""/>
        <dsp:cNvSpPr/>
      </dsp:nvSpPr>
      <dsp:spPr>
        <a:xfrm rot="10800000">
          <a:off x="975959" y="1912108"/>
          <a:ext cx="1000466" cy="1000466"/>
        </a:xfrm>
        <a:prstGeom prst="upArrow">
          <a:avLst>
            <a:gd name="adj1" fmla="val 50000"/>
            <a:gd name="adj2" fmla="val 35000"/>
          </a:avLst>
        </a:prstGeom>
        <a:solidFill>
          <a:schemeClr val="accent4">
            <a:hueOff val="5880535"/>
            <a:satOff val="-24466"/>
            <a:lumOff val="5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marL="0" lvl="0" indent="0" algn="ctr" defTabSz="266700">
            <a:lnSpc>
              <a:spcPct val="90000"/>
            </a:lnSpc>
            <a:spcBef>
              <a:spcPct val="0"/>
            </a:spcBef>
            <a:spcAft>
              <a:spcPct val="35000"/>
            </a:spcAft>
            <a:buNone/>
          </a:pPr>
          <a:r>
            <a:rPr lang="en-GB" sz="600" b="0" i="0" u="none" kern="1200"/>
            <a:t>Substitution</a:t>
          </a:r>
        </a:p>
      </dsp:txBody>
      <dsp:txXfrm rot="10800000">
        <a:off x="1226075" y="1912108"/>
        <a:ext cx="500233" cy="825384"/>
      </dsp:txXfrm>
    </dsp:sp>
    <dsp:sp modelId="{C7AC32CB-F2F7-49FA-9145-0777175B1995}">
      <dsp:nvSpPr>
        <dsp:cNvPr id="0" name=""/>
        <dsp:cNvSpPr/>
      </dsp:nvSpPr>
      <dsp:spPr>
        <a:xfrm rot="14400000">
          <a:off x="148125" y="1434158"/>
          <a:ext cx="1000466" cy="1000466"/>
        </a:xfrm>
        <a:prstGeom prst="upArrow">
          <a:avLst>
            <a:gd name="adj1" fmla="val 50000"/>
            <a:gd name="adj2" fmla="val 35000"/>
          </a:avLst>
        </a:prstGeom>
        <a:solidFill>
          <a:schemeClr val="accent4">
            <a:hueOff val="7840713"/>
            <a:satOff val="-32622"/>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marL="0" lvl="0" indent="0" algn="ctr" defTabSz="266700">
            <a:lnSpc>
              <a:spcPct val="90000"/>
            </a:lnSpc>
            <a:spcBef>
              <a:spcPct val="0"/>
            </a:spcBef>
            <a:spcAft>
              <a:spcPct val="35000"/>
            </a:spcAft>
            <a:buNone/>
          </a:pPr>
          <a:r>
            <a:rPr lang="en-GB" sz="600" b="0" i="0" u="none" kern="1200"/>
            <a:t>Measuring Length</a:t>
          </a:r>
        </a:p>
      </dsp:txBody>
      <dsp:txXfrm rot="5400000">
        <a:off x="311479" y="1640503"/>
        <a:ext cx="825384" cy="500233"/>
      </dsp:txXfrm>
    </dsp:sp>
    <dsp:sp modelId="{6C727D34-86E0-4206-92C2-C2E7821FC106}">
      <dsp:nvSpPr>
        <dsp:cNvPr id="0" name=""/>
        <dsp:cNvSpPr/>
      </dsp:nvSpPr>
      <dsp:spPr>
        <a:xfrm rot="18000000">
          <a:off x="148125" y="478257"/>
          <a:ext cx="1000466" cy="1000466"/>
        </a:xfrm>
        <a:prstGeom prst="upArrow">
          <a:avLst>
            <a:gd name="adj1" fmla="val 50000"/>
            <a:gd name="adj2" fmla="val 35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marL="0" lvl="0" indent="0" algn="ctr" defTabSz="266700">
            <a:lnSpc>
              <a:spcPct val="90000"/>
            </a:lnSpc>
            <a:spcBef>
              <a:spcPct val="0"/>
            </a:spcBef>
            <a:spcAft>
              <a:spcPct val="35000"/>
            </a:spcAft>
            <a:buNone/>
          </a:pPr>
          <a:r>
            <a:rPr lang="en-GB" sz="600" b="0" i="0" u="none" kern="1200" dirty="0"/>
            <a:t>Trimming</a:t>
          </a:r>
        </a:p>
      </dsp:txBody>
      <dsp:txXfrm rot="5400000">
        <a:off x="311479" y="772143"/>
        <a:ext cx="825384" cy="5002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0FE29-F8CF-4243-A1F0-246C810EB79E}">
      <dsp:nvSpPr>
        <dsp:cNvPr id="0" name=""/>
        <dsp:cNvSpPr/>
      </dsp:nvSpPr>
      <dsp:spPr>
        <a:xfrm>
          <a:off x="1408" y="346324"/>
          <a:ext cx="1774706" cy="106482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ctr" defTabSz="400050">
            <a:lnSpc>
              <a:spcPct val="90000"/>
            </a:lnSpc>
            <a:spcBef>
              <a:spcPct val="0"/>
            </a:spcBef>
            <a:spcAft>
              <a:spcPct val="35000"/>
            </a:spcAft>
            <a:buNone/>
          </a:pPr>
          <a:r>
            <a:rPr lang="en-GB" sz="900" b="0" i="0" u="none" kern="1200" dirty="0"/>
            <a:t>Subroutine</a:t>
          </a:r>
        </a:p>
        <a:p>
          <a:pPr marL="0" lvl="0" indent="0" algn="ctr" defTabSz="400050">
            <a:lnSpc>
              <a:spcPct val="90000"/>
            </a:lnSpc>
            <a:spcBef>
              <a:spcPct val="0"/>
            </a:spcBef>
            <a:spcAft>
              <a:spcPct val="35000"/>
            </a:spcAft>
            <a:buNone/>
          </a:pPr>
          <a:endParaRPr lang="en-GB" sz="900" b="0" i="0" u="none" kern="1200" dirty="0"/>
        </a:p>
        <a:p>
          <a:pPr marL="57150" lvl="1" indent="-57150" algn="ctr" defTabSz="311150">
            <a:lnSpc>
              <a:spcPct val="90000"/>
            </a:lnSpc>
            <a:spcBef>
              <a:spcPct val="0"/>
            </a:spcBef>
            <a:spcAft>
              <a:spcPct val="15000"/>
            </a:spcAft>
            <a:buChar char="•"/>
          </a:pPr>
          <a:r>
            <a:rPr lang="en-GB" sz="700" b="0" i="0" u="none" kern="1200" dirty="0"/>
            <a:t>A subroutine is therefore a set of instructions that are designed to perform a frequently used operation within a program.</a:t>
          </a:r>
          <a:endParaRPr lang="en-GB" sz="700" b="0" kern="1200" dirty="0"/>
        </a:p>
      </dsp:txBody>
      <dsp:txXfrm>
        <a:off x="1408" y="346324"/>
        <a:ext cx="1774706" cy="1064823"/>
      </dsp:txXfrm>
    </dsp:sp>
    <dsp:sp modelId="{B353979B-CE51-417E-AA91-B89AE13020BD}">
      <dsp:nvSpPr>
        <dsp:cNvPr id="0" name=""/>
        <dsp:cNvSpPr/>
      </dsp:nvSpPr>
      <dsp:spPr>
        <a:xfrm>
          <a:off x="1953585" y="346324"/>
          <a:ext cx="1774706" cy="1064823"/>
        </a:xfrm>
        <a:prstGeom prst="rect">
          <a:avLst/>
        </a:prstGeom>
        <a:solidFill>
          <a:schemeClr val="accent4">
            <a:hueOff val="612556"/>
            <a:satOff val="-2549"/>
            <a:lumOff val="6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en-GB" sz="800" b="0" i="0" u="none" kern="1200" dirty="0"/>
            <a:t>Variable</a:t>
          </a:r>
        </a:p>
        <a:p>
          <a:pPr marL="0" lvl="0" indent="0" algn="ctr" defTabSz="355600">
            <a:lnSpc>
              <a:spcPct val="90000"/>
            </a:lnSpc>
            <a:spcBef>
              <a:spcPct val="0"/>
            </a:spcBef>
            <a:spcAft>
              <a:spcPct val="35000"/>
            </a:spcAft>
            <a:buNone/>
          </a:pPr>
          <a:endParaRPr lang="en-GB" sz="800" b="0" kern="1200" dirty="0"/>
        </a:p>
        <a:p>
          <a:pPr marL="57150" lvl="1" indent="-57150" algn="ctr" defTabSz="266700">
            <a:lnSpc>
              <a:spcPct val="90000"/>
            </a:lnSpc>
            <a:spcBef>
              <a:spcPct val="0"/>
            </a:spcBef>
            <a:spcAft>
              <a:spcPct val="15000"/>
            </a:spcAft>
            <a:buChar char="•"/>
          </a:pPr>
          <a:r>
            <a:rPr lang="en-GB" sz="600" b="0" i="0" u="none" kern="1200" dirty="0"/>
            <a:t>A variable is a memory location. Computer programs use variables to store information which can change. </a:t>
          </a:r>
          <a:endParaRPr lang="en-GB" sz="600" b="0" kern="1200" dirty="0"/>
        </a:p>
      </dsp:txBody>
      <dsp:txXfrm>
        <a:off x="1953585" y="346324"/>
        <a:ext cx="1774706" cy="1064823"/>
      </dsp:txXfrm>
    </dsp:sp>
    <dsp:sp modelId="{45347DA2-6433-407B-93F6-D16806670525}">
      <dsp:nvSpPr>
        <dsp:cNvPr id="0" name=""/>
        <dsp:cNvSpPr/>
      </dsp:nvSpPr>
      <dsp:spPr>
        <a:xfrm>
          <a:off x="3905762" y="346324"/>
          <a:ext cx="1774706" cy="1064823"/>
        </a:xfrm>
        <a:prstGeom prst="rect">
          <a:avLst/>
        </a:prstGeom>
        <a:solidFill>
          <a:schemeClr val="accent4">
            <a:hueOff val="1225111"/>
            <a:satOff val="-5097"/>
            <a:lumOff val="12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en-GB" sz="800" b="0" i="0" u="none" kern="1200" dirty="0"/>
            <a:t>Annotation</a:t>
          </a:r>
        </a:p>
        <a:p>
          <a:pPr marL="0" lvl="0" indent="0" algn="ctr" defTabSz="355600">
            <a:lnSpc>
              <a:spcPct val="90000"/>
            </a:lnSpc>
            <a:spcBef>
              <a:spcPct val="0"/>
            </a:spcBef>
            <a:spcAft>
              <a:spcPct val="35000"/>
            </a:spcAft>
            <a:buNone/>
          </a:pPr>
          <a:endParaRPr lang="en-GB" sz="800" b="0" kern="1200" dirty="0"/>
        </a:p>
        <a:p>
          <a:pPr marL="57150" lvl="1" indent="-57150" algn="ctr" defTabSz="266700">
            <a:lnSpc>
              <a:spcPct val="90000"/>
            </a:lnSpc>
            <a:spcBef>
              <a:spcPct val="0"/>
            </a:spcBef>
            <a:spcAft>
              <a:spcPct val="15000"/>
            </a:spcAft>
            <a:buChar char="•"/>
          </a:pPr>
          <a:r>
            <a:rPr lang="en-GB" sz="600" b="0" i="0" u="none" kern="1200" dirty="0"/>
            <a:t>Comments which can be used to add descriptions, notes or explanations to a piece of code which can then be read by anyone who has access to that piece of code.</a:t>
          </a:r>
          <a:endParaRPr lang="en-GB" sz="600" b="0" kern="1200" dirty="0"/>
        </a:p>
      </dsp:txBody>
      <dsp:txXfrm>
        <a:off x="3905762" y="346324"/>
        <a:ext cx="1774706" cy="1064823"/>
      </dsp:txXfrm>
    </dsp:sp>
    <dsp:sp modelId="{A556290C-3CF5-47C4-8553-C8D7406A75B4}">
      <dsp:nvSpPr>
        <dsp:cNvPr id="0" name=""/>
        <dsp:cNvSpPr/>
      </dsp:nvSpPr>
      <dsp:spPr>
        <a:xfrm>
          <a:off x="5857939" y="346324"/>
          <a:ext cx="1774706" cy="1064823"/>
        </a:xfrm>
        <a:prstGeom prst="rect">
          <a:avLst/>
        </a:prstGeom>
        <a:solidFill>
          <a:schemeClr val="accent4">
            <a:hueOff val="1837667"/>
            <a:satOff val="-7646"/>
            <a:lumOff val="18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en-GB" sz="800" b="0" i="0" u="none" kern="1200" dirty="0"/>
            <a:t>Indentation</a:t>
          </a:r>
        </a:p>
        <a:p>
          <a:pPr marL="0" lvl="0" indent="0" algn="ctr" defTabSz="355600">
            <a:lnSpc>
              <a:spcPct val="90000"/>
            </a:lnSpc>
            <a:spcBef>
              <a:spcPct val="0"/>
            </a:spcBef>
            <a:spcAft>
              <a:spcPct val="35000"/>
            </a:spcAft>
            <a:buNone/>
          </a:pPr>
          <a:endParaRPr lang="en-GB" sz="800" b="0" kern="1200" dirty="0"/>
        </a:p>
        <a:p>
          <a:pPr marL="57150" lvl="1" indent="-57150" algn="ctr" defTabSz="266700">
            <a:lnSpc>
              <a:spcPct val="90000"/>
            </a:lnSpc>
            <a:spcBef>
              <a:spcPct val="0"/>
            </a:spcBef>
            <a:spcAft>
              <a:spcPct val="15000"/>
            </a:spcAft>
            <a:buChar char="•"/>
          </a:pPr>
          <a:r>
            <a:rPr lang="en-GB" sz="600" b="0" i="0" u="none" kern="1200" dirty="0"/>
            <a:t>A programming identifier which involves moving parts of a piece of code to the right so it's easier to see and read.</a:t>
          </a:r>
          <a:endParaRPr lang="en-GB" sz="600" b="0" kern="1200" dirty="0"/>
        </a:p>
      </dsp:txBody>
      <dsp:txXfrm>
        <a:off x="5857939" y="346324"/>
        <a:ext cx="1774706" cy="1064823"/>
      </dsp:txXfrm>
    </dsp:sp>
    <dsp:sp modelId="{C2948183-BD7B-48C6-8054-FEE1A1D64B7B}">
      <dsp:nvSpPr>
        <dsp:cNvPr id="0" name=""/>
        <dsp:cNvSpPr/>
      </dsp:nvSpPr>
      <dsp:spPr>
        <a:xfrm>
          <a:off x="7810116" y="346324"/>
          <a:ext cx="1774706" cy="1064823"/>
        </a:xfrm>
        <a:prstGeom prst="rect">
          <a:avLst/>
        </a:prstGeom>
        <a:solidFill>
          <a:schemeClr val="accent4">
            <a:hueOff val="2450223"/>
            <a:satOff val="-10194"/>
            <a:lumOff val="2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en-GB" sz="800" b="0" i="0" u="none" kern="1200" dirty="0"/>
            <a:t>White space</a:t>
          </a:r>
        </a:p>
        <a:p>
          <a:pPr marL="0" lvl="0" indent="0" algn="ctr" defTabSz="355600">
            <a:lnSpc>
              <a:spcPct val="90000"/>
            </a:lnSpc>
            <a:spcBef>
              <a:spcPct val="0"/>
            </a:spcBef>
            <a:spcAft>
              <a:spcPct val="35000"/>
            </a:spcAft>
            <a:buNone/>
          </a:pPr>
          <a:endParaRPr lang="en-GB" sz="800" b="0" kern="1200" dirty="0"/>
        </a:p>
        <a:p>
          <a:pPr marL="57150" lvl="1" indent="-57150" algn="ctr" defTabSz="266700">
            <a:lnSpc>
              <a:spcPct val="90000"/>
            </a:lnSpc>
            <a:spcBef>
              <a:spcPct val="0"/>
            </a:spcBef>
            <a:spcAft>
              <a:spcPct val="15000"/>
            </a:spcAft>
            <a:buChar char="•"/>
          </a:pPr>
          <a:r>
            <a:rPr lang="en-GB" sz="600" b="0" i="0" u="none" kern="1200" dirty="0"/>
            <a:t>White space can be used in a piece of code to separate different subprograms and functions from each other.</a:t>
          </a:r>
          <a:endParaRPr lang="en-GB" sz="600" b="0" kern="1200" dirty="0"/>
        </a:p>
      </dsp:txBody>
      <dsp:txXfrm>
        <a:off x="7810116" y="346324"/>
        <a:ext cx="1774706" cy="1064823"/>
      </dsp:txXfrm>
    </dsp:sp>
    <dsp:sp modelId="{8AEB5819-D756-4AF2-8069-7DA5C0F1D834}">
      <dsp:nvSpPr>
        <dsp:cNvPr id="0" name=""/>
        <dsp:cNvSpPr/>
      </dsp:nvSpPr>
      <dsp:spPr>
        <a:xfrm>
          <a:off x="9762293" y="346324"/>
          <a:ext cx="1774706" cy="1064823"/>
        </a:xfrm>
        <a:prstGeom prst="rect">
          <a:avLst/>
        </a:prstGeom>
        <a:solidFill>
          <a:schemeClr val="accent4">
            <a:hueOff val="3062778"/>
            <a:satOff val="-12743"/>
            <a:lumOff val="30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en-GB" sz="800" b="0" i="0" u="none" kern="1200" dirty="0"/>
            <a:t>Passing</a:t>
          </a:r>
        </a:p>
        <a:p>
          <a:pPr marL="0" lvl="0" indent="0" algn="ctr" defTabSz="355600">
            <a:lnSpc>
              <a:spcPct val="90000"/>
            </a:lnSpc>
            <a:spcBef>
              <a:spcPct val="0"/>
            </a:spcBef>
            <a:spcAft>
              <a:spcPct val="35000"/>
            </a:spcAft>
            <a:buNone/>
          </a:pPr>
          <a:endParaRPr lang="en-GB" sz="800" b="0" kern="1200" dirty="0"/>
        </a:p>
        <a:p>
          <a:pPr marL="57150" lvl="1" indent="-57150" algn="ctr" defTabSz="266700">
            <a:lnSpc>
              <a:spcPct val="90000"/>
            </a:lnSpc>
            <a:spcBef>
              <a:spcPct val="0"/>
            </a:spcBef>
            <a:spcAft>
              <a:spcPct val="15000"/>
            </a:spcAft>
            <a:buChar char="•"/>
          </a:pPr>
          <a:r>
            <a:rPr lang="en-GB" sz="600" b="0" i="0" u="none" kern="1200" dirty="0"/>
            <a:t>When a string is passed through a program you can analyse the contents of all or part of that string.</a:t>
          </a:r>
          <a:endParaRPr lang="en-GB" sz="600" b="0" kern="1200" dirty="0"/>
        </a:p>
      </dsp:txBody>
      <dsp:txXfrm>
        <a:off x="9762293" y="346324"/>
        <a:ext cx="1774706" cy="1064823"/>
      </dsp:txXfrm>
    </dsp:sp>
    <dsp:sp modelId="{9E839768-6731-4C3A-BCB8-C9E471B01FC3}">
      <dsp:nvSpPr>
        <dsp:cNvPr id="0" name=""/>
        <dsp:cNvSpPr/>
      </dsp:nvSpPr>
      <dsp:spPr>
        <a:xfrm>
          <a:off x="1408" y="1588619"/>
          <a:ext cx="1774706" cy="1064823"/>
        </a:xfrm>
        <a:prstGeom prst="rect">
          <a:avLst/>
        </a:prstGeom>
        <a:solidFill>
          <a:schemeClr val="accent4">
            <a:hueOff val="3675334"/>
            <a:satOff val="-15291"/>
            <a:lumOff val="36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en-GB" sz="800" b="0" i="0" u="none" kern="1200" dirty="0"/>
            <a:t>Concatenation</a:t>
          </a:r>
        </a:p>
        <a:p>
          <a:pPr marL="0" lvl="0" indent="0" algn="ctr" defTabSz="355600">
            <a:lnSpc>
              <a:spcPct val="90000"/>
            </a:lnSpc>
            <a:spcBef>
              <a:spcPct val="0"/>
            </a:spcBef>
            <a:spcAft>
              <a:spcPct val="35000"/>
            </a:spcAft>
            <a:buNone/>
          </a:pPr>
          <a:endParaRPr lang="en-GB" sz="800" b="0" kern="1200" dirty="0"/>
        </a:p>
        <a:p>
          <a:pPr marL="57150" lvl="1" indent="-57150" algn="ctr" defTabSz="266700">
            <a:lnSpc>
              <a:spcPct val="90000"/>
            </a:lnSpc>
            <a:spcBef>
              <a:spcPct val="0"/>
            </a:spcBef>
            <a:spcAft>
              <a:spcPct val="15000"/>
            </a:spcAft>
            <a:buChar char="•"/>
          </a:pPr>
          <a:r>
            <a:rPr lang="en-GB" sz="600" b="0" i="0" u="none" kern="1200" dirty="0"/>
            <a:t>The process of combining two strings together is called concatenation.</a:t>
          </a:r>
          <a:endParaRPr lang="en-GB" sz="600" b="0" kern="1200" dirty="0"/>
        </a:p>
      </dsp:txBody>
      <dsp:txXfrm>
        <a:off x="1408" y="1588619"/>
        <a:ext cx="1774706" cy="1064823"/>
      </dsp:txXfrm>
    </dsp:sp>
    <dsp:sp modelId="{1C0080F6-A690-4F0F-BE25-CE73A88D6BCB}">
      <dsp:nvSpPr>
        <dsp:cNvPr id="0" name=""/>
        <dsp:cNvSpPr/>
      </dsp:nvSpPr>
      <dsp:spPr>
        <a:xfrm>
          <a:off x="1953585" y="1588619"/>
          <a:ext cx="1774706" cy="1064823"/>
        </a:xfrm>
        <a:prstGeom prst="rect">
          <a:avLst/>
        </a:prstGeom>
        <a:solidFill>
          <a:schemeClr val="accent4">
            <a:hueOff val="4287890"/>
            <a:satOff val="-17840"/>
            <a:lumOff val="42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en-GB" sz="800" b="0" i="0" u="none" kern="1200" dirty="0"/>
            <a:t>Comparison</a:t>
          </a:r>
        </a:p>
        <a:p>
          <a:pPr marL="0" lvl="0" indent="0" algn="ctr" defTabSz="355600">
            <a:lnSpc>
              <a:spcPct val="90000"/>
            </a:lnSpc>
            <a:spcBef>
              <a:spcPct val="0"/>
            </a:spcBef>
            <a:spcAft>
              <a:spcPct val="35000"/>
            </a:spcAft>
            <a:buNone/>
          </a:pPr>
          <a:endParaRPr lang="en-GB" sz="800" b="0" kern="1200" dirty="0"/>
        </a:p>
        <a:p>
          <a:pPr marL="57150" lvl="1" indent="-57150" algn="ctr" defTabSz="266700">
            <a:lnSpc>
              <a:spcPct val="90000"/>
            </a:lnSpc>
            <a:spcBef>
              <a:spcPct val="0"/>
            </a:spcBef>
            <a:spcAft>
              <a:spcPct val="15000"/>
            </a:spcAft>
            <a:buChar char="•"/>
          </a:pPr>
          <a:r>
            <a:rPr lang="en-GB" sz="600" b="0" i="0" u="none" kern="1200" dirty="0"/>
            <a:t>To compare the contents of two strings we can compare them so they will return a value of true or false if they’re the same or not.</a:t>
          </a:r>
          <a:endParaRPr lang="en-GB" sz="600" b="0" kern="1200" dirty="0"/>
        </a:p>
      </dsp:txBody>
      <dsp:txXfrm>
        <a:off x="1953585" y="1588619"/>
        <a:ext cx="1774706" cy="1064823"/>
      </dsp:txXfrm>
    </dsp:sp>
    <dsp:sp modelId="{328F15A0-757F-426B-9E77-6BA39520B7BA}">
      <dsp:nvSpPr>
        <dsp:cNvPr id="0" name=""/>
        <dsp:cNvSpPr/>
      </dsp:nvSpPr>
      <dsp:spPr>
        <a:xfrm>
          <a:off x="3905762" y="1588619"/>
          <a:ext cx="1774706" cy="1064823"/>
        </a:xfrm>
        <a:prstGeom prst="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en-GB" sz="800" b="0" i="0" u="none" kern="1200" dirty="0"/>
            <a:t>Substitution</a:t>
          </a:r>
        </a:p>
        <a:p>
          <a:pPr marL="0" lvl="0" indent="0" algn="ctr" defTabSz="355600">
            <a:lnSpc>
              <a:spcPct val="90000"/>
            </a:lnSpc>
            <a:spcBef>
              <a:spcPct val="0"/>
            </a:spcBef>
            <a:spcAft>
              <a:spcPct val="35000"/>
            </a:spcAft>
            <a:buNone/>
          </a:pPr>
          <a:endParaRPr lang="en-GB" sz="800" b="0" kern="1200" dirty="0"/>
        </a:p>
        <a:p>
          <a:pPr marL="57150" lvl="1" indent="-57150" algn="ctr" defTabSz="266700">
            <a:lnSpc>
              <a:spcPct val="90000"/>
            </a:lnSpc>
            <a:spcBef>
              <a:spcPct val="0"/>
            </a:spcBef>
            <a:spcAft>
              <a:spcPct val="15000"/>
            </a:spcAft>
            <a:buChar char="•"/>
          </a:pPr>
          <a:r>
            <a:rPr lang="en-GB" sz="600" b="0" i="0" u="none" kern="1200" dirty="0"/>
            <a:t>The process of replacing part of a string is known as substitution.</a:t>
          </a:r>
          <a:endParaRPr lang="en-GB" sz="600" b="0" kern="1200" dirty="0"/>
        </a:p>
      </dsp:txBody>
      <dsp:txXfrm>
        <a:off x="3905762" y="1588619"/>
        <a:ext cx="1774706" cy="1064823"/>
      </dsp:txXfrm>
    </dsp:sp>
    <dsp:sp modelId="{96761210-6349-42FD-8EBF-9E2EC6159DF2}">
      <dsp:nvSpPr>
        <dsp:cNvPr id="0" name=""/>
        <dsp:cNvSpPr/>
      </dsp:nvSpPr>
      <dsp:spPr>
        <a:xfrm>
          <a:off x="5857939" y="1588619"/>
          <a:ext cx="1774706" cy="1064823"/>
        </a:xfrm>
        <a:prstGeom prst="rect">
          <a:avLst/>
        </a:prstGeom>
        <a:solidFill>
          <a:schemeClr val="accent4">
            <a:hueOff val="5513001"/>
            <a:satOff val="-22937"/>
            <a:lumOff val="5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en-GB" sz="800" b="0" i="0" u="none" kern="1200" dirty="0"/>
            <a:t>Measuring Length</a:t>
          </a:r>
        </a:p>
        <a:p>
          <a:pPr marL="0" lvl="0" indent="0" algn="ctr" defTabSz="355600">
            <a:lnSpc>
              <a:spcPct val="90000"/>
            </a:lnSpc>
            <a:spcBef>
              <a:spcPct val="0"/>
            </a:spcBef>
            <a:spcAft>
              <a:spcPct val="35000"/>
            </a:spcAft>
            <a:buNone/>
          </a:pPr>
          <a:endParaRPr lang="en-GB" sz="800" b="0" kern="1200" dirty="0"/>
        </a:p>
        <a:p>
          <a:pPr marL="57150" lvl="1" indent="-57150" algn="ctr" defTabSz="266700">
            <a:lnSpc>
              <a:spcPct val="90000"/>
            </a:lnSpc>
            <a:spcBef>
              <a:spcPct val="0"/>
            </a:spcBef>
            <a:spcAft>
              <a:spcPct val="15000"/>
            </a:spcAft>
            <a:buChar char="•"/>
          </a:pPr>
          <a:r>
            <a:rPr lang="en-GB" sz="600" b="0" i="0" u="none" kern="1200" dirty="0"/>
            <a:t>A string can be measured to see how many characters it contains.</a:t>
          </a:r>
          <a:endParaRPr lang="en-GB" sz="600" b="0" kern="1200" dirty="0"/>
        </a:p>
      </dsp:txBody>
      <dsp:txXfrm>
        <a:off x="5857939" y="1588619"/>
        <a:ext cx="1774706" cy="1064823"/>
      </dsp:txXfrm>
    </dsp:sp>
    <dsp:sp modelId="{A14B98B6-91D4-4A5F-A50E-2C4C50891441}">
      <dsp:nvSpPr>
        <dsp:cNvPr id="0" name=""/>
        <dsp:cNvSpPr/>
      </dsp:nvSpPr>
      <dsp:spPr>
        <a:xfrm>
          <a:off x="7810116" y="1588619"/>
          <a:ext cx="1774706" cy="1064823"/>
        </a:xfrm>
        <a:prstGeom prst="rect">
          <a:avLst/>
        </a:prstGeom>
        <a:solidFill>
          <a:schemeClr val="accent4">
            <a:hueOff val="6125556"/>
            <a:satOff val="-25486"/>
            <a:lumOff val="60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en-GB" sz="800" b="0" i="0" u="none" kern="1200" dirty="0"/>
            <a:t>Trimming</a:t>
          </a:r>
        </a:p>
        <a:p>
          <a:pPr marL="0" lvl="0" indent="0" algn="ctr" defTabSz="355600">
            <a:lnSpc>
              <a:spcPct val="90000"/>
            </a:lnSpc>
            <a:spcBef>
              <a:spcPct val="0"/>
            </a:spcBef>
            <a:spcAft>
              <a:spcPct val="35000"/>
            </a:spcAft>
            <a:buNone/>
          </a:pPr>
          <a:endParaRPr lang="en-GB" sz="800" b="0" kern="1200" dirty="0"/>
        </a:p>
        <a:p>
          <a:pPr marL="57150" lvl="1" indent="-57150" algn="ctr" defTabSz="266700">
            <a:lnSpc>
              <a:spcPct val="90000"/>
            </a:lnSpc>
            <a:spcBef>
              <a:spcPct val="0"/>
            </a:spcBef>
            <a:spcAft>
              <a:spcPct val="15000"/>
            </a:spcAft>
            <a:buChar char="•"/>
          </a:pPr>
          <a:r>
            <a:rPr lang="en-GB" sz="600" b="0" i="0" u="none" kern="1200" dirty="0"/>
            <a:t>Often when entering strings whitespaces can be left unintentionally at the start or at the end of that string. The trimming technique can be used to remove these whitespaces so they don’t take up unnecessary storage space or cause problems when performing other string handling techniques such as string concatenation.</a:t>
          </a:r>
          <a:endParaRPr lang="en-GB" sz="600" b="0" kern="1200" dirty="0"/>
        </a:p>
      </dsp:txBody>
      <dsp:txXfrm>
        <a:off x="7810116" y="1588619"/>
        <a:ext cx="1774706" cy="1064823"/>
      </dsp:txXfrm>
    </dsp:sp>
    <dsp:sp modelId="{6E4DDB1C-EE07-4AF0-98DB-4C3921CE61B3}">
      <dsp:nvSpPr>
        <dsp:cNvPr id="0" name=""/>
        <dsp:cNvSpPr/>
      </dsp:nvSpPr>
      <dsp:spPr>
        <a:xfrm>
          <a:off x="9762293" y="1588619"/>
          <a:ext cx="1774706" cy="1064823"/>
        </a:xfrm>
        <a:prstGeom prst="rect">
          <a:avLst/>
        </a:prstGeom>
        <a:solidFill>
          <a:schemeClr val="accent4">
            <a:hueOff val="6738112"/>
            <a:satOff val="-28034"/>
            <a:lumOff val="66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en-GB" sz="800" b="0" i="0" u="none" kern="1200" dirty="0"/>
            <a:t>&gt; </a:t>
          </a:r>
        </a:p>
        <a:p>
          <a:pPr marL="0" lvl="0" indent="0" algn="ctr" defTabSz="355600">
            <a:lnSpc>
              <a:spcPct val="90000"/>
            </a:lnSpc>
            <a:spcBef>
              <a:spcPct val="0"/>
            </a:spcBef>
            <a:spcAft>
              <a:spcPct val="35000"/>
            </a:spcAft>
            <a:buNone/>
          </a:pPr>
          <a:endParaRPr lang="en-GB" sz="800" b="0" kern="1200" dirty="0"/>
        </a:p>
        <a:p>
          <a:pPr marL="57150" lvl="1" indent="-57150" algn="ctr" defTabSz="266700">
            <a:lnSpc>
              <a:spcPct val="90000"/>
            </a:lnSpc>
            <a:spcBef>
              <a:spcPct val="0"/>
            </a:spcBef>
            <a:spcAft>
              <a:spcPct val="15000"/>
            </a:spcAft>
            <a:buChar char="•"/>
          </a:pPr>
          <a:r>
            <a:rPr lang="en-GB" sz="600" b="0" i="0" u="none" kern="1200" dirty="0"/>
            <a:t>Greater than </a:t>
          </a:r>
          <a:endParaRPr lang="en-GB" sz="600" b="0" kern="1200" dirty="0"/>
        </a:p>
      </dsp:txBody>
      <dsp:txXfrm>
        <a:off x="9762293" y="1588619"/>
        <a:ext cx="1774706" cy="1064823"/>
      </dsp:txXfrm>
    </dsp:sp>
    <dsp:sp modelId="{441561DC-0C84-4AC9-A1F9-DFA7F70A2164}">
      <dsp:nvSpPr>
        <dsp:cNvPr id="0" name=""/>
        <dsp:cNvSpPr/>
      </dsp:nvSpPr>
      <dsp:spPr>
        <a:xfrm>
          <a:off x="977496" y="2830913"/>
          <a:ext cx="1774706" cy="1064823"/>
        </a:xfrm>
        <a:prstGeom prst="rect">
          <a:avLst/>
        </a:prstGeom>
        <a:solidFill>
          <a:schemeClr val="accent4">
            <a:hueOff val="7350668"/>
            <a:satOff val="-30583"/>
            <a:lumOff val="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en-GB" sz="800" b="0" i="0" u="none" kern="1200" dirty="0"/>
            <a:t>&lt;</a:t>
          </a:r>
        </a:p>
        <a:p>
          <a:pPr marL="0" lvl="0" indent="0" algn="ctr" defTabSz="355600">
            <a:lnSpc>
              <a:spcPct val="90000"/>
            </a:lnSpc>
            <a:spcBef>
              <a:spcPct val="0"/>
            </a:spcBef>
            <a:spcAft>
              <a:spcPct val="35000"/>
            </a:spcAft>
            <a:buNone/>
          </a:pPr>
          <a:r>
            <a:rPr lang="en-GB" sz="800" b="0" i="0" u="none" kern="1200" dirty="0"/>
            <a:t> </a:t>
          </a:r>
          <a:endParaRPr lang="en-GB" sz="800" b="0" kern="1200" dirty="0"/>
        </a:p>
        <a:p>
          <a:pPr marL="57150" lvl="1" indent="-57150" algn="ctr" defTabSz="266700">
            <a:lnSpc>
              <a:spcPct val="90000"/>
            </a:lnSpc>
            <a:spcBef>
              <a:spcPct val="0"/>
            </a:spcBef>
            <a:spcAft>
              <a:spcPct val="15000"/>
            </a:spcAft>
            <a:buChar char="•"/>
          </a:pPr>
          <a:r>
            <a:rPr lang="en-GB" sz="600" b="0" i="0" u="none" kern="1200" dirty="0"/>
            <a:t>Less than </a:t>
          </a:r>
          <a:endParaRPr lang="en-GB" sz="600" b="0" kern="1200" dirty="0"/>
        </a:p>
      </dsp:txBody>
      <dsp:txXfrm>
        <a:off x="977496" y="2830913"/>
        <a:ext cx="1774706" cy="1064823"/>
      </dsp:txXfrm>
    </dsp:sp>
    <dsp:sp modelId="{1C3952D3-95AE-4927-BD11-5D29633BCE8D}">
      <dsp:nvSpPr>
        <dsp:cNvPr id="0" name=""/>
        <dsp:cNvSpPr/>
      </dsp:nvSpPr>
      <dsp:spPr>
        <a:xfrm>
          <a:off x="2929673" y="2830913"/>
          <a:ext cx="1774706" cy="1064823"/>
        </a:xfrm>
        <a:prstGeom prst="rect">
          <a:avLst/>
        </a:prstGeom>
        <a:solidFill>
          <a:schemeClr val="accent4">
            <a:hueOff val="7963224"/>
            <a:satOff val="-33131"/>
            <a:lumOff val="78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en-GB" sz="800" b="0" i="0" u="none" kern="1200" dirty="0"/>
            <a:t>&lt;= </a:t>
          </a:r>
        </a:p>
        <a:p>
          <a:pPr marL="0" lvl="0" indent="0" algn="ctr" defTabSz="355600">
            <a:lnSpc>
              <a:spcPct val="90000"/>
            </a:lnSpc>
            <a:spcBef>
              <a:spcPct val="0"/>
            </a:spcBef>
            <a:spcAft>
              <a:spcPct val="35000"/>
            </a:spcAft>
            <a:buNone/>
          </a:pPr>
          <a:endParaRPr lang="en-GB" sz="800" b="0" kern="1200" dirty="0"/>
        </a:p>
        <a:p>
          <a:pPr marL="57150" lvl="1" indent="-57150" algn="ctr" defTabSz="266700">
            <a:lnSpc>
              <a:spcPct val="90000"/>
            </a:lnSpc>
            <a:spcBef>
              <a:spcPct val="0"/>
            </a:spcBef>
            <a:spcAft>
              <a:spcPct val="15000"/>
            </a:spcAft>
            <a:buChar char="•"/>
          </a:pPr>
          <a:r>
            <a:rPr lang="en-GB" sz="600" b="0" i="0" u="none" kern="1200" dirty="0"/>
            <a:t>Less than or equal to </a:t>
          </a:r>
          <a:endParaRPr lang="en-GB" sz="600" b="0" kern="1200" dirty="0"/>
        </a:p>
      </dsp:txBody>
      <dsp:txXfrm>
        <a:off x="2929673" y="2830913"/>
        <a:ext cx="1774706" cy="1064823"/>
      </dsp:txXfrm>
    </dsp:sp>
    <dsp:sp modelId="{775189F3-A290-452B-8028-A690BD877695}">
      <dsp:nvSpPr>
        <dsp:cNvPr id="0" name=""/>
        <dsp:cNvSpPr/>
      </dsp:nvSpPr>
      <dsp:spPr>
        <a:xfrm>
          <a:off x="4881850" y="2830913"/>
          <a:ext cx="1774706" cy="1064823"/>
        </a:xfrm>
        <a:prstGeom prst="rect">
          <a:avLst/>
        </a:prstGeom>
        <a:solidFill>
          <a:schemeClr val="accent4">
            <a:hueOff val="8575779"/>
            <a:satOff val="-35680"/>
            <a:lumOff val="84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en-GB" sz="800" b="0" i="0" u="none" kern="1200" dirty="0"/>
            <a:t>&gt;= </a:t>
          </a:r>
        </a:p>
        <a:p>
          <a:pPr marL="0" lvl="0" indent="0" algn="ctr" defTabSz="355600">
            <a:lnSpc>
              <a:spcPct val="90000"/>
            </a:lnSpc>
            <a:spcBef>
              <a:spcPct val="0"/>
            </a:spcBef>
            <a:spcAft>
              <a:spcPct val="35000"/>
            </a:spcAft>
            <a:buNone/>
          </a:pPr>
          <a:endParaRPr lang="en-GB" sz="800" b="0" kern="1200" dirty="0"/>
        </a:p>
        <a:p>
          <a:pPr marL="57150" lvl="1" indent="-57150" algn="ctr" defTabSz="266700">
            <a:lnSpc>
              <a:spcPct val="90000"/>
            </a:lnSpc>
            <a:spcBef>
              <a:spcPct val="0"/>
            </a:spcBef>
            <a:spcAft>
              <a:spcPct val="15000"/>
            </a:spcAft>
            <a:buChar char="•"/>
          </a:pPr>
          <a:r>
            <a:rPr lang="en-GB" sz="600" b="0" i="0" u="none" kern="1200" dirty="0"/>
            <a:t>Greater than or equal to </a:t>
          </a:r>
          <a:endParaRPr lang="en-GB" sz="600" b="0" kern="1200" dirty="0"/>
        </a:p>
      </dsp:txBody>
      <dsp:txXfrm>
        <a:off x="4881850" y="2830913"/>
        <a:ext cx="1774706" cy="1064823"/>
      </dsp:txXfrm>
    </dsp:sp>
    <dsp:sp modelId="{AF75580F-625B-4F82-94C8-920A2E4DF2BD}">
      <dsp:nvSpPr>
        <dsp:cNvPr id="0" name=""/>
        <dsp:cNvSpPr/>
      </dsp:nvSpPr>
      <dsp:spPr>
        <a:xfrm>
          <a:off x="6834027" y="2830913"/>
          <a:ext cx="1774706" cy="1064823"/>
        </a:xfrm>
        <a:prstGeom prst="rect">
          <a:avLst/>
        </a:prstGeom>
        <a:solidFill>
          <a:schemeClr val="accent4">
            <a:hueOff val="9188335"/>
            <a:satOff val="-38228"/>
            <a:lumOff val="90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en-GB" sz="800" b="0" i="0" u="none" kern="1200" dirty="0"/>
            <a:t>&lt;&gt; </a:t>
          </a:r>
        </a:p>
        <a:p>
          <a:pPr marL="0" lvl="0" indent="0" algn="ctr" defTabSz="355600">
            <a:lnSpc>
              <a:spcPct val="90000"/>
            </a:lnSpc>
            <a:spcBef>
              <a:spcPct val="0"/>
            </a:spcBef>
            <a:spcAft>
              <a:spcPct val="35000"/>
            </a:spcAft>
            <a:buNone/>
          </a:pPr>
          <a:endParaRPr lang="en-GB" sz="800" b="0" kern="1200" dirty="0"/>
        </a:p>
        <a:p>
          <a:pPr marL="57150" lvl="1" indent="-57150" algn="ctr" defTabSz="266700">
            <a:lnSpc>
              <a:spcPct val="90000"/>
            </a:lnSpc>
            <a:spcBef>
              <a:spcPct val="0"/>
            </a:spcBef>
            <a:spcAft>
              <a:spcPct val="15000"/>
            </a:spcAft>
            <a:buChar char="•"/>
          </a:pPr>
          <a:r>
            <a:rPr lang="en-GB" sz="600" b="0" i="0" u="none" kern="1200" dirty="0"/>
            <a:t>Not equal to </a:t>
          </a:r>
          <a:endParaRPr lang="en-GB" sz="600" b="0" kern="1200" dirty="0"/>
        </a:p>
      </dsp:txBody>
      <dsp:txXfrm>
        <a:off x="6834027" y="2830913"/>
        <a:ext cx="1774706" cy="1064823"/>
      </dsp:txXfrm>
    </dsp:sp>
    <dsp:sp modelId="{E597B257-54E0-4E68-9409-FFB1A56CCDD8}">
      <dsp:nvSpPr>
        <dsp:cNvPr id="0" name=""/>
        <dsp:cNvSpPr/>
      </dsp:nvSpPr>
      <dsp:spPr>
        <a:xfrm>
          <a:off x="8786204" y="2830913"/>
          <a:ext cx="1774706" cy="1064823"/>
        </a:xfrm>
        <a:prstGeom prst="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en-GB" sz="800" b="0" i="0" u="none" kern="1200" dirty="0"/>
            <a:t>== </a:t>
          </a:r>
        </a:p>
        <a:p>
          <a:pPr marL="0" lvl="0" indent="0" algn="ctr" defTabSz="355600">
            <a:lnSpc>
              <a:spcPct val="90000"/>
            </a:lnSpc>
            <a:spcBef>
              <a:spcPct val="0"/>
            </a:spcBef>
            <a:spcAft>
              <a:spcPct val="35000"/>
            </a:spcAft>
            <a:buNone/>
          </a:pPr>
          <a:endParaRPr lang="en-GB" sz="800" b="0" kern="1200" dirty="0"/>
        </a:p>
        <a:p>
          <a:pPr marL="57150" lvl="1" indent="-57150" algn="ctr" defTabSz="266700">
            <a:lnSpc>
              <a:spcPct val="90000"/>
            </a:lnSpc>
            <a:spcBef>
              <a:spcPct val="0"/>
            </a:spcBef>
            <a:spcAft>
              <a:spcPct val="15000"/>
            </a:spcAft>
            <a:buChar char="•"/>
          </a:pPr>
          <a:r>
            <a:rPr lang="en-GB" sz="600" b="0" i="0" u="none" kern="1200" dirty="0"/>
            <a:t>The same as </a:t>
          </a:r>
          <a:endParaRPr lang="en-GB" sz="600" b="0" kern="1200" dirty="0"/>
        </a:p>
      </dsp:txBody>
      <dsp:txXfrm>
        <a:off x="8786204" y="2830913"/>
        <a:ext cx="1774706" cy="1064823"/>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A108A5-4DDA-422D-83B8-75AC71B91051}" type="datetimeFigureOut">
              <a:rPr lang="en-GB" smtClean="0"/>
              <a:t>11/06/2020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A36E67-31EC-4009-BC15-0068334FA5F5}" type="slidenum">
              <a:rPr lang="en-GB" smtClean="0"/>
              <a:t>‹#›</a:t>
            </a:fld>
            <a:endParaRPr lang="en-GB"/>
          </a:p>
        </p:txBody>
      </p:sp>
    </p:spTree>
    <p:extLst>
      <p:ext uri="{BB962C8B-B14F-4D97-AF65-F5344CB8AC3E}">
        <p14:creationId xmlns:p14="http://schemas.microsoft.com/office/powerpoint/2010/main" val="2199874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23064-70C5-448A-A763-EA33ACF728FA}"/>
              </a:ext>
            </a:extLst>
          </p:cNvPr>
          <p:cNvSpPr>
            <a:spLocks noGrp="1"/>
          </p:cNvSpPr>
          <p:nvPr>
            <p:ph type="ctrTitle"/>
          </p:nvPr>
        </p:nvSpPr>
        <p:spPr>
          <a:xfrm>
            <a:off x="1524000" y="1450838"/>
            <a:ext cx="9144000" cy="1052666"/>
          </a:xfrm>
          <a:prstGeom prst="rect">
            <a:avLst/>
          </a:prstGeom>
          <a:solidFill>
            <a:schemeClr val="tx1"/>
          </a:solidFill>
        </p:spPr>
        <p:txBody>
          <a:bodyPr anchor="ctr"/>
          <a:lstStyle>
            <a:lvl1pPr algn="ctr">
              <a:defRPr sz="60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9676E0E-B638-44F4-84BB-D0369F391D3B}"/>
              </a:ext>
            </a:extLst>
          </p:cNvPr>
          <p:cNvSpPr>
            <a:spLocks noGrp="1"/>
          </p:cNvSpPr>
          <p:nvPr>
            <p:ph type="subTitle" idx="1"/>
          </p:nvPr>
        </p:nvSpPr>
        <p:spPr>
          <a:xfrm>
            <a:off x="1524000" y="2894120"/>
            <a:ext cx="9144000" cy="18132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06E3278A-EC3B-4518-9238-6485E92C851D}"/>
              </a:ext>
            </a:extLst>
          </p:cNvPr>
          <p:cNvSpPr>
            <a:spLocks noGrp="1"/>
          </p:cNvSpPr>
          <p:nvPr>
            <p:ph type="dt" sz="half" idx="10"/>
          </p:nvPr>
        </p:nvSpPr>
        <p:spPr>
          <a:xfrm>
            <a:off x="838200" y="6356350"/>
            <a:ext cx="2743200" cy="365125"/>
          </a:xfrm>
          <a:prstGeom prst="rect">
            <a:avLst/>
          </a:prstGeom>
        </p:spPr>
        <p:txBody>
          <a:bodyPr/>
          <a:lstStyle/>
          <a:p>
            <a:fld id="{3E302447-CC36-41D5-A33A-7CFBF6BE5626}" type="datetimeFigureOut">
              <a:rPr lang="en-GB" smtClean="0"/>
              <a:t>11/06/2020</a:t>
            </a:fld>
            <a:endParaRPr lang="en-GB"/>
          </a:p>
        </p:txBody>
      </p:sp>
      <p:sp>
        <p:nvSpPr>
          <p:cNvPr id="5" name="Footer Placeholder 4">
            <a:extLst>
              <a:ext uri="{FF2B5EF4-FFF2-40B4-BE49-F238E27FC236}">
                <a16:creationId xmlns:a16="http://schemas.microsoft.com/office/drawing/2014/main" id="{03BEFDC0-B306-4890-82C2-7BCA23F4CFE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DF4E20A-7A3C-4026-87A2-D0D3537B5C51}"/>
              </a:ext>
            </a:extLst>
          </p:cNvPr>
          <p:cNvSpPr>
            <a:spLocks noGrp="1"/>
          </p:cNvSpPr>
          <p:nvPr>
            <p:ph type="sldNum" sz="quarter" idx="12"/>
          </p:nvPr>
        </p:nvSpPr>
        <p:spPr>
          <a:xfrm>
            <a:off x="8610600" y="6356350"/>
            <a:ext cx="2743200" cy="365125"/>
          </a:xfrm>
          <a:prstGeom prst="rect">
            <a:avLst/>
          </a:prstGeom>
        </p:spPr>
        <p:txBody>
          <a:bodyPr/>
          <a:lstStyle/>
          <a:p>
            <a:fld id="{73022F7F-D568-4136-9311-CEB4EAE32BEC}" type="slidenum">
              <a:rPr lang="en-GB" smtClean="0"/>
              <a:t>‹#›</a:t>
            </a:fld>
            <a:endParaRPr lang="en-GB"/>
          </a:p>
        </p:txBody>
      </p:sp>
    </p:spTree>
    <p:extLst>
      <p:ext uri="{BB962C8B-B14F-4D97-AF65-F5344CB8AC3E}">
        <p14:creationId xmlns:p14="http://schemas.microsoft.com/office/powerpoint/2010/main" val="603676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16E77-5AD6-49D0-965E-A1E172304DB0}"/>
              </a:ext>
            </a:extLst>
          </p:cNvPr>
          <p:cNvSpPr>
            <a:spLocks noGrp="1"/>
          </p:cNvSpPr>
          <p:nvPr>
            <p:ph type="title"/>
          </p:nvPr>
        </p:nvSpPr>
        <p:spPr>
          <a:xfrm>
            <a:off x="0" y="24969"/>
            <a:ext cx="121920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BE6D1D-F17D-4D48-83E7-061F8C003C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7F879F-5088-4B6C-8598-D3C248FEBB6B}"/>
              </a:ext>
            </a:extLst>
          </p:cNvPr>
          <p:cNvSpPr>
            <a:spLocks noGrp="1"/>
          </p:cNvSpPr>
          <p:nvPr>
            <p:ph type="dt" sz="half" idx="10"/>
          </p:nvPr>
        </p:nvSpPr>
        <p:spPr>
          <a:xfrm>
            <a:off x="838200" y="6356350"/>
            <a:ext cx="2743200" cy="365125"/>
          </a:xfrm>
          <a:prstGeom prst="rect">
            <a:avLst/>
          </a:prstGeom>
        </p:spPr>
        <p:txBody>
          <a:bodyPr/>
          <a:lstStyle/>
          <a:p>
            <a:fld id="{3E302447-CC36-41D5-A33A-7CFBF6BE5626}" type="datetimeFigureOut">
              <a:rPr lang="en-GB" smtClean="0"/>
              <a:t>11/06/2020</a:t>
            </a:fld>
            <a:endParaRPr lang="en-GB"/>
          </a:p>
        </p:txBody>
      </p:sp>
      <p:sp>
        <p:nvSpPr>
          <p:cNvPr id="5" name="Footer Placeholder 4">
            <a:extLst>
              <a:ext uri="{FF2B5EF4-FFF2-40B4-BE49-F238E27FC236}">
                <a16:creationId xmlns:a16="http://schemas.microsoft.com/office/drawing/2014/main" id="{764FBF5D-6D41-4D90-90FF-0CF3025C751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58ABDFD-B88D-47BA-908F-D6799D384580}"/>
              </a:ext>
            </a:extLst>
          </p:cNvPr>
          <p:cNvSpPr>
            <a:spLocks noGrp="1"/>
          </p:cNvSpPr>
          <p:nvPr>
            <p:ph type="sldNum" sz="quarter" idx="12"/>
          </p:nvPr>
        </p:nvSpPr>
        <p:spPr>
          <a:xfrm>
            <a:off x="8610600" y="6356350"/>
            <a:ext cx="2743200" cy="365125"/>
          </a:xfrm>
          <a:prstGeom prst="rect">
            <a:avLst/>
          </a:prstGeom>
        </p:spPr>
        <p:txBody>
          <a:bodyPr/>
          <a:lstStyle/>
          <a:p>
            <a:fld id="{73022F7F-D568-4136-9311-CEB4EAE32BEC}" type="slidenum">
              <a:rPr lang="en-GB" smtClean="0"/>
              <a:t>‹#›</a:t>
            </a:fld>
            <a:endParaRPr lang="en-GB"/>
          </a:p>
        </p:txBody>
      </p:sp>
    </p:spTree>
    <p:extLst>
      <p:ext uri="{BB962C8B-B14F-4D97-AF65-F5344CB8AC3E}">
        <p14:creationId xmlns:p14="http://schemas.microsoft.com/office/powerpoint/2010/main" val="702807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3ED596-C07A-471E-A0AD-E0EE364EFBE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A2BC1D-F2B0-4AB5-837B-4FBD9C078B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1A697D-68E7-4655-9591-B69D27BFD7F0}"/>
              </a:ext>
            </a:extLst>
          </p:cNvPr>
          <p:cNvSpPr>
            <a:spLocks noGrp="1"/>
          </p:cNvSpPr>
          <p:nvPr>
            <p:ph type="dt" sz="half" idx="10"/>
          </p:nvPr>
        </p:nvSpPr>
        <p:spPr>
          <a:xfrm>
            <a:off x="838200" y="6356350"/>
            <a:ext cx="2743200" cy="365125"/>
          </a:xfrm>
          <a:prstGeom prst="rect">
            <a:avLst/>
          </a:prstGeom>
        </p:spPr>
        <p:txBody>
          <a:bodyPr/>
          <a:lstStyle/>
          <a:p>
            <a:fld id="{3E302447-CC36-41D5-A33A-7CFBF6BE5626}" type="datetimeFigureOut">
              <a:rPr lang="en-GB" smtClean="0"/>
              <a:t>11/06/2020</a:t>
            </a:fld>
            <a:endParaRPr lang="en-GB"/>
          </a:p>
        </p:txBody>
      </p:sp>
      <p:sp>
        <p:nvSpPr>
          <p:cNvPr id="5" name="Footer Placeholder 4">
            <a:extLst>
              <a:ext uri="{FF2B5EF4-FFF2-40B4-BE49-F238E27FC236}">
                <a16:creationId xmlns:a16="http://schemas.microsoft.com/office/drawing/2014/main" id="{C3EA339D-98EA-49E8-BEB8-9CD8962C3F2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31EBDBB-F733-4553-931B-2C8A70C89ABE}"/>
              </a:ext>
            </a:extLst>
          </p:cNvPr>
          <p:cNvSpPr>
            <a:spLocks noGrp="1"/>
          </p:cNvSpPr>
          <p:nvPr>
            <p:ph type="sldNum" sz="quarter" idx="12"/>
          </p:nvPr>
        </p:nvSpPr>
        <p:spPr>
          <a:xfrm>
            <a:off x="8610600" y="6356350"/>
            <a:ext cx="2743200" cy="365125"/>
          </a:xfrm>
          <a:prstGeom prst="rect">
            <a:avLst/>
          </a:prstGeom>
        </p:spPr>
        <p:txBody>
          <a:bodyPr/>
          <a:lstStyle/>
          <a:p>
            <a:fld id="{73022F7F-D568-4136-9311-CEB4EAE32BEC}" type="slidenum">
              <a:rPr lang="en-GB" smtClean="0"/>
              <a:t>‹#›</a:t>
            </a:fld>
            <a:endParaRPr lang="en-GB"/>
          </a:p>
        </p:txBody>
      </p:sp>
    </p:spTree>
    <p:extLst>
      <p:ext uri="{BB962C8B-B14F-4D97-AF65-F5344CB8AC3E}">
        <p14:creationId xmlns:p14="http://schemas.microsoft.com/office/powerpoint/2010/main" val="1889399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682E8-263D-41EA-8F8E-EACA2C2B1EF7}"/>
              </a:ext>
            </a:extLst>
          </p:cNvPr>
          <p:cNvSpPr>
            <a:spLocks noGrp="1"/>
          </p:cNvSpPr>
          <p:nvPr>
            <p:ph type="title"/>
          </p:nvPr>
        </p:nvSpPr>
        <p:spPr>
          <a:xfrm>
            <a:off x="838200" y="257452"/>
            <a:ext cx="10515600" cy="1038688"/>
          </a:xfrm>
          <a:prstGeom prst="rect">
            <a:avLst/>
          </a:prstGeom>
          <a:solidFill>
            <a:schemeClr val="tx1"/>
          </a:solidFill>
        </p:spPr>
        <p:txBody>
          <a:bodyPr anchor="ctr"/>
          <a:lstStyle>
            <a:lvl1pPr algn="ctr">
              <a:defRPr sz="3600" b="1">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A9D3EB6E-4971-4F3D-B2CD-4441AD48422E}"/>
              </a:ext>
            </a:extLst>
          </p:cNvPr>
          <p:cNvSpPr>
            <a:spLocks noGrp="1"/>
          </p:cNvSpPr>
          <p:nvPr>
            <p:ph idx="1"/>
          </p:nvPr>
        </p:nvSpPr>
        <p:spPr>
          <a:xfrm>
            <a:off x="838200" y="1535838"/>
            <a:ext cx="10515600" cy="3701988"/>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71861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3DEDE-10F8-419C-A250-9A5BE37345C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285D35E-C664-4E30-BD22-FB2376A1A6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0C4C0A-6954-45B3-8A52-3929894F724D}"/>
              </a:ext>
            </a:extLst>
          </p:cNvPr>
          <p:cNvSpPr>
            <a:spLocks noGrp="1"/>
          </p:cNvSpPr>
          <p:nvPr>
            <p:ph type="dt" sz="half" idx="10"/>
          </p:nvPr>
        </p:nvSpPr>
        <p:spPr>
          <a:xfrm>
            <a:off x="838200" y="6356350"/>
            <a:ext cx="2743200" cy="365125"/>
          </a:xfrm>
          <a:prstGeom prst="rect">
            <a:avLst/>
          </a:prstGeom>
        </p:spPr>
        <p:txBody>
          <a:bodyPr/>
          <a:lstStyle/>
          <a:p>
            <a:fld id="{3E302447-CC36-41D5-A33A-7CFBF6BE5626}" type="datetimeFigureOut">
              <a:rPr lang="en-GB" smtClean="0"/>
              <a:t>11/06/2020</a:t>
            </a:fld>
            <a:endParaRPr lang="en-GB"/>
          </a:p>
        </p:txBody>
      </p:sp>
      <p:sp>
        <p:nvSpPr>
          <p:cNvPr id="5" name="Footer Placeholder 4">
            <a:extLst>
              <a:ext uri="{FF2B5EF4-FFF2-40B4-BE49-F238E27FC236}">
                <a16:creationId xmlns:a16="http://schemas.microsoft.com/office/drawing/2014/main" id="{A52AEE5A-48BD-4CE1-AAAD-946ACED29FD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790AF8B-E54D-4BA3-A352-3D8EA0A04500}"/>
              </a:ext>
            </a:extLst>
          </p:cNvPr>
          <p:cNvSpPr>
            <a:spLocks noGrp="1"/>
          </p:cNvSpPr>
          <p:nvPr>
            <p:ph type="sldNum" sz="quarter" idx="12"/>
          </p:nvPr>
        </p:nvSpPr>
        <p:spPr>
          <a:xfrm>
            <a:off x="8610600" y="6356350"/>
            <a:ext cx="2743200" cy="365125"/>
          </a:xfrm>
          <a:prstGeom prst="rect">
            <a:avLst/>
          </a:prstGeom>
        </p:spPr>
        <p:txBody>
          <a:bodyPr/>
          <a:lstStyle/>
          <a:p>
            <a:fld id="{73022F7F-D568-4136-9311-CEB4EAE32BEC}" type="slidenum">
              <a:rPr lang="en-GB" smtClean="0"/>
              <a:t>‹#›</a:t>
            </a:fld>
            <a:endParaRPr lang="en-GB"/>
          </a:p>
        </p:txBody>
      </p:sp>
    </p:spTree>
    <p:extLst>
      <p:ext uri="{BB962C8B-B14F-4D97-AF65-F5344CB8AC3E}">
        <p14:creationId xmlns:p14="http://schemas.microsoft.com/office/powerpoint/2010/main" val="3600711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933F4-A2CC-4C21-92CD-108C3CBAB089}"/>
              </a:ext>
            </a:extLst>
          </p:cNvPr>
          <p:cNvSpPr>
            <a:spLocks noGrp="1"/>
          </p:cNvSpPr>
          <p:nvPr>
            <p:ph type="title"/>
          </p:nvPr>
        </p:nvSpPr>
        <p:spPr>
          <a:xfrm>
            <a:off x="0" y="24969"/>
            <a:ext cx="121920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891AEF-704A-46BE-A308-4938923082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86BAD8-9E44-4B2C-830E-575C8A90BC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BADB805-AD28-4572-A73C-217C15FB857F}"/>
              </a:ext>
            </a:extLst>
          </p:cNvPr>
          <p:cNvSpPr>
            <a:spLocks noGrp="1"/>
          </p:cNvSpPr>
          <p:nvPr>
            <p:ph type="dt" sz="half" idx="10"/>
          </p:nvPr>
        </p:nvSpPr>
        <p:spPr>
          <a:xfrm>
            <a:off x="838200" y="6356350"/>
            <a:ext cx="2743200" cy="365125"/>
          </a:xfrm>
          <a:prstGeom prst="rect">
            <a:avLst/>
          </a:prstGeom>
        </p:spPr>
        <p:txBody>
          <a:bodyPr/>
          <a:lstStyle/>
          <a:p>
            <a:fld id="{3E302447-CC36-41D5-A33A-7CFBF6BE5626}" type="datetimeFigureOut">
              <a:rPr lang="en-GB" smtClean="0"/>
              <a:t>11/06/2020</a:t>
            </a:fld>
            <a:endParaRPr lang="en-GB"/>
          </a:p>
        </p:txBody>
      </p:sp>
      <p:sp>
        <p:nvSpPr>
          <p:cNvPr id="6" name="Footer Placeholder 5">
            <a:extLst>
              <a:ext uri="{FF2B5EF4-FFF2-40B4-BE49-F238E27FC236}">
                <a16:creationId xmlns:a16="http://schemas.microsoft.com/office/drawing/2014/main" id="{BC267C7C-19C5-484F-AC85-3EC00F37E9C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B83C861-2141-4EDB-A499-E4DE16BFCB97}"/>
              </a:ext>
            </a:extLst>
          </p:cNvPr>
          <p:cNvSpPr>
            <a:spLocks noGrp="1"/>
          </p:cNvSpPr>
          <p:nvPr>
            <p:ph type="sldNum" sz="quarter" idx="12"/>
          </p:nvPr>
        </p:nvSpPr>
        <p:spPr>
          <a:xfrm>
            <a:off x="8610600" y="6356350"/>
            <a:ext cx="2743200" cy="365125"/>
          </a:xfrm>
          <a:prstGeom prst="rect">
            <a:avLst/>
          </a:prstGeom>
        </p:spPr>
        <p:txBody>
          <a:bodyPr/>
          <a:lstStyle/>
          <a:p>
            <a:fld id="{73022F7F-D568-4136-9311-CEB4EAE32BEC}" type="slidenum">
              <a:rPr lang="en-GB" smtClean="0"/>
              <a:t>‹#›</a:t>
            </a:fld>
            <a:endParaRPr lang="en-GB"/>
          </a:p>
        </p:txBody>
      </p:sp>
    </p:spTree>
    <p:extLst>
      <p:ext uri="{BB962C8B-B14F-4D97-AF65-F5344CB8AC3E}">
        <p14:creationId xmlns:p14="http://schemas.microsoft.com/office/powerpoint/2010/main" val="201016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5DEDE-0BFE-42E7-AFCA-8459E7DACF1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8255BE-06BC-42B5-89C5-E58EDF0E43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D70913-E521-4882-9C4E-B8793889A4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80E09F7-1E0A-48F0-8067-52B3A4C7BF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F48B19-1755-4955-A350-B55B67A331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E2F8B30-63EE-44AE-8E6C-87DC80DB2756}"/>
              </a:ext>
            </a:extLst>
          </p:cNvPr>
          <p:cNvSpPr>
            <a:spLocks noGrp="1"/>
          </p:cNvSpPr>
          <p:nvPr>
            <p:ph type="dt" sz="half" idx="10"/>
          </p:nvPr>
        </p:nvSpPr>
        <p:spPr>
          <a:xfrm>
            <a:off x="838200" y="6356350"/>
            <a:ext cx="2743200" cy="365125"/>
          </a:xfrm>
          <a:prstGeom prst="rect">
            <a:avLst/>
          </a:prstGeom>
        </p:spPr>
        <p:txBody>
          <a:bodyPr/>
          <a:lstStyle/>
          <a:p>
            <a:fld id="{3E302447-CC36-41D5-A33A-7CFBF6BE5626}" type="datetimeFigureOut">
              <a:rPr lang="en-GB" smtClean="0"/>
              <a:t>11/06/2020</a:t>
            </a:fld>
            <a:endParaRPr lang="en-GB"/>
          </a:p>
        </p:txBody>
      </p:sp>
      <p:sp>
        <p:nvSpPr>
          <p:cNvPr id="8" name="Footer Placeholder 7">
            <a:extLst>
              <a:ext uri="{FF2B5EF4-FFF2-40B4-BE49-F238E27FC236}">
                <a16:creationId xmlns:a16="http://schemas.microsoft.com/office/drawing/2014/main" id="{FA3528B3-4936-4848-982D-74545BE5475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F11C5935-BC23-4313-AAC1-24F532580051}"/>
              </a:ext>
            </a:extLst>
          </p:cNvPr>
          <p:cNvSpPr>
            <a:spLocks noGrp="1"/>
          </p:cNvSpPr>
          <p:nvPr>
            <p:ph type="sldNum" sz="quarter" idx="12"/>
          </p:nvPr>
        </p:nvSpPr>
        <p:spPr>
          <a:xfrm>
            <a:off x="8610600" y="6356350"/>
            <a:ext cx="2743200" cy="365125"/>
          </a:xfrm>
          <a:prstGeom prst="rect">
            <a:avLst/>
          </a:prstGeom>
        </p:spPr>
        <p:txBody>
          <a:bodyPr/>
          <a:lstStyle/>
          <a:p>
            <a:fld id="{73022F7F-D568-4136-9311-CEB4EAE32BEC}" type="slidenum">
              <a:rPr lang="en-GB" smtClean="0"/>
              <a:t>‹#›</a:t>
            </a:fld>
            <a:endParaRPr lang="en-GB"/>
          </a:p>
        </p:txBody>
      </p:sp>
    </p:spTree>
    <p:extLst>
      <p:ext uri="{BB962C8B-B14F-4D97-AF65-F5344CB8AC3E}">
        <p14:creationId xmlns:p14="http://schemas.microsoft.com/office/powerpoint/2010/main" val="1531665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421EB-270B-43C6-9D82-CCD91988D33C}"/>
              </a:ext>
            </a:extLst>
          </p:cNvPr>
          <p:cNvSpPr>
            <a:spLocks noGrp="1"/>
          </p:cNvSpPr>
          <p:nvPr>
            <p:ph type="title"/>
          </p:nvPr>
        </p:nvSpPr>
        <p:spPr>
          <a:xfrm>
            <a:off x="0" y="24969"/>
            <a:ext cx="121920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97C2123-CB5B-423F-89A2-9E089654D325}"/>
              </a:ext>
            </a:extLst>
          </p:cNvPr>
          <p:cNvSpPr>
            <a:spLocks noGrp="1"/>
          </p:cNvSpPr>
          <p:nvPr>
            <p:ph type="dt" sz="half" idx="10"/>
          </p:nvPr>
        </p:nvSpPr>
        <p:spPr>
          <a:xfrm>
            <a:off x="838200" y="6356350"/>
            <a:ext cx="2743200" cy="365125"/>
          </a:xfrm>
          <a:prstGeom prst="rect">
            <a:avLst/>
          </a:prstGeom>
        </p:spPr>
        <p:txBody>
          <a:bodyPr/>
          <a:lstStyle/>
          <a:p>
            <a:fld id="{3E302447-CC36-41D5-A33A-7CFBF6BE5626}" type="datetimeFigureOut">
              <a:rPr lang="en-GB" smtClean="0"/>
              <a:t>11/06/2020</a:t>
            </a:fld>
            <a:endParaRPr lang="en-GB"/>
          </a:p>
        </p:txBody>
      </p:sp>
      <p:sp>
        <p:nvSpPr>
          <p:cNvPr id="4" name="Footer Placeholder 3">
            <a:extLst>
              <a:ext uri="{FF2B5EF4-FFF2-40B4-BE49-F238E27FC236}">
                <a16:creationId xmlns:a16="http://schemas.microsoft.com/office/drawing/2014/main" id="{425D5CFD-962E-47B1-B7C6-97CFD7F7EB3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0723E9EC-A82D-4DF5-A212-39B6E0A2FCAD}"/>
              </a:ext>
            </a:extLst>
          </p:cNvPr>
          <p:cNvSpPr>
            <a:spLocks noGrp="1"/>
          </p:cNvSpPr>
          <p:nvPr>
            <p:ph type="sldNum" sz="quarter" idx="12"/>
          </p:nvPr>
        </p:nvSpPr>
        <p:spPr>
          <a:xfrm>
            <a:off x="8610600" y="6356350"/>
            <a:ext cx="2743200" cy="365125"/>
          </a:xfrm>
          <a:prstGeom prst="rect">
            <a:avLst/>
          </a:prstGeom>
        </p:spPr>
        <p:txBody>
          <a:bodyPr/>
          <a:lstStyle/>
          <a:p>
            <a:fld id="{73022F7F-D568-4136-9311-CEB4EAE32BEC}" type="slidenum">
              <a:rPr lang="en-GB" smtClean="0"/>
              <a:t>‹#›</a:t>
            </a:fld>
            <a:endParaRPr lang="en-GB"/>
          </a:p>
        </p:txBody>
      </p:sp>
    </p:spTree>
    <p:extLst>
      <p:ext uri="{BB962C8B-B14F-4D97-AF65-F5344CB8AC3E}">
        <p14:creationId xmlns:p14="http://schemas.microsoft.com/office/powerpoint/2010/main" val="4008057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CD1D89-0EC2-47E2-AAB3-676724ACB95C}"/>
              </a:ext>
            </a:extLst>
          </p:cNvPr>
          <p:cNvSpPr>
            <a:spLocks noGrp="1"/>
          </p:cNvSpPr>
          <p:nvPr>
            <p:ph type="dt" sz="half" idx="10"/>
          </p:nvPr>
        </p:nvSpPr>
        <p:spPr>
          <a:xfrm>
            <a:off x="838200" y="6356350"/>
            <a:ext cx="2743200" cy="365125"/>
          </a:xfrm>
          <a:prstGeom prst="rect">
            <a:avLst/>
          </a:prstGeom>
        </p:spPr>
        <p:txBody>
          <a:bodyPr/>
          <a:lstStyle/>
          <a:p>
            <a:fld id="{3E302447-CC36-41D5-A33A-7CFBF6BE5626}" type="datetimeFigureOut">
              <a:rPr lang="en-GB" smtClean="0"/>
              <a:t>11/06/2020</a:t>
            </a:fld>
            <a:endParaRPr lang="en-GB"/>
          </a:p>
        </p:txBody>
      </p:sp>
      <p:sp>
        <p:nvSpPr>
          <p:cNvPr id="3" name="Footer Placeholder 2">
            <a:extLst>
              <a:ext uri="{FF2B5EF4-FFF2-40B4-BE49-F238E27FC236}">
                <a16:creationId xmlns:a16="http://schemas.microsoft.com/office/drawing/2014/main" id="{A7292D37-4291-4FF0-BD0F-C9D3CF6E753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09F32369-11F6-4DF0-9BCF-0DE0F3246E38}"/>
              </a:ext>
            </a:extLst>
          </p:cNvPr>
          <p:cNvSpPr>
            <a:spLocks noGrp="1"/>
          </p:cNvSpPr>
          <p:nvPr>
            <p:ph type="sldNum" sz="quarter" idx="12"/>
          </p:nvPr>
        </p:nvSpPr>
        <p:spPr>
          <a:xfrm>
            <a:off x="8610600" y="6356350"/>
            <a:ext cx="2743200" cy="365125"/>
          </a:xfrm>
          <a:prstGeom prst="rect">
            <a:avLst/>
          </a:prstGeom>
        </p:spPr>
        <p:txBody>
          <a:bodyPr/>
          <a:lstStyle/>
          <a:p>
            <a:fld id="{73022F7F-D568-4136-9311-CEB4EAE32BEC}" type="slidenum">
              <a:rPr lang="en-GB" smtClean="0"/>
              <a:t>‹#›</a:t>
            </a:fld>
            <a:endParaRPr lang="en-GB"/>
          </a:p>
        </p:txBody>
      </p:sp>
    </p:spTree>
    <p:extLst>
      <p:ext uri="{BB962C8B-B14F-4D97-AF65-F5344CB8AC3E}">
        <p14:creationId xmlns:p14="http://schemas.microsoft.com/office/powerpoint/2010/main" val="386130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3194-E5BE-48F4-B556-B160BF0C574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AF656CD-AE6F-4FCD-A32A-50C1A99E95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0304AA9-FF50-461E-9038-F1C63C72C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97E75B-4BE4-4B6B-8B23-E4E6B27FFBD0}"/>
              </a:ext>
            </a:extLst>
          </p:cNvPr>
          <p:cNvSpPr>
            <a:spLocks noGrp="1"/>
          </p:cNvSpPr>
          <p:nvPr>
            <p:ph type="dt" sz="half" idx="10"/>
          </p:nvPr>
        </p:nvSpPr>
        <p:spPr>
          <a:xfrm>
            <a:off x="838200" y="6356350"/>
            <a:ext cx="2743200" cy="365125"/>
          </a:xfrm>
          <a:prstGeom prst="rect">
            <a:avLst/>
          </a:prstGeom>
        </p:spPr>
        <p:txBody>
          <a:bodyPr/>
          <a:lstStyle/>
          <a:p>
            <a:fld id="{3E302447-CC36-41D5-A33A-7CFBF6BE5626}" type="datetimeFigureOut">
              <a:rPr lang="en-GB" smtClean="0"/>
              <a:t>11/06/2020</a:t>
            </a:fld>
            <a:endParaRPr lang="en-GB"/>
          </a:p>
        </p:txBody>
      </p:sp>
      <p:sp>
        <p:nvSpPr>
          <p:cNvPr id="6" name="Footer Placeholder 5">
            <a:extLst>
              <a:ext uri="{FF2B5EF4-FFF2-40B4-BE49-F238E27FC236}">
                <a16:creationId xmlns:a16="http://schemas.microsoft.com/office/drawing/2014/main" id="{827464D5-7D2E-4F5B-BB50-20C22C6F78C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95FAA1E-8FA6-4A34-9731-86E09345BB5F}"/>
              </a:ext>
            </a:extLst>
          </p:cNvPr>
          <p:cNvSpPr>
            <a:spLocks noGrp="1"/>
          </p:cNvSpPr>
          <p:nvPr>
            <p:ph type="sldNum" sz="quarter" idx="12"/>
          </p:nvPr>
        </p:nvSpPr>
        <p:spPr>
          <a:xfrm>
            <a:off x="8610600" y="6356350"/>
            <a:ext cx="2743200" cy="365125"/>
          </a:xfrm>
          <a:prstGeom prst="rect">
            <a:avLst/>
          </a:prstGeom>
        </p:spPr>
        <p:txBody>
          <a:bodyPr/>
          <a:lstStyle/>
          <a:p>
            <a:fld id="{73022F7F-D568-4136-9311-CEB4EAE32BEC}" type="slidenum">
              <a:rPr lang="en-GB" smtClean="0"/>
              <a:t>‹#›</a:t>
            </a:fld>
            <a:endParaRPr lang="en-GB"/>
          </a:p>
        </p:txBody>
      </p:sp>
    </p:spTree>
    <p:extLst>
      <p:ext uri="{BB962C8B-B14F-4D97-AF65-F5344CB8AC3E}">
        <p14:creationId xmlns:p14="http://schemas.microsoft.com/office/powerpoint/2010/main" val="1369259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3276A-5E2A-4ED5-8941-E06240153D4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7578ED1-B0F9-447A-B9F6-B8AFABE667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EA5989C-75C1-4334-94A9-C7CA3EEC04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3616C2-717E-40F6-9339-45888C197C5C}"/>
              </a:ext>
            </a:extLst>
          </p:cNvPr>
          <p:cNvSpPr>
            <a:spLocks noGrp="1"/>
          </p:cNvSpPr>
          <p:nvPr>
            <p:ph type="dt" sz="half" idx="10"/>
          </p:nvPr>
        </p:nvSpPr>
        <p:spPr>
          <a:xfrm>
            <a:off x="838200" y="6356350"/>
            <a:ext cx="2743200" cy="365125"/>
          </a:xfrm>
          <a:prstGeom prst="rect">
            <a:avLst/>
          </a:prstGeom>
        </p:spPr>
        <p:txBody>
          <a:bodyPr/>
          <a:lstStyle/>
          <a:p>
            <a:fld id="{3E302447-CC36-41D5-A33A-7CFBF6BE5626}" type="datetimeFigureOut">
              <a:rPr lang="en-GB" smtClean="0"/>
              <a:t>11/06/2020</a:t>
            </a:fld>
            <a:endParaRPr lang="en-GB"/>
          </a:p>
        </p:txBody>
      </p:sp>
      <p:sp>
        <p:nvSpPr>
          <p:cNvPr id="6" name="Footer Placeholder 5">
            <a:extLst>
              <a:ext uri="{FF2B5EF4-FFF2-40B4-BE49-F238E27FC236}">
                <a16:creationId xmlns:a16="http://schemas.microsoft.com/office/drawing/2014/main" id="{BE046BF3-9727-4EF5-B613-B549AE759E1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1A2BDBA-8636-4227-B99E-1A9A7293FC36}"/>
              </a:ext>
            </a:extLst>
          </p:cNvPr>
          <p:cNvSpPr>
            <a:spLocks noGrp="1"/>
          </p:cNvSpPr>
          <p:nvPr>
            <p:ph type="sldNum" sz="quarter" idx="12"/>
          </p:nvPr>
        </p:nvSpPr>
        <p:spPr>
          <a:xfrm>
            <a:off x="8610600" y="6356350"/>
            <a:ext cx="2743200" cy="365125"/>
          </a:xfrm>
          <a:prstGeom prst="rect">
            <a:avLst/>
          </a:prstGeom>
        </p:spPr>
        <p:txBody>
          <a:bodyPr/>
          <a:lstStyle/>
          <a:p>
            <a:fld id="{73022F7F-D568-4136-9311-CEB4EAE32BEC}" type="slidenum">
              <a:rPr lang="en-GB" smtClean="0"/>
              <a:t>‹#›</a:t>
            </a:fld>
            <a:endParaRPr lang="en-GB"/>
          </a:p>
        </p:txBody>
      </p:sp>
    </p:spTree>
    <p:extLst>
      <p:ext uri="{BB962C8B-B14F-4D97-AF65-F5344CB8AC3E}">
        <p14:creationId xmlns:p14="http://schemas.microsoft.com/office/powerpoint/2010/main" val="2934959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450CA3-A49F-4C8D-8662-07D66E6EF373}"/>
              </a:ext>
            </a:extLst>
          </p:cNvPr>
          <p:cNvSpPr>
            <a:spLocks noGrp="1"/>
          </p:cNvSpPr>
          <p:nvPr>
            <p:ph type="body" idx="1"/>
          </p:nvPr>
        </p:nvSpPr>
        <p:spPr>
          <a:xfrm>
            <a:off x="838200" y="1825625"/>
            <a:ext cx="10515600" cy="1325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1" name="Group 10">
            <a:extLst>
              <a:ext uri="{FF2B5EF4-FFF2-40B4-BE49-F238E27FC236}">
                <a16:creationId xmlns:a16="http://schemas.microsoft.com/office/drawing/2014/main" id="{AE0ACF6A-14B3-43C9-902D-4C9459AA1EAC}"/>
              </a:ext>
            </a:extLst>
          </p:cNvPr>
          <p:cNvGrpSpPr/>
          <p:nvPr userDrawn="1"/>
        </p:nvGrpSpPr>
        <p:grpSpPr>
          <a:xfrm>
            <a:off x="785316" y="5284470"/>
            <a:ext cx="10621369" cy="1573530"/>
            <a:chOff x="838200" y="5284470"/>
            <a:chExt cx="10621369" cy="1573530"/>
          </a:xfrm>
        </p:grpSpPr>
        <p:pic>
          <p:nvPicPr>
            <p:cNvPr id="7" name="Picture 6">
              <a:extLst>
                <a:ext uri="{FF2B5EF4-FFF2-40B4-BE49-F238E27FC236}">
                  <a16:creationId xmlns:a16="http://schemas.microsoft.com/office/drawing/2014/main" id="{312E52EA-92CA-4B8C-AF39-D47B1A235D5C}"/>
                </a:ext>
              </a:extLst>
            </p:cNvPr>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396454" y="5601286"/>
              <a:ext cx="2063115" cy="571500"/>
            </a:xfrm>
            <a:prstGeom prst="rect">
              <a:avLst/>
            </a:prstGeom>
            <a:noFill/>
            <a:ln>
              <a:noFill/>
            </a:ln>
          </p:spPr>
        </p:pic>
        <p:pic>
          <p:nvPicPr>
            <p:cNvPr id="8" name="Picture 7">
              <a:extLst>
                <a:ext uri="{FF2B5EF4-FFF2-40B4-BE49-F238E27FC236}">
                  <a16:creationId xmlns:a16="http://schemas.microsoft.com/office/drawing/2014/main" id="{C3FA961C-7025-4BB3-9904-485BA836BDBD}"/>
                </a:ext>
              </a:extLst>
            </p:cNvPr>
            <p:cNvPicPr/>
            <p:nvPr userDrawn="1"/>
          </p:nvPicPr>
          <p:blipFill>
            <a:blip r:embed="rId14"/>
            <a:stretch>
              <a:fillRect/>
            </a:stretch>
          </p:blipFill>
          <p:spPr>
            <a:xfrm>
              <a:off x="9485630" y="6281102"/>
              <a:ext cx="1868170" cy="423545"/>
            </a:xfrm>
            <a:prstGeom prst="rect">
              <a:avLst/>
            </a:prstGeom>
          </p:spPr>
        </p:pic>
        <p:pic>
          <p:nvPicPr>
            <p:cNvPr id="9" name="Picture 8">
              <a:extLst>
                <a:ext uri="{FF2B5EF4-FFF2-40B4-BE49-F238E27FC236}">
                  <a16:creationId xmlns:a16="http://schemas.microsoft.com/office/drawing/2014/main" id="{6607C93C-C413-4396-8715-6EE92BB6FF95}"/>
                </a:ext>
              </a:extLst>
            </p:cNvPr>
            <p:cNvPicPr/>
            <p:nvPr userDrawn="1"/>
          </p:nvPicPr>
          <p:blipFill rotWithShape="1">
            <a:blip r:embed="rId15">
              <a:extLst>
                <a:ext uri="{28A0092B-C50C-407E-A947-70E740481C1C}">
                  <a14:useLocalDpi xmlns:a14="http://schemas.microsoft.com/office/drawing/2010/main" val="0"/>
                </a:ext>
              </a:extLst>
            </a:blip>
            <a:srcRect r="22849"/>
            <a:stretch/>
          </p:blipFill>
          <p:spPr bwMode="auto">
            <a:xfrm>
              <a:off x="838200" y="5769014"/>
              <a:ext cx="2066743" cy="708910"/>
            </a:xfrm>
            <a:prstGeom prst="rect">
              <a:avLst/>
            </a:prstGeom>
            <a:noFill/>
            <a:ln>
              <a:noFill/>
            </a:ln>
          </p:spPr>
        </p:pic>
        <p:pic>
          <p:nvPicPr>
            <p:cNvPr id="10" name="Picture 9">
              <a:extLst>
                <a:ext uri="{FF2B5EF4-FFF2-40B4-BE49-F238E27FC236}">
                  <a16:creationId xmlns:a16="http://schemas.microsoft.com/office/drawing/2014/main" id="{E33C86E9-9AE0-4515-A496-0174D766BC51}"/>
                </a:ext>
              </a:extLst>
            </p:cNvPr>
            <p:cNvPicPr/>
            <p:nvPr userDrawn="1"/>
          </p:nvPicPr>
          <p:blipFill>
            <a:blip r:embed="rId16"/>
            <a:stretch>
              <a:fillRect/>
            </a:stretch>
          </p:blipFill>
          <p:spPr>
            <a:xfrm>
              <a:off x="2858135" y="5284470"/>
              <a:ext cx="6475730" cy="1573530"/>
            </a:xfrm>
            <a:prstGeom prst="rect">
              <a:avLst/>
            </a:prstGeom>
          </p:spPr>
        </p:pic>
      </p:grpSp>
    </p:spTree>
    <p:extLst>
      <p:ext uri="{BB962C8B-B14F-4D97-AF65-F5344CB8AC3E}">
        <p14:creationId xmlns:p14="http://schemas.microsoft.com/office/powerpoint/2010/main" val="2258628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50445-BACA-415D-98FA-D315D62EF6DF}"/>
              </a:ext>
            </a:extLst>
          </p:cNvPr>
          <p:cNvSpPr>
            <a:spLocks noGrp="1"/>
          </p:cNvSpPr>
          <p:nvPr>
            <p:ph type="title"/>
          </p:nvPr>
        </p:nvSpPr>
        <p:spPr>
          <a:xfrm>
            <a:off x="113121" y="-37863"/>
            <a:ext cx="12192000" cy="1038688"/>
          </a:xfrm>
        </p:spPr>
        <p:txBody>
          <a:bodyPr/>
          <a:lstStyle/>
          <a:p>
            <a:r>
              <a:rPr lang="en-GB" dirty="0"/>
              <a:t>Programming Constructs | Revision Mat</a:t>
            </a:r>
          </a:p>
        </p:txBody>
      </p:sp>
      <p:sp>
        <p:nvSpPr>
          <p:cNvPr id="6" name="Rectangle 5">
            <a:extLst>
              <a:ext uri="{FF2B5EF4-FFF2-40B4-BE49-F238E27FC236}">
                <a16:creationId xmlns:a16="http://schemas.microsoft.com/office/drawing/2014/main" id="{DB312921-5170-4AFC-B99E-7FD9A6101B59}"/>
              </a:ext>
            </a:extLst>
          </p:cNvPr>
          <p:cNvSpPr/>
          <p:nvPr/>
        </p:nvSpPr>
        <p:spPr>
          <a:xfrm>
            <a:off x="0" y="1038688"/>
            <a:ext cx="226243" cy="58193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9DEA61C7-F2B3-4E5C-B4FD-77D7D3F97D4D}"/>
              </a:ext>
            </a:extLst>
          </p:cNvPr>
          <p:cNvSpPr/>
          <p:nvPr/>
        </p:nvSpPr>
        <p:spPr>
          <a:xfrm>
            <a:off x="11965757" y="1038688"/>
            <a:ext cx="226243" cy="58193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aphicFrame>
        <p:nvGraphicFramePr>
          <p:cNvPr id="41" name="Diagram 40">
            <a:extLst>
              <a:ext uri="{FF2B5EF4-FFF2-40B4-BE49-F238E27FC236}">
                <a16:creationId xmlns:a16="http://schemas.microsoft.com/office/drawing/2014/main" id="{2A4D5614-16CE-4543-85CB-E7F087FDFF64}"/>
              </a:ext>
            </a:extLst>
          </p:cNvPr>
          <p:cNvGraphicFramePr/>
          <p:nvPr>
            <p:extLst>
              <p:ext uri="{D42A27DB-BD31-4B8C-83A1-F6EECF244321}">
                <p14:modId xmlns:p14="http://schemas.microsoft.com/office/powerpoint/2010/main" val="949937022"/>
              </p:ext>
            </p:extLst>
          </p:nvPr>
        </p:nvGraphicFramePr>
        <p:xfrm>
          <a:off x="339365" y="1150071"/>
          <a:ext cx="11538408" cy="4270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a:extLst>
              <a:ext uri="{FF2B5EF4-FFF2-40B4-BE49-F238E27FC236}">
                <a16:creationId xmlns:a16="http://schemas.microsoft.com/office/drawing/2014/main" id="{223438A4-696A-4211-80F3-3872CE4B5966}"/>
              </a:ext>
            </a:extLst>
          </p:cNvPr>
          <p:cNvGrpSpPr/>
          <p:nvPr/>
        </p:nvGrpSpPr>
        <p:grpSpPr>
          <a:xfrm>
            <a:off x="314227" y="2527470"/>
            <a:ext cx="4292787" cy="1404161"/>
            <a:chOff x="7333052" y="1377399"/>
            <a:chExt cx="4204803" cy="1404161"/>
          </a:xfrm>
        </p:grpSpPr>
        <p:sp>
          <p:nvSpPr>
            <p:cNvPr id="20" name="Rectangle: Rounded Corners 19">
              <a:extLst>
                <a:ext uri="{FF2B5EF4-FFF2-40B4-BE49-F238E27FC236}">
                  <a16:creationId xmlns:a16="http://schemas.microsoft.com/office/drawing/2014/main" id="{219B85A0-435A-4D01-BB53-B636BC023FEB}"/>
                </a:ext>
              </a:extLst>
            </p:cNvPr>
            <p:cNvSpPr/>
            <p:nvPr/>
          </p:nvSpPr>
          <p:spPr>
            <a:xfrm>
              <a:off x="7333052" y="1488781"/>
              <a:ext cx="4204803" cy="1292779"/>
            </a:xfrm>
            <a:prstGeom prst="roundRect">
              <a:avLst>
                <a:gd name="adj" fmla="val 10000"/>
              </a:avLst>
            </a:prstGeom>
            <a:solidFill>
              <a:srgbClr val="92D050"/>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21" name="Rectangle: Rounded Corners 4">
              <a:extLst>
                <a:ext uri="{FF2B5EF4-FFF2-40B4-BE49-F238E27FC236}">
                  <a16:creationId xmlns:a16="http://schemas.microsoft.com/office/drawing/2014/main" id="{BC5546CA-09CC-415A-88C6-60ED8E56E677}"/>
                </a:ext>
              </a:extLst>
            </p:cNvPr>
            <p:cNvSpPr txBox="1"/>
            <p:nvPr/>
          </p:nvSpPr>
          <p:spPr>
            <a:xfrm>
              <a:off x="7370916" y="1377399"/>
              <a:ext cx="4129075" cy="13662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t" anchorCtr="0">
              <a:noAutofit/>
            </a:bodyPr>
            <a:lstStyle/>
            <a:p>
              <a:pPr marL="0" lvl="0" indent="0" algn="ctr" defTabSz="288925">
                <a:lnSpc>
                  <a:spcPct val="90000"/>
                </a:lnSpc>
                <a:spcBef>
                  <a:spcPct val="0"/>
                </a:spcBef>
                <a:spcAft>
                  <a:spcPct val="35000"/>
                </a:spcAft>
                <a:buNone/>
              </a:pPr>
              <a:endParaRPr lang="en-GB" sz="800" b="0" i="0" u="none" kern="1200" dirty="0">
                <a:solidFill>
                  <a:schemeClr val="bg1"/>
                </a:solidFill>
              </a:endParaRPr>
            </a:p>
            <a:p>
              <a:pPr lvl="0" defTabSz="288925">
                <a:lnSpc>
                  <a:spcPct val="90000"/>
                </a:lnSpc>
                <a:spcBef>
                  <a:spcPct val="0"/>
                </a:spcBef>
                <a:spcAft>
                  <a:spcPct val="35000"/>
                </a:spcAft>
              </a:pPr>
              <a:r>
                <a:rPr lang="en-GB" sz="600" dirty="0">
                  <a:solidFill>
                    <a:schemeClr val="tx1"/>
                  </a:solidFill>
                </a:rPr>
                <a:t>declare subroutine </a:t>
              </a:r>
              <a:r>
                <a:rPr lang="en-GB" sz="600" dirty="0" err="1">
                  <a:solidFill>
                    <a:schemeClr val="tx1"/>
                  </a:solidFill>
                </a:rPr>
                <a:t>FindOddNums</a:t>
              </a:r>
              <a:endParaRPr lang="en-GB" sz="600" dirty="0">
                <a:solidFill>
                  <a:schemeClr val="tx1"/>
                </a:solidFill>
              </a:endParaRPr>
            </a:p>
            <a:p>
              <a:pPr lvl="0" defTabSz="288925">
                <a:lnSpc>
                  <a:spcPct val="90000"/>
                </a:lnSpc>
                <a:spcBef>
                  <a:spcPct val="0"/>
                </a:spcBef>
                <a:spcAft>
                  <a:spcPct val="35000"/>
                </a:spcAft>
              </a:pPr>
              <a:r>
                <a:rPr lang="en-GB" sz="600" dirty="0" err="1">
                  <a:solidFill>
                    <a:schemeClr val="tx1"/>
                  </a:solidFill>
                </a:rPr>
                <a:t>numoutput</a:t>
              </a:r>
              <a:r>
                <a:rPr lang="en-GB" sz="600" dirty="0">
                  <a:solidFill>
                    <a:schemeClr val="tx1"/>
                  </a:solidFill>
                </a:rPr>
                <a:t> is integer </a:t>
              </a:r>
            </a:p>
            <a:p>
              <a:pPr lvl="0" defTabSz="288925">
                <a:lnSpc>
                  <a:spcPct val="90000"/>
                </a:lnSpc>
                <a:spcBef>
                  <a:spcPct val="0"/>
                </a:spcBef>
                <a:spcAft>
                  <a:spcPct val="35000"/>
                </a:spcAft>
              </a:pPr>
              <a:r>
                <a:rPr lang="en-GB" sz="600" dirty="0" err="1">
                  <a:solidFill>
                    <a:schemeClr val="tx1"/>
                  </a:solidFill>
                </a:rPr>
                <a:t>highestodd</a:t>
              </a:r>
              <a:r>
                <a:rPr lang="en-GB" sz="600" dirty="0">
                  <a:solidFill>
                    <a:schemeClr val="tx1"/>
                  </a:solidFill>
                </a:rPr>
                <a:t> is integer {highest odd number is required} </a:t>
              </a:r>
            </a:p>
            <a:p>
              <a:pPr lvl="0" defTabSz="288925">
                <a:lnSpc>
                  <a:spcPct val="90000"/>
                </a:lnSpc>
                <a:spcBef>
                  <a:spcPct val="0"/>
                </a:spcBef>
                <a:spcAft>
                  <a:spcPct val="35000"/>
                </a:spcAft>
              </a:pPr>
              <a:r>
                <a:rPr lang="en-GB" sz="600" dirty="0">
                  <a:solidFill>
                    <a:schemeClr val="tx1"/>
                  </a:solidFill>
                </a:rPr>
                <a:t>set </a:t>
              </a:r>
              <a:r>
                <a:rPr lang="en-GB" sz="600" dirty="0" err="1">
                  <a:solidFill>
                    <a:schemeClr val="tx1"/>
                  </a:solidFill>
                </a:rPr>
                <a:t>numoutput</a:t>
              </a:r>
              <a:r>
                <a:rPr lang="en-GB" sz="600" dirty="0">
                  <a:solidFill>
                    <a:schemeClr val="tx1"/>
                  </a:solidFill>
                </a:rPr>
                <a:t> = 0 {set initial value to zero} </a:t>
              </a:r>
            </a:p>
            <a:p>
              <a:pPr lvl="0" defTabSz="288925">
                <a:lnSpc>
                  <a:spcPct val="90000"/>
                </a:lnSpc>
                <a:spcBef>
                  <a:spcPct val="0"/>
                </a:spcBef>
                <a:spcAft>
                  <a:spcPct val="35000"/>
                </a:spcAft>
              </a:pPr>
              <a:r>
                <a:rPr lang="en-GB" sz="600" dirty="0">
                  <a:solidFill>
                    <a:schemeClr val="tx1"/>
                  </a:solidFill>
                </a:rPr>
                <a:t>input </a:t>
              </a:r>
              <a:r>
                <a:rPr lang="en-GB" sz="600" dirty="0" err="1">
                  <a:solidFill>
                    <a:schemeClr val="tx1"/>
                  </a:solidFill>
                </a:rPr>
                <a:t>highestodd</a:t>
              </a:r>
              <a:r>
                <a:rPr lang="en-GB" sz="600" dirty="0">
                  <a:solidFill>
                    <a:schemeClr val="tx1"/>
                  </a:solidFill>
                </a:rPr>
                <a:t> {user enters their highest odd number} </a:t>
              </a:r>
            </a:p>
            <a:p>
              <a:pPr lvl="0" defTabSz="288925">
                <a:lnSpc>
                  <a:spcPct val="90000"/>
                </a:lnSpc>
                <a:spcBef>
                  <a:spcPct val="0"/>
                </a:spcBef>
                <a:spcAft>
                  <a:spcPct val="35000"/>
                </a:spcAft>
              </a:pPr>
              <a:r>
                <a:rPr lang="en-GB" sz="600" dirty="0">
                  <a:solidFill>
                    <a:schemeClr val="tx1"/>
                  </a:solidFill>
                </a:rPr>
                <a:t>repeat  </a:t>
              </a:r>
            </a:p>
            <a:p>
              <a:pPr lvl="0" defTabSz="288925">
                <a:lnSpc>
                  <a:spcPct val="90000"/>
                </a:lnSpc>
                <a:spcBef>
                  <a:spcPct val="0"/>
                </a:spcBef>
                <a:spcAft>
                  <a:spcPct val="35000"/>
                </a:spcAft>
              </a:pPr>
              <a:r>
                <a:rPr lang="en-GB" sz="600" dirty="0">
                  <a:solidFill>
                    <a:schemeClr val="tx1"/>
                  </a:solidFill>
                </a:rPr>
                <a:t>	</a:t>
              </a:r>
              <a:r>
                <a:rPr lang="en-GB" sz="600" dirty="0" err="1">
                  <a:solidFill>
                    <a:schemeClr val="tx1"/>
                  </a:solidFill>
                </a:rPr>
                <a:t>numoutput</a:t>
              </a:r>
              <a:r>
                <a:rPr lang="en-GB" sz="600" dirty="0">
                  <a:solidFill>
                    <a:schemeClr val="tx1"/>
                  </a:solidFill>
                </a:rPr>
                <a:t> = </a:t>
              </a:r>
              <a:r>
                <a:rPr lang="en-GB" sz="600" dirty="0" err="1">
                  <a:solidFill>
                    <a:schemeClr val="tx1"/>
                  </a:solidFill>
                </a:rPr>
                <a:t>numoutput</a:t>
              </a:r>
              <a:r>
                <a:rPr lang="en-GB" sz="600" dirty="0">
                  <a:solidFill>
                    <a:schemeClr val="tx1"/>
                  </a:solidFill>
                </a:rPr>
                <a:t> + 1 {increase </a:t>
              </a:r>
              <a:r>
                <a:rPr lang="en-GB" sz="600" dirty="0" err="1">
                  <a:solidFill>
                    <a:schemeClr val="tx1"/>
                  </a:solidFill>
                </a:rPr>
                <a:t>numoutput</a:t>
              </a:r>
              <a:r>
                <a:rPr lang="en-GB" sz="600" dirty="0">
                  <a:solidFill>
                    <a:schemeClr val="tx1"/>
                  </a:solidFill>
                </a:rPr>
                <a:t> by 1} </a:t>
              </a:r>
            </a:p>
            <a:p>
              <a:pPr lvl="0" defTabSz="288925">
                <a:lnSpc>
                  <a:spcPct val="90000"/>
                </a:lnSpc>
                <a:spcBef>
                  <a:spcPct val="0"/>
                </a:spcBef>
                <a:spcAft>
                  <a:spcPct val="35000"/>
                </a:spcAft>
              </a:pPr>
              <a:r>
                <a:rPr lang="en-GB" sz="600" dirty="0">
                  <a:solidFill>
                    <a:schemeClr val="tx1"/>
                  </a:solidFill>
                </a:rPr>
                <a:t>	output </a:t>
              </a:r>
              <a:r>
                <a:rPr lang="en-GB" sz="600" dirty="0" err="1">
                  <a:solidFill>
                    <a:schemeClr val="tx1"/>
                  </a:solidFill>
                </a:rPr>
                <a:t>numoutput</a:t>
              </a:r>
              <a:r>
                <a:rPr lang="en-GB" sz="600" dirty="0">
                  <a:solidFill>
                    <a:schemeClr val="tx1"/>
                  </a:solidFill>
                </a:rPr>
                <a:t> </a:t>
              </a:r>
            </a:p>
            <a:p>
              <a:pPr lvl="0" defTabSz="288925">
                <a:lnSpc>
                  <a:spcPct val="90000"/>
                </a:lnSpc>
                <a:spcBef>
                  <a:spcPct val="0"/>
                </a:spcBef>
                <a:spcAft>
                  <a:spcPct val="35000"/>
                </a:spcAft>
              </a:pPr>
              <a:r>
                <a:rPr lang="en-GB" sz="600" dirty="0">
                  <a:solidFill>
                    <a:schemeClr val="tx1"/>
                  </a:solidFill>
                </a:rPr>
                <a:t>until(</a:t>
              </a:r>
              <a:r>
                <a:rPr lang="en-GB" sz="600" dirty="0" err="1">
                  <a:solidFill>
                    <a:schemeClr val="tx1"/>
                  </a:solidFill>
                </a:rPr>
                <a:t>numoutput</a:t>
              </a:r>
              <a:r>
                <a:rPr lang="en-GB" sz="600" dirty="0">
                  <a:solidFill>
                    <a:schemeClr val="tx1"/>
                  </a:solidFill>
                </a:rPr>
                <a:t> = </a:t>
              </a:r>
              <a:r>
                <a:rPr lang="en-GB" sz="600" dirty="0" err="1">
                  <a:solidFill>
                    <a:schemeClr val="tx1"/>
                  </a:solidFill>
                </a:rPr>
                <a:t>highestodd</a:t>
              </a:r>
              <a:r>
                <a:rPr lang="en-GB" sz="600" dirty="0">
                  <a:solidFill>
                    <a:schemeClr val="tx1"/>
                  </a:solidFill>
                </a:rPr>
                <a:t>) {repeat until </a:t>
              </a:r>
              <a:r>
                <a:rPr lang="en-GB" sz="600" dirty="0" err="1">
                  <a:solidFill>
                    <a:schemeClr val="tx1"/>
                  </a:solidFill>
                </a:rPr>
                <a:t>numoutput</a:t>
              </a:r>
              <a:r>
                <a:rPr lang="en-GB" sz="600" dirty="0">
                  <a:solidFill>
                    <a:schemeClr val="tx1"/>
                  </a:solidFill>
                </a:rPr>
                <a:t> is equal to the value of </a:t>
              </a:r>
              <a:r>
                <a:rPr lang="en-GB" sz="600" dirty="0" err="1">
                  <a:solidFill>
                    <a:schemeClr val="tx1"/>
                  </a:solidFill>
                </a:rPr>
                <a:t>highestodd</a:t>
              </a:r>
              <a:r>
                <a:rPr lang="en-GB" sz="600" dirty="0">
                  <a:solidFill>
                    <a:schemeClr val="tx1"/>
                  </a:solidFill>
                </a:rPr>
                <a:t>} </a:t>
              </a:r>
            </a:p>
            <a:p>
              <a:pPr lvl="0" defTabSz="288925">
                <a:lnSpc>
                  <a:spcPct val="90000"/>
                </a:lnSpc>
                <a:spcBef>
                  <a:spcPct val="0"/>
                </a:spcBef>
                <a:spcAft>
                  <a:spcPct val="35000"/>
                </a:spcAft>
              </a:pPr>
              <a:r>
                <a:rPr lang="en-GB" sz="600" dirty="0">
                  <a:solidFill>
                    <a:schemeClr val="tx1"/>
                  </a:solidFill>
                </a:rPr>
                <a:t>end subroutine </a:t>
              </a:r>
            </a:p>
          </p:txBody>
        </p:sp>
      </p:grpSp>
      <p:graphicFrame>
        <p:nvGraphicFramePr>
          <p:cNvPr id="5" name="Diagram 4">
            <a:extLst>
              <a:ext uri="{FF2B5EF4-FFF2-40B4-BE49-F238E27FC236}">
                <a16:creationId xmlns:a16="http://schemas.microsoft.com/office/drawing/2014/main" id="{3855C285-FDFF-41A3-BE0F-DE8CC17C80FE}"/>
              </a:ext>
            </a:extLst>
          </p:cNvPr>
          <p:cNvGraphicFramePr/>
          <p:nvPr>
            <p:extLst>
              <p:ext uri="{D42A27DB-BD31-4B8C-83A1-F6EECF244321}">
                <p14:modId xmlns:p14="http://schemas.microsoft.com/office/powerpoint/2010/main" val="2625641215"/>
              </p:ext>
            </p:extLst>
          </p:nvPr>
        </p:nvGraphicFramePr>
        <p:xfrm>
          <a:off x="4681479" y="1150071"/>
          <a:ext cx="2952385" cy="29128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TextBox 11">
            <a:extLst>
              <a:ext uri="{FF2B5EF4-FFF2-40B4-BE49-F238E27FC236}">
                <a16:creationId xmlns:a16="http://schemas.microsoft.com/office/drawing/2014/main" id="{0FB15B85-2A34-4CF8-969A-ADF66332285B}"/>
              </a:ext>
            </a:extLst>
          </p:cNvPr>
          <p:cNvSpPr txBox="1"/>
          <p:nvPr/>
        </p:nvSpPr>
        <p:spPr>
          <a:xfrm>
            <a:off x="5681617" y="2280808"/>
            <a:ext cx="952107" cy="646331"/>
          </a:xfrm>
          <a:prstGeom prst="rect">
            <a:avLst/>
          </a:prstGeom>
          <a:noFill/>
        </p:spPr>
        <p:txBody>
          <a:bodyPr wrap="square" rtlCol="0">
            <a:spAutoFit/>
          </a:bodyPr>
          <a:lstStyle/>
          <a:p>
            <a:pPr algn="ctr"/>
            <a:r>
              <a:rPr lang="en-GB" sz="1200" dirty="0"/>
              <a:t>String Handling Techniques</a:t>
            </a:r>
          </a:p>
        </p:txBody>
      </p:sp>
      <p:sp>
        <p:nvSpPr>
          <p:cNvPr id="25" name="TextBox 24">
            <a:extLst>
              <a:ext uri="{FF2B5EF4-FFF2-40B4-BE49-F238E27FC236}">
                <a16:creationId xmlns:a16="http://schemas.microsoft.com/office/drawing/2014/main" id="{6732D345-7A4B-4AEE-99CF-716C7B7586B8}"/>
              </a:ext>
            </a:extLst>
          </p:cNvPr>
          <p:cNvSpPr txBox="1"/>
          <p:nvPr/>
        </p:nvSpPr>
        <p:spPr>
          <a:xfrm>
            <a:off x="7746986" y="3054408"/>
            <a:ext cx="1221047" cy="461665"/>
          </a:xfrm>
          <a:prstGeom prst="rect">
            <a:avLst/>
          </a:prstGeom>
          <a:noFill/>
        </p:spPr>
        <p:txBody>
          <a:bodyPr wrap="square" rtlCol="0">
            <a:spAutoFit/>
          </a:bodyPr>
          <a:lstStyle/>
          <a:p>
            <a:pPr algn="ctr"/>
            <a:r>
              <a:rPr lang="en-GB" sz="1200" u="sng" dirty="0"/>
              <a:t>Pseudocode Example </a:t>
            </a:r>
          </a:p>
        </p:txBody>
      </p:sp>
      <p:sp>
        <p:nvSpPr>
          <p:cNvPr id="13" name="Rectangle 12">
            <a:extLst>
              <a:ext uri="{FF2B5EF4-FFF2-40B4-BE49-F238E27FC236}">
                <a16:creationId xmlns:a16="http://schemas.microsoft.com/office/drawing/2014/main" id="{6B7BDC9B-8EAC-40D9-8C22-68FDB014DDBE}"/>
              </a:ext>
            </a:extLst>
          </p:cNvPr>
          <p:cNvSpPr/>
          <p:nvPr/>
        </p:nvSpPr>
        <p:spPr>
          <a:xfrm>
            <a:off x="8942895" y="2655682"/>
            <a:ext cx="2934878" cy="1292662"/>
          </a:xfrm>
          <a:prstGeom prst="rect">
            <a:avLst/>
          </a:prstGeom>
        </p:spPr>
        <p:txBody>
          <a:bodyPr wrap="square">
            <a:spAutoFit/>
          </a:bodyPr>
          <a:lstStyle/>
          <a:p>
            <a:r>
              <a:rPr lang="en-GB" sz="600" dirty="0"/>
              <a:t>reg is string </a:t>
            </a:r>
          </a:p>
          <a:p>
            <a:r>
              <a:rPr lang="en-GB" sz="600" dirty="0" err="1"/>
              <a:t>carfound</a:t>
            </a:r>
            <a:r>
              <a:rPr lang="en-GB" sz="600" dirty="0"/>
              <a:t> = false </a:t>
            </a:r>
          </a:p>
          <a:p>
            <a:r>
              <a:rPr lang="en-GB" sz="600" dirty="0"/>
              <a:t>  </a:t>
            </a:r>
          </a:p>
          <a:p>
            <a:r>
              <a:rPr lang="en-GB" sz="600" dirty="0"/>
              <a:t>print (“Please enter the registration plate of the car you are looking for”) </a:t>
            </a:r>
          </a:p>
          <a:p>
            <a:r>
              <a:rPr lang="en-GB" sz="600" dirty="0"/>
              <a:t>input reg </a:t>
            </a:r>
          </a:p>
          <a:p>
            <a:r>
              <a:rPr lang="en-GB" sz="600" dirty="0"/>
              <a:t>for </a:t>
            </a:r>
            <a:r>
              <a:rPr lang="en-GB" sz="600" dirty="0" err="1"/>
              <a:t>i</a:t>
            </a:r>
            <a:r>
              <a:rPr lang="en-GB" sz="600" dirty="0"/>
              <a:t> in range(</a:t>
            </a:r>
            <a:r>
              <a:rPr lang="en-GB" sz="600" dirty="0" err="1"/>
              <a:t>myList</a:t>
            </a:r>
            <a:r>
              <a:rPr lang="en-GB" sz="600" dirty="0"/>
              <a:t>) </a:t>
            </a:r>
          </a:p>
          <a:p>
            <a:r>
              <a:rPr lang="en-GB" sz="600" dirty="0"/>
              <a:t>	if </a:t>
            </a:r>
            <a:r>
              <a:rPr lang="en-GB" sz="600" dirty="0" err="1"/>
              <a:t>myList</a:t>
            </a:r>
            <a:r>
              <a:rPr lang="en-GB" sz="600" dirty="0"/>
              <a:t>[</a:t>
            </a:r>
            <a:r>
              <a:rPr lang="en-GB" sz="600" dirty="0" err="1"/>
              <a:t>i</a:t>
            </a:r>
            <a:r>
              <a:rPr lang="en-GB" sz="600" dirty="0"/>
              <a:t>] == reg then </a:t>
            </a:r>
          </a:p>
          <a:p>
            <a:r>
              <a:rPr lang="en-GB" sz="600" dirty="0"/>
              <a:t>		print(“Your car is parked here”) </a:t>
            </a:r>
          </a:p>
          <a:p>
            <a:r>
              <a:rPr lang="en-GB" sz="600" dirty="0"/>
              <a:t>		</a:t>
            </a:r>
            <a:r>
              <a:rPr lang="en-GB" sz="600" dirty="0" err="1"/>
              <a:t>carfound</a:t>
            </a:r>
            <a:r>
              <a:rPr lang="en-GB" sz="600" dirty="0"/>
              <a:t> = true </a:t>
            </a:r>
          </a:p>
          <a:p>
            <a:r>
              <a:rPr lang="en-GB" sz="600" dirty="0"/>
              <a:t>else  </a:t>
            </a:r>
          </a:p>
          <a:p>
            <a:r>
              <a:rPr lang="en-GB" sz="600" dirty="0"/>
              <a:t>	print(“Sorry your need to look elsewhere”) </a:t>
            </a:r>
          </a:p>
          <a:p>
            <a:r>
              <a:rPr lang="en-GB" sz="600" dirty="0"/>
              <a:t>end if</a:t>
            </a:r>
          </a:p>
        </p:txBody>
      </p:sp>
      <p:sp>
        <p:nvSpPr>
          <p:cNvPr id="26" name="TextBox 25">
            <a:extLst>
              <a:ext uri="{FF2B5EF4-FFF2-40B4-BE49-F238E27FC236}">
                <a16:creationId xmlns:a16="http://schemas.microsoft.com/office/drawing/2014/main" id="{BEF099D6-1869-437B-B1C2-1FDBC6C1B0FB}"/>
              </a:ext>
            </a:extLst>
          </p:cNvPr>
          <p:cNvSpPr txBox="1"/>
          <p:nvPr/>
        </p:nvSpPr>
        <p:spPr>
          <a:xfrm>
            <a:off x="3337089" y="3054408"/>
            <a:ext cx="1221047" cy="461665"/>
          </a:xfrm>
          <a:prstGeom prst="rect">
            <a:avLst/>
          </a:prstGeom>
          <a:noFill/>
        </p:spPr>
        <p:txBody>
          <a:bodyPr wrap="square" rtlCol="0">
            <a:spAutoFit/>
          </a:bodyPr>
          <a:lstStyle/>
          <a:p>
            <a:pPr algn="ctr"/>
            <a:r>
              <a:rPr lang="en-GB" sz="1200" u="sng" dirty="0"/>
              <a:t>Pseudocode Example </a:t>
            </a:r>
          </a:p>
        </p:txBody>
      </p:sp>
    </p:spTree>
    <p:extLst>
      <p:ext uri="{BB962C8B-B14F-4D97-AF65-F5344CB8AC3E}">
        <p14:creationId xmlns:p14="http://schemas.microsoft.com/office/powerpoint/2010/main" val="3313778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50445-BACA-415D-98FA-D315D62EF6DF}"/>
              </a:ext>
            </a:extLst>
          </p:cNvPr>
          <p:cNvSpPr>
            <a:spLocks noGrp="1"/>
          </p:cNvSpPr>
          <p:nvPr>
            <p:ph type="title"/>
          </p:nvPr>
        </p:nvSpPr>
        <p:spPr>
          <a:xfrm>
            <a:off x="0" y="0"/>
            <a:ext cx="12192000" cy="1038688"/>
          </a:xfrm>
        </p:spPr>
        <p:txBody>
          <a:bodyPr/>
          <a:lstStyle/>
          <a:p>
            <a:r>
              <a:rPr lang="en-GB" dirty="0"/>
              <a:t>Programming Constructs | Glossary</a:t>
            </a:r>
          </a:p>
        </p:txBody>
      </p:sp>
      <p:sp>
        <p:nvSpPr>
          <p:cNvPr id="6" name="Rectangle 5">
            <a:extLst>
              <a:ext uri="{FF2B5EF4-FFF2-40B4-BE49-F238E27FC236}">
                <a16:creationId xmlns:a16="http://schemas.microsoft.com/office/drawing/2014/main" id="{DB312921-5170-4AFC-B99E-7FD9A6101B59}"/>
              </a:ext>
            </a:extLst>
          </p:cNvPr>
          <p:cNvSpPr/>
          <p:nvPr/>
        </p:nvSpPr>
        <p:spPr>
          <a:xfrm>
            <a:off x="0" y="1038688"/>
            <a:ext cx="226243" cy="58193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9DEA61C7-F2B3-4E5C-B4FD-77D7D3F97D4D}"/>
              </a:ext>
            </a:extLst>
          </p:cNvPr>
          <p:cNvSpPr/>
          <p:nvPr/>
        </p:nvSpPr>
        <p:spPr>
          <a:xfrm>
            <a:off x="11965757" y="1038688"/>
            <a:ext cx="226243" cy="58193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aphicFrame>
        <p:nvGraphicFramePr>
          <p:cNvPr id="3" name="Diagram 2">
            <a:extLst>
              <a:ext uri="{FF2B5EF4-FFF2-40B4-BE49-F238E27FC236}">
                <a16:creationId xmlns:a16="http://schemas.microsoft.com/office/drawing/2014/main" id="{FFFFD3D0-417A-4D51-8EA5-7976885389CD}"/>
              </a:ext>
            </a:extLst>
          </p:cNvPr>
          <p:cNvGraphicFramePr/>
          <p:nvPr>
            <p:extLst>
              <p:ext uri="{D42A27DB-BD31-4B8C-83A1-F6EECF244321}">
                <p14:modId xmlns:p14="http://schemas.microsoft.com/office/powerpoint/2010/main" val="1738963680"/>
              </p:ext>
            </p:extLst>
          </p:nvPr>
        </p:nvGraphicFramePr>
        <p:xfrm>
          <a:off x="292231" y="1140644"/>
          <a:ext cx="11538408" cy="4242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0123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TotalTime>
  <Words>816</Words>
  <Application>Microsoft Office PowerPoint</Application>
  <PresentationFormat>Widescreen</PresentationFormat>
  <Paragraphs>114</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Programming Constructs | Revision Mat</vt:lpstr>
      <vt:lpstr>Programming Constructs | Glossary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Algorithmic Thinking</dc:title>
  <dc:creator>Mr A Speight</dc:creator>
  <cp:lastModifiedBy>Daneka Norman</cp:lastModifiedBy>
  <cp:revision>45</cp:revision>
  <dcterms:created xsi:type="dcterms:W3CDTF">2019-08-15T13:52:11Z</dcterms:created>
  <dcterms:modified xsi:type="dcterms:W3CDTF">2020-06-11T12:53:27Z</dcterms:modified>
</cp:coreProperties>
</file>