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rtl="false">
  <p:sldMasterIdLst>
    <p:sldMasterId id="2147483648" r:id="rId1"/>
  </p:sldMasterIdLst>
  <p:notesMasterIdLst>
    <p:notesMasterId r:id="rId4"/>
  </p:notesMasterIdLst>
  <p:sldIdLst>
    <p:sldId id="256" r:id="rId2"/>
    <p:sldId id="257" r:id="rId3"/>
  </p:sldIdLst>
  <p:sldSz cx="12192000" cy="6858000"/>
  <p:notesSz cx="6858000" cy="9144000"/>
  <p:defaultTextStyle>
    <a:defPPr rtl="false">
      <a:defRPr lang="cy"/>
    </a:defPPr>
    <a:lvl1pPr marL="0" algn="l" defTabSz="914400" rtl="false" eaLnBrk="1" latinLnBrk="0" hangingPunct="1">
      <a:defRPr sz="1800" kern="1200">
        <a:solidFill>
          <a:schemeClr val="tx1"/>
        </a:solidFill>
        <a:latin typeface="+mn-lt"/>
        <a:ea typeface="+mn-ea"/>
        <a:cs typeface="+mn-cs"/>
      </a:defRPr>
    </a:lvl1pPr>
    <a:lvl2pPr marL="457200" algn="l" defTabSz="914400" rtl="false" eaLnBrk="1" latinLnBrk="0" hangingPunct="1">
      <a:defRPr sz="1800" kern="1200">
        <a:solidFill>
          <a:schemeClr val="tx1"/>
        </a:solidFill>
        <a:latin typeface="+mn-lt"/>
        <a:ea typeface="+mn-ea"/>
        <a:cs typeface="+mn-cs"/>
      </a:defRPr>
    </a:lvl2pPr>
    <a:lvl3pPr marL="914400" algn="l" defTabSz="914400" rtl="false" eaLnBrk="1" latinLnBrk="0" hangingPunct="1">
      <a:defRPr sz="1800" kern="1200">
        <a:solidFill>
          <a:schemeClr val="tx1"/>
        </a:solidFill>
        <a:latin typeface="+mn-lt"/>
        <a:ea typeface="+mn-ea"/>
        <a:cs typeface="+mn-cs"/>
      </a:defRPr>
    </a:lvl3pPr>
    <a:lvl4pPr marL="1371600" algn="l" defTabSz="914400" rtl="false" eaLnBrk="1" latinLnBrk="0" hangingPunct="1">
      <a:defRPr sz="1800" kern="1200">
        <a:solidFill>
          <a:schemeClr val="tx1"/>
        </a:solidFill>
        <a:latin typeface="+mn-lt"/>
        <a:ea typeface="+mn-ea"/>
        <a:cs typeface="+mn-cs"/>
      </a:defRPr>
    </a:lvl4pPr>
    <a:lvl5pPr marL="1828800" algn="l" defTabSz="914400" rtl="false" eaLnBrk="1" latinLnBrk="0" hangingPunct="1">
      <a:defRPr sz="1800" kern="1200">
        <a:solidFill>
          <a:schemeClr val="tx1"/>
        </a:solidFill>
        <a:latin typeface="+mn-lt"/>
        <a:ea typeface="+mn-ea"/>
        <a:cs typeface="+mn-cs"/>
      </a:defRPr>
    </a:lvl5pPr>
    <a:lvl6pPr marL="2286000" algn="l" defTabSz="914400" rtl="false" eaLnBrk="1" latinLnBrk="0" hangingPunct="1">
      <a:defRPr sz="1800" kern="1200">
        <a:solidFill>
          <a:schemeClr val="tx1"/>
        </a:solidFill>
        <a:latin typeface="+mn-lt"/>
        <a:ea typeface="+mn-ea"/>
        <a:cs typeface="+mn-cs"/>
      </a:defRPr>
    </a:lvl6pPr>
    <a:lvl7pPr marL="2743200" algn="l" defTabSz="914400" rtl="false" eaLnBrk="1" latinLnBrk="0" hangingPunct="1">
      <a:defRPr sz="1800" kern="1200">
        <a:solidFill>
          <a:schemeClr val="tx1"/>
        </a:solidFill>
        <a:latin typeface="+mn-lt"/>
        <a:ea typeface="+mn-ea"/>
        <a:cs typeface="+mn-cs"/>
      </a:defRPr>
    </a:lvl7pPr>
    <a:lvl8pPr marL="3200400" algn="l" defTabSz="914400" rtl="false" eaLnBrk="1" latinLnBrk="0" hangingPunct="1">
      <a:defRPr sz="1800" kern="1200">
        <a:solidFill>
          <a:schemeClr val="tx1"/>
        </a:solidFill>
        <a:latin typeface="+mn-lt"/>
        <a:ea typeface="+mn-ea"/>
        <a:cs typeface="+mn-cs"/>
      </a:defRPr>
    </a:lvl8pPr>
    <a:lvl9pPr marL="3657600" algn="l" defTabSz="914400" rtl="false"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AD59C-003A-4C58-8AA6-EA1C1F69AD68}" v="40" dt="2019-11-11T15:29:37.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nell" userId="11376a94-6297-46e6-baf9-e683105a8a47" providerId="ADAL" clId="{1B7AD59C-003A-4C58-8AA6-EA1C1F69AD68}"/>
    <pc:docChg chg="modSld">
      <pc:chgData name="John Snell" userId="11376a94-6297-46e6-baf9-e683105a8a47" providerId="ADAL" clId="{1B7AD59C-003A-4C58-8AA6-EA1C1F69AD68}" dt="2019-11-11T15:29:37.928" v="37" actId="207"/>
      <pc:docMkLst>
        <pc:docMk/>
      </pc:docMkLst>
      <pc:sldChg chg="modSp">
        <pc:chgData name="John Snell" userId="11376a94-6297-46e6-baf9-e683105a8a47" providerId="ADAL" clId="{1B7AD59C-003A-4C58-8AA6-EA1C1F69AD68}" dt="2019-11-11T15:25:24.014" v="15" actId="207"/>
        <pc:sldMkLst>
          <pc:docMk/>
          <pc:sldMk cId="3313778183" sldId="256"/>
        </pc:sldMkLst>
        <pc:graphicFrameChg chg="mod">
          <ac:chgData name="John Snell" userId="11376a94-6297-46e6-baf9-e683105a8a47" providerId="ADAL" clId="{1B7AD59C-003A-4C58-8AA6-EA1C1F69AD68}" dt="2019-11-11T15:25:24.014" v="15" actId="207"/>
          <ac:graphicFrameMkLst>
            <pc:docMk/>
            <pc:sldMk cId="3313778183" sldId="256"/>
            <ac:graphicFrameMk id="5" creationId="{C24F1A73-E1E1-49AE-B8E3-703AB4148146}"/>
          </ac:graphicFrameMkLst>
        </pc:graphicFrameChg>
        <pc:graphicFrameChg chg="mod">
          <ac:chgData name="John Snell" userId="11376a94-6297-46e6-baf9-e683105a8a47" providerId="ADAL" clId="{1B7AD59C-003A-4C58-8AA6-EA1C1F69AD68}" dt="2019-11-11T15:24:51.187" v="6" actId="207"/>
          <ac:graphicFrameMkLst>
            <pc:docMk/>
            <pc:sldMk cId="3313778183" sldId="256"/>
            <ac:graphicFrameMk id="41" creationId="{2A4D5614-16CE-4543-85CB-E7F087FDFF64}"/>
          </ac:graphicFrameMkLst>
        </pc:graphicFrameChg>
      </pc:sldChg>
      <pc:sldChg chg="modSp">
        <pc:chgData name="John Snell" userId="11376a94-6297-46e6-baf9-e683105a8a47" providerId="ADAL" clId="{1B7AD59C-003A-4C58-8AA6-EA1C1F69AD68}" dt="2019-11-11T15:29:37.928" v="37" actId="207"/>
        <pc:sldMkLst>
          <pc:docMk/>
          <pc:sldMk cId="4070123170" sldId="257"/>
        </pc:sldMkLst>
        <pc:graphicFrameChg chg="mod">
          <ac:chgData name="John Snell" userId="11376a94-6297-46e6-baf9-e683105a8a47" providerId="ADAL" clId="{1B7AD59C-003A-4C58-8AA6-EA1C1F69AD68}" dt="2019-11-11T15:29:37.928" v="37" actId="207"/>
          <ac:graphicFrameMkLst>
            <pc:docMk/>
            <pc:sldMk cId="4070123170" sldId="257"/>
            <ac:graphicFrameMk id="3" creationId="{FFFFD3D0-417A-4D51-8EA5-7976885389C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rtlCol="false"/>
        <a:lstStyle/>
        <a:p>
          <a:pPr rtl="false"/>
          <a:endParaRPr lang="en-GB"/>
        </a:p>
      </dgm:t>
    </dgm:pt>
    <dgm:pt modelId="{9C629759-7414-4945-A5BE-15599578475A}">
      <dgm:prSet phldrT="[Text]" custT="1"/>
      <dgm:spPr/>
      <dgm:t>
        <a:bodyPr anchor="t" rtlCol="false"/>
        <a:lstStyle/>
        <a:p>
          <a:pPr algn="ctr" rtl="false"/>
          <a:r>
            <a:rPr lang="cy" sz="650">
              <a:solidFill>
                <a:schemeClr val="tx1"/>
              </a:solidFill>
            </a:rPr>
            <a:t>Ymosodiad DoS</a:t>
          </a:r>
        </a:p>
        <a:p>
          <a:pPr algn="ctr" rtl="false">
            <a:buFontTx/>
            <a:buChar char="-"/>
          </a:pPr>
          <a:endParaRPr lang="en-GB" sz="650" b="0" dirty="0">
            <a:solidFill>
              <a:schemeClr val="tx1"/>
            </a:solidFill>
          </a:endParaRPr>
        </a:p>
        <a:p>
          <a:pPr algn="ctr" rtl="false">
            <a:buFont typeface="Arial" panose="020B0604020202020204" pitchFamily="34" charset="0"/>
            <a:buChar char="•"/>
          </a:pPr>
          <a:r>
            <a:rPr lang="cy" sz="650" b="0" i="0" u="none">
              <a:solidFill>
                <a:schemeClr val="tx1"/>
              </a:solidFill>
            </a:rPr>
            <a:t>- Dyma dechneg lle gall defnyddwyr maleisus chwistrellu gorchmynion SQL i ddatganiadau SQL presennol.</a:t>
          </a:r>
        </a:p>
        <a:p>
          <a:pPr algn="ctr" rtl="false">
            <a:buFont typeface="Arial" panose="020B0604020202020204" pitchFamily="34" charset="0"/>
            <a:buChar char="•"/>
          </a:pPr>
          <a:endParaRPr lang="en-GB" sz="650" b="0" i="0" u="none" dirty="0">
            <a:solidFill>
              <a:schemeClr val="tx1"/>
            </a:solidFill>
          </a:endParaRPr>
        </a:p>
        <a:p>
          <a:pPr algn="ctr" rtl="false">
            <a:buFont typeface="Arial" panose="020B0604020202020204" pitchFamily="34" charset="0"/>
            <a:buChar char="•"/>
          </a:pPr>
          <a:r>
            <a:rPr lang="cy" sz="650" b="0" i="0" u="none">
              <a:solidFill>
                <a:schemeClr val="tx1"/>
              </a:solidFill>
            </a:rPr>
            <a:t>- Mae gorchmynion SQL wedi’u chwistrellu yn gallu addasu datganiadau SQL a pheryglu diogelwch y wybodaeth a gedwir mewn systemau cronfa ddata</a:t>
          </a:r>
          <a:r>
            <a:rPr lang="cy" sz="650" b="0" i="0" u="none"/>
            <a:t>.</a:t>
          </a:r>
          <a:endParaRPr lang="en-GB" sz="650" dirty="0"/>
        </a:p>
      </dgm:t>
    </dgm:pt>
    <dgm:pt modelId="{8D1A217F-D8ED-4C6A-80E6-9418C704DC3C}" type="parTrans" cxnId="{5A82CD8D-5F06-4DC4-8243-571D3802211D}">
      <dgm:prSet/>
      <dgm:spPr/>
      <dgm:t>
        <a:bodyPr rtlCol="false"/>
        <a:lstStyle/>
        <a:p>
          <a:pPr rtl="false"/>
          <a:endParaRPr lang="en-GB" sz="650"/>
        </a:p>
      </dgm:t>
    </dgm:pt>
    <dgm:pt modelId="{72584622-3201-45C7-8932-5B18B5DC2351}" type="sibTrans" cxnId="{5A82CD8D-5F06-4DC4-8243-571D3802211D}">
      <dgm:prSet/>
      <dgm:spPr/>
      <dgm:t>
        <a:bodyPr rtlCol="false"/>
        <a:lstStyle/>
        <a:p>
          <a:pPr rtl="false"/>
          <a:endParaRPr lang="en-GB" sz="650"/>
        </a:p>
      </dgm:t>
    </dgm:pt>
    <dgm:pt modelId="{25EF3E99-5B5E-4997-8027-31C7C16F2F50}">
      <dgm:prSet phldrT="[Text]" custT="1"/>
      <dgm:spPr/>
      <dgm:t>
        <a:bodyPr rtlCol="false"/>
        <a:lstStyle/>
        <a:p>
          <a:pPr rtl="false"/>
          <a:r>
            <a:rPr lang="cy" sz="1600" b="0" i="0" u="none">
              <a:solidFill>
                <a:schemeClr val="tx1"/>
              </a:solidFill>
            </a:rPr>
            <a:t>Mae seibr-ddiogelwch yn cyfeirio at yr amrywiaeth o fesurau y gellir eu cymryd i ddiogelu systemau cyfrifiadurol, rhwydweithiau a data rhag mynediad heb ei awdurdodi neu ymosodiadau seibr. Caiff ymosodiadau seibr eu cyflawni trwy ddefnyddio maleiswedd. Maleiswedd yw’r term a ddefnyddir i ddisgrifio meddalwedd faleisus. Mae’r math hwn o feddalwedd wedi’i dylunio’n benodol i amharu, niweidio neu gael mynediad heb awdurdod i system gyfrifiadurol.</a:t>
          </a:r>
          <a:endParaRPr lang="en-GB" sz="1600" dirty="0">
            <a:solidFill>
              <a:schemeClr val="tx1"/>
            </a:solidFill>
          </a:endParaRPr>
        </a:p>
      </dgm:t>
    </dgm:pt>
    <dgm:pt modelId="{6C0004E5-F683-41C0-BF3C-406CBA2BA639}" type="sibTrans" cxnId="{EBAA904B-B5D3-4CAE-B9EF-556D544A7722}">
      <dgm:prSet/>
      <dgm:spPr/>
      <dgm:t>
        <a:bodyPr rtlCol="false"/>
        <a:lstStyle/>
        <a:p>
          <a:pPr rtl="false"/>
          <a:endParaRPr lang="en-GB" sz="650"/>
        </a:p>
      </dgm:t>
    </dgm:pt>
    <dgm:pt modelId="{A8E0EF33-4BC2-4545-89F8-694C74385B00}" type="parTrans" cxnId="{EBAA904B-B5D3-4CAE-B9EF-556D544A7722}">
      <dgm:prSet/>
      <dgm:spPr/>
      <dgm:t>
        <a:bodyPr rtlCol="false"/>
        <a:lstStyle/>
        <a:p>
          <a:pPr rtl="false"/>
          <a:endParaRPr lang="en-GB" sz="650"/>
        </a:p>
      </dgm:t>
    </dgm:pt>
    <dgm:pt modelId="{3D85C90E-A8E6-4E2F-B50F-1B501B83C293}">
      <dgm:prSet phldrT="[Text]" custT="1"/>
      <dgm:spPr/>
      <dgm:t>
        <a:bodyPr anchor="t" rtlCol="false"/>
        <a:lstStyle/>
        <a:p>
          <a:pPr algn="ctr" rtl="false"/>
          <a:r>
            <a:rPr lang="cy" sz="650">
              <a:solidFill>
                <a:schemeClr val="tx1"/>
              </a:solidFill>
            </a:rPr>
            <a:t>Chwistrelliad SQL</a:t>
          </a:r>
        </a:p>
        <a:p>
          <a:pPr algn="ctr" rtl="false"/>
          <a:endParaRPr lang="en-GB" sz="650" b="0" dirty="0">
            <a:solidFill>
              <a:schemeClr val="tx1"/>
            </a:solidFill>
          </a:endParaRPr>
        </a:p>
        <a:p>
          <a:pPr algn="ctr" rtl="false">
            <a:buFont typeface="Arial" panose="020B0604020202020204" pitchFamily="34" charset="0"/>
            <a:buChar char="•"/>
          </a:pPr>
          <a:r>
            <a:rPr lang="cy" sz="650" b="0" i="0" u="none">
              <a:solidFill>
                <a:schemeClr val="tx1"/>
              </a:solidFill>
            </a:rPr>
            <a:t>- Dyma dechneg lle gall defnyddwyr maleisus chwistrellu gorchmynion SQL i ddatganiadau SQL presennol.</a:t>
          </a:r>
        </a:p>
        <a:p>
          <a:pPr algn="ctr" rtl="false">
            <a:buFont typeface="Arial" panose="020B0604020202020204" pitchFamily="34" charset="0"/>
            <a:buChar char="•"/>
          </a:pPr>
          <a:endParaRPr lang="en-GB" sz="650" b="0" i="0" u="none" dirty="0">
            <a:solidFill>
              <a:schemeClr val="tx1"/>
            </a:solidFill>
          </a:endParaRPr>
        </a:p>
        <a:p>
          <a:pPr algn="ctr" rtl="false">
            <a:buFont typeface="Arial" panose="020B0604020202020204" pitchFamily="34" charset="0"/>
            <a:buChar char="•"/>
          </a:pPr>
          <a:r>
            <a:rPr lang="cy" sz="650" b="0" i="0" u="none">
              <a:solidFill>
                <a:schemeClr val="tx1"/>
              </a:solidFill>
            </a:rPr>
            <a:t>- Mae gorchmynion SQL wedi’u chwistrellu yn gallu addasu datganiadau SQL a pheryglu diogelwch y wybodaeth a gedwir mewn systemau cronfa ddata</a:t>
          </a:r>
          <a:r>
            <a:rPr lang="cy" sz="650" b="0" i="0" u="none"/>
            <a:t>.</a:t>
          </a:r>
          <a:endParaRPr lang="en-GB" sz="650" dirty="0"/>
        </a:p>
      </dgm:t>
    </dgm:pt>
    <dgm:pt modelId="{A9F7850E-A164-448E-96FE-16C59D513A13}" type="parTrans" cxnId="{0A4EB0AD-728D-4944-A811-B229AE1EF2A0}">
      <dgm:prSet/>
      <dgm:spPr/>
      <dgm:t>
        <a:bodyPr rtlCol="false"/>
        <a:lstStyle/>
        <a:p>
          <a:pPr rtl="false"/>
          <a:endParaRPr lang="en-GB" sz="650"/>
        </a:p>
      </dgm:t>
    </dgm:pt>
    <dgm:pt modelId="{3464ABAE-E3AE-43B6-AEF3-E637D0CE3B48}" type="sibTrans" cxnId="{0A4EB0AD-728D-4944-A811-B229AE1EF2A0}">
      <dgm:prSet/>
      <dgm:spPr/>
      <dgm:t>
        <a:bodyPr rtlCol="false"/>
        <a:lstStyle/>
        <a:p>
          <a:pPr rtl="false"/>
          <a:endParaRPr lang="en-GB" sz="650"/>
        </a:p>
      </dgm:t>
    </dgm:pt>
    <dgm:pt modelId="{E45F00E5-3960-4DF5-9A1C-7F8FE57AABEB}">
      <dgm:prSet phldrT="[Text]" custT="1"/>
      <dgm:spPr>
        <a:solidFill>
          <a:srgbClr val="92D050"/>
        </a:solidFill>
      </dgm:spPr>
      <dgm:t>
        <a:bodyPr anchor="t" rtlCol="false"/>
        <a:lstStyle/>
        <a:p>
          <a:pPr rtl="false"/>
          <a:r>
            <a:rPr lang="cy" sz="650">
              <a:solidFill>
                <a:schemeClr val="bg1"/>
              </a:solidFill>
            </a:rPr>
            <a:t>Mathau o seibrdroseddu</a:t>
          </a:r>
        </a:p>
        <a:p>
          <a:pPr rtl="false"/>
          <a:endParaRPr lang="en-GB" sz="650" dirty="0">
            <a:solidFill>
              <a:schemeClr val="bg1"/>
            </a:solidFill>
          </a:endParaRPr>
        </a:p>
        <a:p>
          <a:pPr rtl="false"/>
          <a:r>
            <a:rPr lang="cy" sz="650">
              <a:solidFill>
                <a:schemeClr val="bg1"/>
              </a:solidFill>
            </a:rPr>
            <a:t>Ym Mathemateg, 4 x 2 yw’r </a:t>
          </a:r>
        </a:p>
      </dgm:t>
    </dgm:pt>
    <dgm:pt modelId="{AB6DA34E-E641-49ED-BCEA-35D431BE93FE}" type="sibTrans" cxnId="{74FA06B3-EC47-42F4-BAD7-8E8D26D5BDAB}">
      <dgm:prSet/>
      <dgm:spPr/>
      <dgm:t>
        <a:bodyPr rtlCol="false"/>
        <a:lstStyle/>
        <a:p>
          <a:pPr rtl="false"/>
          <a:endParaRPr lang="en-GB" sz="650"/>
        </a:p>
      </dgm:t>
    </dgm:pt>
    <dgm:pt modelId="{A9D37B2C-987D-413C-8BE7-B0D9997894FB}" type="parTrans" cxnId="{74FA06B3-EC47-42F4-BAD7-8E8D26D5BDAB}">
      <dgm:prSet/>
      <dgm:spPr/>
      <dgm:t>
        <a:bodyPr rtlCol="false"/>
        <a:lstStyle/>
        <a:p>
          <a:pPr rtl="false"/>
          <a:endParaRPr lang="en-GB" sz="650"/>
        </a:p>
      </dgm:t>
    </dgm:pt>
    <dgm:pt modelId="{1F3283A3-5208-4C1E-80B2-743FA9EAA3A1}">
      <dgm:prSet phldrT="[Text]" custT="1"/>
      <dgm:spPr>
        <a:solidFill>
          <a:srgbClr val="92D050"/>
        </a:solidFill>
      </dgm:spPr>
      <dgm:t>
        <a:bodyPr anchor="t" rtlCol="false"/>
        <a:lstStyle/>
        <a:p>
          <a:pPr algn="ctr" rtl="false"/>
          <a:r>
            <a:rPr lang="cy" sz="650" b="0" i="0" u="none"/>
            <a:t>Dulliau o adnabod nodweddion bregus mewn systemau cyfrifiadurol</a:t>
          </a:r>
          <a:endParaRPr lang="en-GB" sz="650" b="0" i="0" u="none" dirty="0">
            <a:solidFill>
              <a:schemeClr val="bg1"/>
            </a:solidFill>
          </a:endParaRPr>
        </a:p>
      </dgm:t>
    </dgm:pt>
    <dgm:pt modelId="{7ED372FE-2781-404B-BC4C-27B8A30F02C0}" type="sibTrans" cxnId="{58AE019D-F3A2-4074-8588-8BC05723993E}">
      <dgm:prSet/>
      <dgm:spPr/>
      <dgm:t>
        <a:bodyPr rtlCol="false"/>
        <a:lstStyle/>
        <a:p>
          <a:pPr rtl="false"/>
          <a:endParaRPr lang="en-GB" sz="650"/>
        </a:p>
      </dgm:t>
    </dgm:pt>
    <dgm:pt modelId="{73C36F4D-DA8E-416E-9988-5FAEB1174A3E}" type="parTrans" cxnId="{58AE019D-F3A2-4074-8588-8BC05723993E}">
      <dgm:prSet/>
      <dgm:spPr/>
      <dgm:t>
        <a:bodyPr rtlCol="false"/>
        <a:lstStyle/>
        <a:p>
          <a:pPr rtl="false"/>
          <a:endParaRPr lang="en-GB" sz="650"/>
        </a:p>
      </dgm:t>
    </dgm:pt>
    <dgm:pt modelId="{0D4AC1EC-20D0-4B93-9BA5-1F0B08AEE239}">
      <dgm:prSet phldrT="[Text]" custT="1"/>
      <dgm:spPr/>
      <dgm:t>
        <a:bodyPr anchor="t" rtlCol="false"/>
        <a:lstStyle/>
        <a:p>
          <a:pPr algn="ctr" rtl="false"/>
          <a:r>
            <a:rPr lang="cy" sz="650">
              <a:solidFill>
                <a:schemeClr val="tx1"/>
              </a:solidFill>
            </a:rPr>
            <a:t>Seiliedig ar gyfrinair</a:t>
          </a:r>
        </a:p>
        <a:p>
          <a:pPr algn="ctr" rtl="false"/>
          <a:endParaRPr lang="en-GB" sz="650" b="0" dirty="0">
            <a:solidFill>
              <a:schemeClr val="tx1"/>
            </a:solidFill>
          </a:endParaRPr>
        </a:p>
        <a:p>
          <a:pPr algn="ctr" rtl="false">
            <a:buFont typeface="Arial" panose="020B0604020202020204" pitchFamily="34" charset="0"/>
            <a:buChar char="•"/>
          </a:pPr>
          <a:r>
            <a:rPr lang="cy" sz="650" b="0" i="0" u="none">
              <a:solidFill>
                <a:schemeClr val="tx1"/>
              </a:solidFill>
            </a:rPr>
            <a:t>- Gall unigolyn / rhaglen cyfrifiadurol gynnal y mathau canlynol o ymosodiadau cyfrinair:</a:t>
          </a:r>
        </a:p>
        <a:p>
          <a:pPr algn="ctr" rtl="false">
            <a:buFont typeface="Arial" panose="020B0604020202020204" pitchFamily="34" charset="0"/>
            <a:buChar char="•"/>
          </a:pPr>
          <a:endParaRPr lang="en-GB" sz="650" b="0" i="0" u="none" dirty="0">
            <a:solidFill>
              <a:schemeClr val="tx1"/>
            </a:solidFill>
          </a:endParaRPr>
        </a:p>
        <a:p>
          <a:pPr algn="ctr" rtl="false">
            <a:buFont typeface="Arial" panose="020B0604020202020204" pitchFamily="34" charset="0"/>
            <a:buChar char="•"/>
          </a:pPr>
          <a:r>
            <a:rPr lang="cy" sz="650" b="0" i="0" u="none">
              <a:solidFill>
                <a:schemeClr val="tx1"/>
              </a:solidFill>
            </a:rPr>
            <a:t>- Ymosodiad geiriadur</a:t>
          </a:r>
        </a:p>
        <a:p>
          <a:pPr algn="ctr" rtl="false">
            <a:buFont typeface="Arial" panose="020B0604020202020204" pitchFamily="34" charset="0"/>
            <a:buChar char="•"/>
          </a:pPr>
          <a:r>
            <a:rPr lang="cy" sz="650">
              <a:solidFill>
                <a:schemeClr val="tx1"/>
              </a:solidFill>
            </a:rPr>
            <a:t>- Ymosodiad dyfalu cyfrinair</a:t>
          </a:r>
        </a:p>
        <a:p>
          <a:pPr algn="ctr" rtl="false">
            <a:buFont typeface="Arial" panose="020B0604020202020204" pitchFamily="34" charset="0"/>
            <a:buChar char="•"/>
          </a:pPr>
          <a:r>
            <a:rPr lang="cy" sz="650">
              <a:solidFill>
                <a:schemeClr val="tx1"/>
              </a:solidFill>
            </a:rPr>
            <a:t>- Dyfalu</a:t>
          </a:r>
        </a:p>
      </dgm:t>
    </dgm:pt>
    <dgm:pt modelId="{952E3736-96C7-493C-8A5F-8F8CB3E656B7}" type="parTrans" cxnId="{C139EA8E-AACB-4A33-BF8F-486FFD98589C}">
      <dgm:prSet/>
      <dgm:spPr/>
      <dgm:t>
        <a:bodyPr rtlCol="false"/>
        <a:lstStyle/>
        <a:p>
          <a:pPr rtl="false"/>
          <a:endParaRPr lang="en-GB" sz="650"/>
        </a:p>
      </dgm:t>
    </dgm:pt>
    <dgm:pt modelId="{DA821D3C-7656-4024-8F20-F8804C2C2D85}" type="sibTrans" cxnId="{C139EA8E-AACB-4A33-BF8F-486FFD98589C}">
      <dgm:prSet/>
      <dgm:spPr/>
      <dgm:t>
        <a:bodyPr rtlCol="false"/>
        <a:lstStyle/>
        <a:p>
          <a:pPr rtl="false"/>
          <a:endParaRPr lang="en-GB" sz="650"/>
        </a:p>
      </dgm:t>
    </dgm:pt>
    <dgm:pt modelId="{CD30AB25-C5DA-4393-AD67-95376E124FCE}">
      <dgm:prSet phldrT="[Text]" custT="1"/>
      <dgm:spPr/>
      <dgm:t>
        <a:bodyPr anchor="t" rtlCol="false"/>
        <a:lstStyle/>
        <a:p>
          <a:pPr algn="ctr" rtl="false"/>
          <a:r>
            <a:rPr lang="cy" sz="650">
              <a:solidFill>
                <a:schemeClr val="tx1"/>
              </a:solidFill>
            </a:rPr>
            <a:t>Pori dros ysgwydd</a:t>
          </a:r>
        </a:p>
        <a:p>
          <a:pPr rtl="false"/>
          <a:endParaRPr lang="en-GB" sz="650" dirty="0">
            <a:solidFill>
              <a:schemeClr val="tx1"/>
            </a:solidFill>
          </a:endParaRPr>
        </a:p>
        <a:p>
          <a:pPr algn="ctr" rtl="false"/>
          <a:r>
            <a:rPr lang="cy" sz="650">
              <a:solidFill>
                <a:schemeClr val="tx1"/>
              </a:solidFill>
            </a:rPr>
            <a:t>- Mae’r math hwn o ymosodiad yn defnyddio arsylwi uniongyrchol i gael gwybodaeth gan ddefnyddiwr. </a:t>
          </a:r>
        </a:p>
        <a:p>
          <a:pPr algn="ctr" rtl="false"/>
          <a:endParaRPr lang="en-GB" sz="650" dirty="0">
            <a:solidFill>
              <a:schemeClr val="tx1"/>
            </a:solidFill>
          </a:endParaRPr>
        </a:p>
        <a:p>
          <a:pPr algn="ctr" rtl="false"/>
          <a:r>
            <a:rPr lang="cy" sz="650">
              <a:solidFill>
                <a:schemeClr val="tx1"/>
              </a:solidFill>
            </a:rPr>
            <a:t>- Mae’n gymharol syml i’w gyflawni, gan ei fod yn golygu sefyll wrth ochr rhywun a’i wylio wrth iddo lenwi ffurflen neu roi rhif PIN.</a:t>
          </a:r>
        </a:p>
      </dgm:t>
    </dgm:pt>
    <dgm:pt modelId="{4631AA26-3D61-40E5-9020-A320C47334CB}" type="sibTrans" cxnId="{1D73A842-B124-4834-B152-BA3A8A9AD454}">
      <dgm:prSet/>
      <dgm:spPr/>
      <dgm:t>
        <a:bodyPr rtlCol="false"/>
        <a:lstStyle/>
        <a:p>
          <a:pPr rtl="false"/>
          <a:endParaRPr lang="en-GB" sz="650"/>
        </a:p>
      </dgm:t>
    </dgm:pt>
    <dgm:pt modelId="{5E4D7D2D-1394-439E-B5E5-179D8CDEE51F}" type="parTrans" cxnId="{1D73A842-B124-4834-B152-BA3A8A9AD454}">
      <dgm:prSet/>
      <dgm:spPr/>
      <dgm:t>
        <a:bodyPr rtlCol="false"/>
        <a:lstStyle/>
        <a:p>
          <a:pPr rtl="false"/>
          <a:endParaRPr lang="en-GB" sz="650"/>
        </a:p>
      </dgm:t>
    </dgm:pt>
    <dgm:pt modelId="{8DA6558D-BDE5-41BA-B8C4-AC0EA1F522E7}">
      <dgm:prSet phldrT="[Text]" custT="1"/>
      <dgm:spPr/>
      <dgm:t>
        <a:bodyPr anchor="t" rtlCol="false"/>
        <a:lstStyle/>
        <a:p>
          <a:pPr algn="ctr" rtl="false"/>
          <a:r>
            <a:rPr lang="cy" sz="650">
              <a:solidFill>
                <a:schemeClr val="tx1"/>
              </a:solidFill>
            </a:rPr>
            <a:t>Ffugio cyfeiriad IP</a:t>
          </a:r>
        </a:p>
        <a:p>
          <a:pPr algn="ctr" rtl="false"/>
          <a:endParaRPr lang="en-GB" sz="650" b="0" dirty="0">
            <a:solidFill>
              <a:schemeClr val="tx1"/>
            </a:solidFill>
          </a:endParaRPr>
        </a:p>
        <a:p>
          <a:pPr algn="ctr" rtl="false">
            <a:buFont typeface="Arial" panose="020B0604020202020204" pitchFamily="34" charset="0"/>
            <a:buChar char="•"/>
          </a:pPr>
          <a:r>
            <a:rPr lang="cy" sz="650" b="0" i="0" u="none">
              <a:solidFill>
                <a:schemeClr val="tx1"/>
              </a:solidFill>
            </a:rPr>
            <a:t>- Mae ffugio cyfeiriad IP yn golygu bod yr ymosodwr yn newid cyfeiriad IP gwefan sy’n golygu bod ymwelydd sy’n teipio URL y wefan yn cael ei arallgyfeirio i wefan dwyllodrus. </a:t>
          </a:r>
        </a:p>
        <a:p>
          <a:pPr algn="ctr" rtl="false">
            <a:buFont typeface="Arial" panose="020B0604020202020204" pitchFamily="34" charset="0"/>
            <a:buChar char="•"/>
          </a:pPr>
          <a:endParaRPr lang="en-GB" sz="650" b="0" i="0" u="none" dirty="0">
            <a:solidFill>
              <a:schemeClr val="tx1"/>
            </a:solidFill>
          </a:endParaRPr>
        </a:p>
        <a:p>
          <a:pPr algn="ctr" rtl="false">
            <a:buFont typeface="Arial" panose="020B0604020202020204" pitchFamily="34" charset="0"/>
            <a:buChar char="•"/>
          </a:pPr>
          <a:r>
            <a:rPr lang="cy" sz="650" b="0" i="0" u="none">
              <a:solidFill>
                <a:schemeClr val="tx1"/>
              </a:solidFill>
            </a:rPr>
            <a:t>- Yna, gall yr ymosodwr ddefnyddio’r wefan hon i ddwyn data sensitif.</a:t>
          </a:r>
          <a:endParaRPr lang="en-GB" sz="650" dirty="0">
            <a:solidFill>
              <a:schemeClr val="tx1"/>
            </a:solidFill>
          </a:endParaRPr>
        </a:p>
      </dgm:t>
    </dgm:pt>
    <dgm:pt modelId="{1634D855-2B59-4E21-85F3-3B2DFC5E260D}" type="parTrans" cxnId="{5E1B2060-054F-4D90-8532-F2557EC17DBC}">
      <dgm:prSet/>
      <dgm:spPr/>
      <dgm:t>
        <a:bodyPr rtlCol="false"/>
        <a:lstStyle/>
        <a:p>
          <a:pPr rtl="false"/>
          <a:endParaRPr lang="en-GB" sz="650"/>
        </a:p>
      </dgm:t>
    </dgm:pt>
    <dgm:pt modelId="{63614F64-D507-402B-B867-C351D6BDC0D9}" type="sibTrans" cxnId="{5E1B2060-054F-4D90-8532-F2557EC17DBC}">
      <dgm:prSet/>
      <dgm:spPr/>
      <dgm:t>
        <a:bodyPr rtlCol="false"/>
        <a:lstStyle/>
        <a:p>
          <a:pPr rtl="false"/>
          <a:endParaRPr lang="en-GB" sz="650"/>
        </a:p>
      </dgm:t>
    </dgm:pt>
    <dgm:pt modelId="{F7AA9791-06D4-4BC6-A3EE-9394B2951F12}">
      <dgm:prSet phldrT="[Text]" custT="1"/>
      <dgm:spPr/>
      <dgm:t>
        <a:bodyPr anchor="t" rtlCol="false"/>
        <a:lstStyle/>
        <a:p>
          <a:pPr algn="ctr" rtl="false"/>
          <a:r>
            <a:rPr lang="cy" sz="650">
              <a:solidFill>
                <a:schemeClr val="tx1"/>
              </a:solidFill>
            </a:rPr>
            <a:t>Peirianneg gymdeithasol</a:t>
          </a:r>
        </a:p>
        <a:p>
          <a:pPr algn="ctr" rtl="false"/>
          <a:endParaRPr lang="en-GB" sz="650" b="0" dirty="0">
            <a:solidFill>
              <a:schemeClr val="tx1"/>
            </a:solidFill>
          </a:endParaRPr>
        </a:p>
        <a:p>
          <a:pPr algn="ctr" rtl="false">
            <a:buFont typeface="Arial" panose="020B0604020202020204" pitchFamily="34" charset="0"/>
            <a:buChar char="•"/>
          </a:pPr>
          <a:r>
            <a:rPr lang="cy" sz="650" b="0" i="0" u="none">
              <a:solidFill>
                <a:schemeClr val="tx1"/>
              </a:solidFill>
            </a:rPr>
            <a:t>- Mae peirianneg gymdeithasol yn golygu twyllo defnyddiwr i rannu gwybodaeth sensitif fel cyfrinair trwy esgus bod yn weinyddwr system.</a:t>
          </a:r>
        </a:p>
        <a:p>
          <a:pPr algn="ctr" rtl="false">
            <a:buFont typeface="Arial" panose="020B0604020202020204" pitchFamily="34" charset="0"/>
            <a:buChar char="•"/>
          </a:pPr>
          <a:r>
            <a:rPr lang="cy" sz="650" b="0" i="0" u="none">
              <a:solidFill>
                <a:schemeClr val="tx1"/>
              </a:solidFill>
            </a:rPr>
            <a:t> </a:t>
          </a:r>
        </a:p>
        <a:p>
          <a:pPr algn="ctr" rtl="false">
            <a:buFont typeface="Arial" panose="020B0604020202020204" pitchFamily="34" charset="0"/>
            <a:buChar char="•"/>
          </a:pPr>
          <a:r>
            <a:rPr lang="cy" sz="650" b="0" i="0" u="none">
              <a:solidFill>
                <a:schemeClr val="tx1"/>
              </a:solidFill>
            </a:rPr>
            <a:t>- Fel arfer, cynhelir y math hwn o ymosodiad trwy negeseuon gwe-rwydo</a:t>
          </a:r>
          <a:r>
            <a:rPr lang="cy" sz="650" b="0" i="0" u="none"/>
            <a:t>.</a:t>
          </a:r>
          <a:endParaRPr lang="en-GB" sz="650" dirty="0"/>
        </a:p>
      </dgm:t>
    </dgm:pt>
    <dgm:pt modelId="{7DCB8EFE-8C8E-4912-8BB0-92AC8210076C}" type="parTrans" cxnId="{F0AE2F1F-EAE1-4985-A148-FF9AC342CD19}">
      <dgm:prSet/>
      <dgm:spPr/>
      <dgm:t>
        <a:bodyPr rtlCol="false"/>
        <a:lstStyle/>
        <a:p>
          <a:pPr rtl="false"/>
          <a:endParaRPr lang="en-GB" sz="650"/>
        </a:p>
      </dgm:t>
    </dgm:pt>
    <dgm:pt modelId="{323F2234-8BD7-4E2F-A3C5-A84A2F5E09FE}" type="sibTrans" cxnId="{F0AE2F1F-EAE1-4985-A148-FF9AC342CD19}">
      <dgm:prSet/>
      <dgm:spPr/>
      <dgm:t>
        <a:bodyPr rtlCol="false"/>
        <a:lstStyle/>
        <a:p>
          <a:pPr rtl="false"/>
          <a:endParaRPr lang="en-GB" sz="650"/>
        </a:p>
      </dgm:t>
    </dgm:pt>
    <dgm:pt modelId="{022EF269-B730-4805-ABD7-8A214C5C1B76}">
      <dgm:prSet phldrT="[Text]" custT="1"/>
      <dgm:spPr/>
      <dgm:t>
        <a:bodyPr anchor="t" rtlCol="false"/>
        <a:lstStyle/>
        <a:p>
          <a:pPr algn="ctr" rtl="false"/>
          <a:r>
            <a:rPr lang="cy" sz="650"/>
            <a:t>Mathau o Faleiswedd</a:t>
          </a:r>
        </a:p>
        <a:p>
          <a:pPr algn="ctr" rtl="false"/>
          <a:endParaRPr lang="en-GB" sz="650" dirty="0"/>
        </a:p>
        <a:p>
          <a:pPr algn="ctr" rtl="false">
            <a:buFontTx/>
            <a:buChar char="-"/>
          </a:pPr>
          <a:r>
            <a:rPr lang="cy" sz="650"/>
            <a:t>Feirws</a:t>
          </a:r>
        </a:p>
        <a:p>
          <a:pPr algn="ctr" rtl="false">
            <a:buFontTx/>
            <a:buChar char="-"/>
          </a:pPr>
          <a:r>
            <a:rPr lang="cy" sz="650"/>
            <a:t>Cynrhonyn</a:t>
          </a:r>
        </a:p>
        <a:p>
          <a:pPr algn="ctr" rtl="false">
            <a:buFontTx/>
            <a:buChar char="-"/>
          </a:pPr>
          <a:r>
            <a:rPr lang="cy" sz="650"/>
            <a:t>Trojan</a:t>
          </a:r>
        </a:p>
        <a:p>
          <a:pPr algn="ctr" rtl="false">
            <a:buFontTx/>
            <a:buChar char="-"/>
          </a:pPr>
          <a:r>
            <a:rPr lang="cy" sz="650"/>
            <a:t>Keylogger</a:t>
          </a:r>
        </a:p>
        <a:p>
          <a:pPr algn="ctr" rtl="false">
            <a:buFontTx/>
            <a:buChar char="-"/>
          </a:pPr>
          <a:r>
            <a:rPr lang="cy" sz="650"/>
            <a:t>Hysbyswedd</a:t>
          </a:r>
        </a:p>
        <a:p>
          <a:pPr algn="ctr" rtl="false">
            <a:buFontTx/>
            <a:buChar char="-"/>
          </a:pPr>
          <a:r>
            <a:rPr lang="cy" sz="650"/>
            <a:t>Meddalwedd ysbïo</a:t>
          </a:r>
        </a:p>
      </dgm:t>
    </dgm:pt>
    <dgm:pt modelId="{17877889-A5D4-4006-BF49-1C9CB57F1A30}" type="sibTrans" cxnId="{55158658-FE2C-4872-AE59-106515EB5F07}">
      <dgm:prSet/>
      <dgm:spPr/>
      <dgm:t>
        <a:bodyPr rtlCol="false"/>
        <a:lstStyle/>
        <a:p>
          <a:pPr rtl="false"/>
          <a:endParaRPr lang="en-GB" sz="650"/>
        </a:p>
      </dgm:t>
    </dgm:pt>
    <dgm:pt modelId="{8BF72562-A324-416E-A497-9087354BA578}" type="parTrans" cxnId="{55158658-FE2C-4872-AE59-106515EB5F07}">
      <dgm:prSet/>
      <dgm:spPr/>
      <dgm:t>
        <a:bodyPr rtlCol="false"/>
        <a:lstStyle/>
        <a:p>
          <a:pPr rtl="false"/>
          <a:endParaRPr lang="en-GB" sz="650"/>
        </a:p>
      </dgm:t>
    </dgm:pt>
    <dgm:pt modelId="{1B20BBAE-2451-455D-B825-CC021CB0BEFB}">
      <dgm:prSet phldrT="[Text]" custT="1"/>
      <dgm:spPr>
        <a:solidFill>
          <a:srgbClr val="92D050"/>
        </a:solidFill>
      </dgm:spPr>
      <dgm:t>
        <a:bodyPr anchor="t" rtlCol="false"/>
        <a:lstStyle/>
        <a:p>
          <a:pPr algn="ctr" rtl="false"/>
          <a:endParaRPr lang="en-GB" sz="650" b="0" i="0" u="none" dirty="0"/>
        </a:p>
        <a:p>
          <a:pPr algn="ctr" rtl="false"/>
          <a:endParaRPr lang="en-GB" sz="650" b="0" i="0" u="none" dirty="0">
            <a:solidFill>
              <a:schemeClr val="bg1"/>
            </a:solidFill>
          </a:endParaRPr>
        </a:p>
        <a:p>
          <a:pPr algn="ctr" rtl="false"/>
          <a:endParaRPr lang="en-GB" sz="650" b="0" i="0" u="none" dirty="0">
            <a:solidFill>
              <a:schemeClr val="bg1"/>
            </a:solidFill>
          </a:endParaRPr>
        </a:p>
      </dgm:t>
    </dgm:pt>
    <dgm:pt modelId="{6F9AC65D-035E-49C2-BECB-FF7D82179FF5}" type="parTrans" cxnId="{98ED5ED6-E2DC-4FF3-84E9-0769819E5896}">
      <dgm:prSet/>
      <dgm:spPr/>
      <dgm:t>
        <a:bodyPr rtlCol="false"/>
        <a:lstStyle/>
        <a:p>
          <a:pPr rtl="false"/>
          <a:endParaRPr lang="en-GB" sz="650"/>
        </a:p>
      </dgm:t>
    </dgm:pt>
    <dgm:pt modelId="{D7082716-5DD6-4958-BBC1-BB3DD6FAC0A3}" type="sibTrans" cxnId="{98ED5ED6-E2DC-4FF3-84E9-0769819E5896}">
      <dgm:prSet/>
      <dgm:spPr/>
      <dgm:t>
        <a:bodyPr rtlCol="false"/>
        <a:lstStyle/>
        <a:p>
          <a:pPr rtl="false"/>
          <a:endParaRPr lang="en-GB" sz="650"/>
        </a:p>
      </dgm:t>
    </dgm:pt>
    <dgm:pt modelId="{2E39CE29-3771-4488-B325-E8C78E478027}">
      <dgm:prSet phldrT="[Text]" custT="1"/>
      <dgm:spPr>
        <a:solidFill>
          <a:srgbClr val="92D050"/>
        </a:solidFill>
      </dgm:spPr>
      <dgm:t>
        <a:bodyPr anchor="t" rtlCol="false"/>
        <a:lstStyle/>
        <a:p>
          <a:pPr algn="ctr" rtl="false"/>
          <a:endParaRPr lang="en-GB" sz="650" b="0" i="0" u="none" dirty="0">
            <a:solidFill>
              <a:schemeClr val="bg1"/>
            </a:solidFill>
          </a:endParaRPr>
        </a:p>
      </dgm:t>
    </dgm:pt>
    <dgm:pt modelId="{A7E3B086-15A0-4EE3-BBBF-B63E00BCBB28}" type="parTrans" cxnId="{CAE1EF91-5779-4264-A5A4-358BB5369641}">
      <dgm:prSet/>
      <dgm:spPr/>
      <dgm:t>
        <a:bodyPr rtlCol="false"/>
        <a:lstStyle/>
        <a:p>
          <a:pPr rtl="false"/>
          <a:endParaRPr lang="en-GB" sz="650"/>
        </a:p>
      </dgm:t>
    </dgm:pt>
    <dgm:pt modelId="{FB9D3D63-7F44-4788-BAE4-070757AE5127}" type="sibTrans" cxnId="{CAE1EF91-5779-4264-A5A4-358BB5369641}">
      <dgm:prSet/>
      <dgm:spPr/>
      <dgm:t>
        <a:bodyPr rtlCol="false"/>
        <a:lstStyle/>
        <a:p>
          <a:pPr rtl="false"/>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130BB-0534-48E4-9DE6-391A4933CDD0}" type="doc">
      <dgm:prSet loTypeId="urn:microsoft.com/office/officeart/2011/layout/HexagonRadial" loCatId="cycle" qsTypeId="urn:microsoft.com/office/officeart/2005/8/quickstyle/simple1" qsCatId="simple" csTypeId="urn:microsoft.com/office/officeart/2005/8/colors/colorful4" csCatId="colorful" phldr="1"/>
      <dgm:spPr/>
      <dgm:t>
        <a:bodyPr rtlCol="false"/>
        <a:lstStyle/>
        <a:p>
          <a:pPr rtl="false"/>
          <a:endParaRPr lang="en-GB"/>
        </a:p>
      </dgm:t>
    </dgm:pt>
    <dgm:pt modelId="{76D0C589-6C7A-4238-BBA4-F5C89844C024}">
      <dgm:prSet phldrT="[Text]"/>
      <dgm:spPr/>
      <dgm:t>
        <a:bodyPr rtlCol="false"/>
        <a:lstStyle/>
        <a:p>
          <a:pPr rtl="false"/>
          <a:r>
            <a:rPr lang="cy">
              <a:solidFill>
                <a:schemeClr val="tx1"/>
              </a:solidFill>
            </a:rPr>
            <a:t>Mathau </a:t>
          </a:r>
        </a:p>
        <a:p>
          <a:pPr rtl="false"/>
          <a:r>
            <a:rPr lang="cy">
              <a:solidFill>
                <a:schemeClr val="tx1"/>
              </a:solidFill>
            </a:rPr>
            <a:t>o </a:t>
          </a:r>
        </a:p>
        <a:p>
          <a:pPr rtl="false"/>
          <a:r>
            <a:rPr lang="cy">
              <a:solidFill>
                <a:schemeClr val="tx1"/>
              </a:solidFill>
            </a:rPr>
            <a:t>Faleiswedd</a:t>
          </a:r>
        </a:p>
      </dgm:t>
    </dgm:pt>
    <dgm:pt modelId="{FC0AD38C-AF43-4BA5-8EDB-77E21318D1BE}" type="parTrans" cxnId="{2A374C1C-771B-4383-BA63-FE60386605B6}">
      <dgm:prSet/>
      <dgm:spPr/>
      <dgm:t>
        <a:bodyPr rtlCol="false"/>
        <a:lstStyle/>
        <a:p>
          <a:pPr rtl="false"/>
          <a:endParaRPr lang="en-GB"/>
        </a:p>
      </dgm:t>
    </dgm:pt>
    <dgm:pt modelId="{0A9530E0-8C6F-4855-A475-A1F869C334F2}" type="sibTrans" cxnId="{2A374C1C-771B-4383-BA63-FE60386605B6}">
      <dgm:prSet/>
      <dgm:spPr/>
      <dgm:t>
        <a:bodyPr rtlCol="false"/>
        <a:lstStyle/>
        <a:p>
          <a:pPr rtl="false"/>
          <a:endParaRPr lang="en-GB"/>
        </a:p>
      </dgm:t>
    </dgm:pt>
    <dgm:pt modelId="{CE153527-85CC-4D1D-A3D8-BA3AACE7D21E}">
      <dgm:prSet phldrT="[Text]"/>
      <dgm:spPr/>
      <dgm:t>
        <a:bodyPr rtlCol="false"/>
        <a:lstStyle/>
        <a:p>
          <a:pPr rtl="false"/>
          <a:r>
            <a:rPr lang="cy">
              <a:solidFill>
                <a:schemeClr val="tx1"/>
              </a:solidFill>
            </a:rPr>
            <a:t>Feirws</a:t>
          </a:r>
        </a:p>
      </dgm:t>
    </dgm:pt>
    <dgm:pt modelId="{B688246C-6387-4A50-AD62-D90DDF971B84}" type="parTrans" cxnId="{93326EB2-1EA2-4EB5-B68E-257B06B327CE}">
      <dgm:prSet/>
      <dgm:spPr/>
      <dgm:t>
        <a:bodyPr rtlCol="false"/>
        <a:lstStyle/>
        <a:p>
          <a:pPr rtl="false"/>
          <a:endParaRPr lang="en-GB"/>
        </a:p>
      </dgm:t>
    </dgm:pt>
    <dgm:pt modelId="{632D337D-A8E9-494E-B10E-05BC1A3D8DC4}" type="sibTrans" cxnId="{93326EB2-1EA2-4EB5-B68E-257B06B327CE}">
      <dgm:prSet/>
      <dgm:spPr/>
      <dgm:t>
        <a:bodyPr rtlCol="false"/>
        <a:lstStyle/>
        <a:p>
          <a:pPr rtl="false"/>
          <a:endParaRPr lang="en-GB"/>
        </a:p>
      </dgm:t>
    </dgm:pt>
    <dgm:pt modelId="{C6EAFA3D-2351-40EA-9553-CD6520BD676E}">
      <dgm:prSet phldrT="[Text]"/>
      <dgm:spPr/>
      <dgm:t>
        <a:bodyPr rtlCol="false"/>
        <a:lstStyle/>
        <a:p>
          <a:pPr rtl="false"/>
          <a:r>
            <a:rPr lang="cy">
              <a:solidFill>
                <a:schemeClr val="tx1"/>
              </a:solidFill>
            </a:rPr>
            <a:t>Cynrhonyn</a:t>
          </a:r>
        </a:p>
      </dgm:t>
    </dgm:pt>
    <dgm:pt modelId="{8FFB2E76-76F3-4421-8881-76ECFDE97BA7}" type="parTrans" cxnId="{4FB5663A-B5C7-4F4B-92FD-CF24F977AD3F}">
      <dgm:prSet/>
      <dgm:spPr/>
      <dgm:t>
        <a:bodyPr rtlCol="false"/>
        <a:lstStyle/>
        <a:p>
          <a:pPr rtl="false"/>
          <a:endParaRPr lang="en-GB"/>
        </a:p>
      </dgm:t>
    </dgm:pt>
    <dgm:pt modelId="{207E9D69-01C5-4AE2-BE08-41BA27CDC734}" type="sibTrans" cxnId="{4FB5663A-B5C7-4F4B-92FD-CF24F977AD3F}">
      <dgm:prSet/>
      <dgm:spPr/>
      <dgm:t>
        <a:bodyPr rtlCol="false"/>
        <a:lstStyle/>
        <a:p>
          <a:pPr rtl="false"/>
          <a:endParaRPr lang="en-GB"/>
        </a:p>
      </dgm:t>
    </dgm:pt>
    <dgm:pt modelId="{438CEB16-A255-4835-8AAF-AA8F8CDFF9AD}">
      <dgm:prSet phldrT="[Text]"/>
      <dgm:spPr/>
      <dgm:t>
        <a:bodyPr rtlCol="false"/>
        <a:lstStyle/>
        <a:p>
          <a:pPr rtl="false"/>
          <a:r>
            <a:rPr lang="cy">
              <a:solidFill>
                <a:schemeClr val="tx1"/>
              </a:solidFill>
            </a:rPr>
            <a:t>Trojan</a:t>
          </a:r>
        </a:p>
      </dgm:t>
    </dgm:pt>
    <dgm:pt modelId="{EEF5F9A1-A8AA-407E-AC81-B2FCA4F110C8}" type="parTrans" cxnId="{55CB5CB7-D645-4E54-BB88-710384B18813}">
      <dgm:prSet/>
      <dgm:spPr/>
      <dgm:t>
        <a:bodyPr rtlCol="false"/>
        <a:lstStyle/>
        <a:p>
          <a:pPr rtl="false"/>
          <a:endParaRPr lang="en-GB"/>
        </a:p>
      </dgm:t>
    </dgm:pt>
    <dgm:pt modelId="{396EE6E1-71B3-48EC-9423-4ABC3F3D8F60}" type="sibTrans" cxnId="{55CB5CB7-D645-4E54-BB88-710384B18813}">
      <dgm:prSet/>
      <dgm:spPr/>
      <dgm:t>
        <a:bodyPr rtlCol="false"/>
        <a:lstStyle/>
        <a:p>
          <a:pPr rtl="false"/>
          <a:endParaRPr lang="en-GB"/>
        </a:p>
      </dgm:t>
    </dgm:pt>
    <dgm:pt modelId="{BFC018A3-452D-4F93-AA2B-8079D6D2948D}">
      <dgm:prSet phldrT="[Text]"/>
      <dgm:spPr/>
      <dgm:t>
        <a:bodyPr rtlCol="false"/>
        <a:lstStyle/>
        <a:p>
          <a:pPr rtl="false"/>
          <a:r>
            <a:rPr lang="cy">
              <a:solidFill>
                <a:schemeClr val="tx1"/>
              </a:solidFill>
            </a:rPr>
            <a:t>Keylogger</a:t>
          </a:r>
        </a:p>
      </dgm:t>
    </dgm:pt>
    <dgm:pt modelId="{00825BCF-DC15-41DC-B818-513417E7EDE8}" type="parTrans" cxnId="{D313B533-A67D-4709-9AC6-082B9A160BAA}">
      <dgm:prSet/>
      <dgm:spPr/>
      <dgm:t>
        <a:bodyPr rtlCol="false"/>
        <a:lstStyle/>
        <a:p>
          <a:pPr rtl="false"/>
          <a:endParaRPr lang="en-GB"/>
        </a:p>
      </dgm:t>
    </dgm:pt>
    <dgm:pt modelId="{6D7F6DE7-A74F-4645-BCA4-76AEA088C0B2}" type="sibTrans" cxnId="{D313B533-A67D-4709-9AC6-082B9A160BAA}">
      <dgm:prSet/>
      <dgm:spPr/>
      <dgm:t>
        <a:bodyPr rtlCol="false"/>
        <a:lstStyle/>
        <a:p>
          <a:pPr rtl="false"/>
          <a:endParaRPr lang="en-GB"/>
        </a:p>
      </dgm:t>
    </dgm:pt>
    <dgm:pt modelId="{4B83711A-A0CA-4B3F-955C-A3F9D0C9B04E}">
      <dgm:prSet phldrT="[Text]"/>
      <dgm:spPr/>
      <dgm:t>
        <a:bodyPr rtlCol="false"/>
        <a:lstStyle/>
        <a:p>
          <a:pPr rtl="false"/>
          <a:r>
            <a:rPr lang="cy">
              <a:solidFill>
                <a:schemeClr val="tx1"/>
              </a:solidFill>
            </a:rPr>
            <a:t>Meddalwedd ysbïo</a:t>
          </a:r>
        </a:p>
      </dgm:t>
    </dgm:pt>
    <dgm:pt modelId="{7BD86051-200A-4C02-99FD-4B71ACADE0ED}" type="parTrans" cxnId="{57D9415C-D78C-433B-AB60-8006DB8BFD5B}">
      <dgm:prSet/>
      <dgm:spPr/>
      <dgm:t>
        <a:bodyPr rtlCol="false"/>
        <a:lstStyle/>
        <a:p>
          <a:pPr rtl="false"/>
          <a:endParaRPr lang="en-GB"/>
        </a:p>
      </dgm:t>
    </dgm:pt>
    <dgm:pt modelId="{D8A25734-EFA7-47C8-800B-6278CB667E47}" type="sibTrans" cxnId="{57D9415C-D78C-433B-AB60-8006DB8BFD5B}">
      <dgm:prSet/>
      <dgm:spPr/>
      <dgm:t>
        <a:bodyPr rtlCol="false"/>
        <a:lstStyle/>
        <a:p>
          <a:pPr rtl="false"/>
          <a:endParaRPr lang="en-GB"/>
        </a:p>
      </dgm:t>
    </dgm:pt>
    <dgm:pt modelId="{CFBADBC4-B9C7-4FDF-A771-EDDC4E6D1BF7}">
      <dgm:prSet phldrT="[Text]"/>
      <dgm:spPr/>
      <dgm:t>
        <a:bodyPr rtlCol="false"/>
        <a:lstStyle/>
        <a:p>
          <a:pPr rtl="false"/>
          <a:r>
            <a:rPr lang="cy">
              <a:solidFill>
                <a:schemeClr val="tx1"/>
              </a:solidFill>
            </a:rPr>
            <a:t>Hysbyswedd</a:t>
          </a:r>
        </a:p>
      </dgm:t>
    </dgm:pt>
    <dgm:pt modelId="{B95F4D74-937B-4A8C-AB9B-8226CE1F6DCD}" type="parTrans" cxnId="{FD4B9AA3-F0F1-4092-A492-FC50713B796D}">
      <dgm:prSet/>
      <dgm:spPr/>
      <dgm:t>
        <a:bodyPr rtlCol="false"/>
        <a:lstStyle/>
        <a:p>
          <a:pPr rtl="false"/>
          <a:endParaRPr lang="en-GB"/>
        </a:p>
      </dgm:t>
    </dgm:pt>
    <dgm:pt modelId="{845635A5-08FC-4757-BAA4-E26099E59900}" type="sibTrans" cxnId="{FD4B9AA3-F0F1-4092-A492-FC50713B796D}">
      <dgm:prSet/>
      <dgm:spPr/>
      <dgm:t>
        <a:bodyPr rtlCol="false"/>
        <a:lstStyle/>
        <a:p>
          <a:pPr rtl="false"/>
          <a:endParaRPr lang="en-GB"/>
        </a:p>
      </dgm:t>
    </dgm:pt>
    <dgm:pt modelId="{F00705E8-276B-4A79-94C8-C72160E7DB15}" type="pres">
      <dgm:prSet presAssocID="{4DA130BB-0534-48E4-9DE6-391A4933CDD0}" presName="Name0" presStyleCnt="0">
        <dgm:presLayoutVars>
          <dgm:chMax val="1"/>
          <dgm:chPref val="1"/>
          <dgm:dir/>
          <dgm:animOne val="branch"/>
          <dgm:animLvl val="lvl"/>
        </dgm:presLayoutVars>
      </dgm:prSet>
      <dgm:spPr/>
    </dgm:pt>
    <dgm:pt modelId="{83E22648-719C-49CE-B2FE-8C6DF93199CF}" type="pres">
      <dgm:prSet presAssocID="{76D0C589-6C7A-4238-BBA4-F5C89844C024}" presName="Parent" presStyleLbl="node0" presStyleIdx="0" presStyleCnt="1">
        <dgm:presLayoutVars>
          <dgm:chMax val="6"/>
          <dgm:chPref val="6"/>
        </dgm:presLayoutVars>
      </dgm:prSet>
      <dgm:spPr/>
    </dgm:pt>
    <dgm:pt modelId="{75BB8A2C-1308-4844-B684-BAE8CAEBF39A}" type="pres">
      <dgm:prSet presAssocID="{CE153527-85CC-4D1D-A3D8-BA3AACE7D21E}" presName="Accent1" presStyleCnt="0"/>
      <dgm:spPr/>
    </dgm:pt>
    <dgm:pt modelId="{92CDC1ED-D267-4EC0-A6BC-809D406731FA}" type="pres">
      <dgm:prSet presAssocID="{CE153527-85CC-4D1D-A3D8-BA3AACE7D21E}" presName="Accent" presStyleLbl="bgShp" presStyleIdx="0" presStyleCnt="6"/>
      <dgm:spPr/>
    </dgm:pt>
    <dgm:pt modelId="{6A358F37-8655-46C1-8B0D-7D81D27FE563}" type="pres">
      <dgm:prSet presAssocID="{CE153527-85CC-4D1D-A3D8-BA3AACE7D21E}" presName="Child1" presStyleLbl="node1" presStyleIdx="0" presStyleCnt="6">
        <dgm:presLayoutVars>
          <dgm:chMax val="0"/>
          <dgm:chPref val="0"/>
          <dgm:bulletEnabled val="1"/>
        </dgm:presLayoutVars>
      </dgm:prSet>
      <dgm:spPr/>
    </dgm:pt>
    <dgm:pt modelId="{2E567BCE-34E0-48B6-9544-3EBAD7BAE660}" type="pres">
      <dgm:prSet presAssocID="{C6EAFA3D-2351-40EA-9553-CD6520BD676E}" presName="Accent2" presStyleCnt="0"/>
      <dgm:spPr/>
    </dgm:pt>
    <dgm:pt modelId="{C1CD941C-6050-484D-BCF3-69AC591F7E70}" type="pres">
      <dgm:prSet presAssocID="{C6EAFA3D-2351-40EA-9553-CD6520BD676E}" presName="Accent" presStyleLbl="bgShp" presStyleIdx="1" presStyleCnt="6"/>
      <dgm:spPr/>
    </dgm:pt>
    <dgm:pt modelId="{C38765E7-9617-4DC6-9D95-78B60B887F72}" type="pres">
      <dgm:prSet presAssocID="{C6EAFA3D-2351-40EA-9553-CD6520BD676E}" presName="Child2" presStyleLbl="node1" presStyleIdx="1" presStyleCnt="6">
        <dgm:presLayoutVars>
          <dgm:chMax val="0"/>
          <dgm:chPref val="0"/>
          <dgm:bulletEnabled val="1"/>
        </dgm:presLayoutVars>
      </dgm:prSet>
      <dgm:spPr/>
    </dgm:pt>
    <dgm:pt modelId="{7515955F-5BEE-4AFD-A751-B341719C9847}" type="pres">
      <dgm:prSet presAssocID="{438CEB16-A255-4835-8AAF-AA8F8CDFF9AD}" presName="Accent3" presStyleCnt="0"/>
      <dgm:spPr/>
    </dgm:pt>
    <dgm:pt modelId="{4058A9E5-617D-4363-90B0-5540E815103A}" type="pres">
      <dgm:prSet presAssocID="{438CEB16-A255-4835-8AAF-AA8F8CDFF9AD}" presName="Accent" presStyleLbl="bgShp" presStyleIdx="2" presStyleCnt="6"/>
      <dgm:spPr/>
    </dgm:pt>
    <dgm:pt modelId="{72A1306D-5D2F-4101-9E40-ECA49EE42DDF}" type="pres">
      <dgm:prSet presAssocID="{438CEB16-A255-4835-8AAF-AA8F8CDFF9AD}" presName="Child3" presStyleLbl="node1" presStyleIdx="2" presStyleCnt="6">
        <dgm:presLayoutVars>
          <dgm:chMax val="0"/>
          <dgm:chPref val="0"/>
          <dgm:bulletEnabled val="1"/>
        </dgm:presLayoutVars>
      </dgm:prSet>
      <dgm:spPr/>
    </dgm:pt>
    <dgm:pt modelId="{7574E862-F4AF-498E-AB59-CF8B415C7322}" type="pres">
      <dgm:prSet presAssocID="{BFC018A3-452D-4F93-AA2B-8079D6D2948D}" presName="Accent4" presStyleCnt="0"/>
      <dgm:spPr/>
    </dgm:pt>
    <dgm:pt modelId="{8ED534E0-1BEA-4B8F-AB29-B597BF185D6D}" type="pres">
      <dgm:prSet presAssocID="{BFC018A3-452D-4F93-AA2B-8079D6D2948D}" presName="Accent" presStyleLbl="bgShp" presStyleIdx="3" presStyleCnt="6"/>
      <dgm:spPr/>
    </dgm:pt>
    <dgm:pt modelId="{5D3AF396-7B9F-4D14-989E-57C8AEFACE52}" type="pres">
      <dgm:prSet presAssocID="{BFC018A3-452D-4F93-AA2B-8079D6D2948D}" presName="Child4" presStyleLbl="node1" presStyleIdx="3" presStyleCnt="6">
        <dgm:presLayoutVars>
          <dgm:chMax val="0"/>
          <dgm:chPref val="0"/>
          <dgm:bulletEnabled val="1"/>
        </dgm:presLayoutVars>
      </dgm:prSet>
      <dgm:spPr/>
    </dgm:pt>
    <dgm:pt modelId="{8F80EE09-45E7-4838-B7A2-1B3DDDCE117E}" type="pres">
      <dgm:prSet presAssocID="{4B83711A-A0CA-4B3F-955C-A3F9D0C9B04E}" presName="Accent5" presStyleCnt="0"/>
      <dgm:spPr/>
    </dgm:pt>
    <dgm:pt modelId="{D100AFF0-EC10-4482-8E65-45A289E9E6F9}" type="pres">
      <dgm:prSet presAssocID="{4B83711A-A0CA-4B3F-955C-A3F9D0C9B04E}" presName="Accent" presStyleLbl="bgShp" presStyleIdx="4" presStyleCnt="6"/>
      <dgm:spPr/>
    </dgm:pt>
    <dgm:pt modelId="{9B6A27E3-2093-4FED-B585-8882C2E259B2}" type="pres">
      <dgm:prSet presAssocID="{4B83711A-A0CA-4B3F-955C-A3F9D0C9B04E}" presName="Child5" presStyleLbl="node1" presStyleIdx="4" presStyleCnt="6">
        <dgm:presLayoutVars>
          <dgm:chMax val="0"/>
          <dgm:chPref val="0"/>
          <dgm:bulletEnabled val="1"/>
        </dgm:presLayoutVars>
      </dgm:prSet>
      <dgm:spPr/>
    </dgm:pt>
    <dgm:pt modelId="{9B0ED03D-6532-4E0A-AD98-BFE76E727CF8}" type="pres">
      <dgm:prSet presAssocID="{CFBADBC4-B9C7-4FDF-A771-EDDC4E6D1BF7}" presName="Accent6" presStyleCnt="0"/>
      <dgm:spPr/>
    </dgm:pt>
    <dgm:pt modelId="{A257E702-F6A1-43AA-BCEE-8965DD9CAF3E}" type="pres">
      <dgm:prSet presAssocID="{CFBADBC4-B9C7-4FDF-A771-EDDC4E6D1BF7}" presName="Accent" presStyleLbl="bgShp" presStyleIdx="5" presStyleCnt="6"/>
      <dgm:spPr/>
    </dgm:pt>
    <dgm:pt modelId="{0C4C1299-ADAE-4C9B-933A-F7585C0F0D3B}" type="pres">
      <dgm:prSet presAssocID="{CFBADBC4-B9C7-4FDF-A771-EDDC4E6D1BF7}" presName="Child6" presStyleLbl="node1" presStyleIdx="5" presStyleCnt="6">
        <dgm:presLayoutVars>
          <dgm:chMax val="0"/>
          <dgm:chPref val="0"/>
          <dgm:bulletEnabled val="1"/>
        </dgm:presLayoutVars>
      </dgm:prSet>
      <dgm:spPr/>
    </dgm:pt>
  </dgm:ptLst>
  <dgm:cxnLst>
    <dgm:cxn modelId="{2A374C1C-771B-4383-BA63-FE60386605B6}" srcId="{4DA130BB-0534-48E4-9DE6-391A4933CDD0}" destId="{76D0C589-6C7A-4238-BBA4-F5C89844C024}" srcOrd="0" destOrd="0" parTransId="{FC0AD38C-AF43-4BA5-8EDB-77E21318D1BE}" sibTransId="{0A9530E0-8C6F-4855-A475-A1F869C334F2}"/>
    <dgm:cxn modelId="{20178A2F-9179-4BF7-A7D7-2F3A3825B5C1}" type="presOf" srcId="{438CEB16-A255-4835-8AAF-AA8F8CDFF9AD}" destId="{72A1306D-5D2F-4101-9E40-ECA49EE42DDF}" srcOrd="0" destOrd="0" presId="urn:microsoft.com/office/officeart/2011/layout/HexagonRadial"/>
    <dgm:cxn modelId="{D313B533-A67D-4709-9AC6-082B9A160BAA}" srcId="{76D0C589-6C7A-4238-BBA4-F5C89844C024}" destId="{BFC018A3-452D-4F93-AA2B-8079D6D2948D}" srcOrd="3" destOrd="0" parTransId="{00825BCF-DC15-41DC-B818-513417E7EDE8}" sibTransId="{6D7F6DE7-A74F-4645-BCA4-76AEA088C0B2}"/>
    <dgm:cxn modelId="{4FB5663A-B5C7-4F4B-92FD-CF24F977AD3F}" srcId="{76D0C589-6C7A-4238-BBA4-F5C89844C024}" destId="{C6EAFA3D-2351-40EA-9553-CD6520BD676E}" srcOrd="1" destOrd="0" parTransId="{8FFB2E76-76F3-4421-8881-76ECFDE97BA7}" sibTransId="{207E9D69-01C5-4AE2-BE08-41BA27CDC734}"/>
    <dgm:cxn modelId="{57D9415C-D78C-433B-AB60-8006DB8BFD5B}" srcId="{76D0C589-6C7A-4238-BBA4-F5C89844C024}" destId="{4B83711A-A0CA-4B3F-955C-A3F9D0C9B04E}" srcOrd="4" destOrd="0" parTransId="{7BD86051-200A-4C02-99FD-4B71ACADE0ED}" sibTransId="{D8A25734-EFA7-47C8-800B-6278CB667E47}"/>
    <dgm:cxn modelId="{EE01CC62-06B4-4F86-B486-5DAE8C868CCC}" type="presOf" srcId="{4DA130BB-0534-48E4-9DE6-391A4933CDD0}" destId="{F00705E8-276B-4A79-94C8-C72160E7DB15}" srcOrd="0" destOrd="0" presId="urn:microsoft.com/office/officeart/2011/layout/HexagonRadial"/>
    <dgm:cxn modelId="{5F5C4B46-39E9-41B8-A636-25F7B37A70BA}" type="presOf" srcId="{CFBADBC4-B9C7-4FDF-A771-EDDC4E6D1BF7}" destId="{0C4C1299-ADAE-4C9B-933A-F7585C0F0D3B}" srcOrd="0" destOrd="0" presId="urn:microsoft.com/office/officeart/2011/layout/HexagonRadial"/>
    <dgm:cxn modelId="{CA53414B-8081-4403-8C16-490627F0CF5E}" type="presOf" srcId="{CE153527-85CC-4D1D-A3D8-BA3AACE7D21E}" destId="{6A358F37-8655-46C1-8B0D-7D81D27FE563}" srcOrd="0" destOrd="0" presId="urn:microsoft.com/office/officeart/2011/layout/HexagonRadial"/>
    <dgm:cxn modelId="{835E939C-0C75-46E7-8D64-73B577FD4D71}" type="presOf" srcId="{C6EAFA3D-2351-40EA-9553-CD6520BD676E}" destId="{C38765E7-9617-4DC6-9D95-78B60B887F72}" srcOrd="0" destOrd="0" presId="urn:microsoft.com/office/officeart/2011/layout/HexagonRadial"/>
    <dgm:cxn modelId="{FD4B9AA3-F0F1-4092-A492-FC50713B796D}" srcId="{76D0C589-6C7A-4238-BBA4-F5C89844C024}" destId="{CFBADBC4-B9C7-4FDF-A771-EDDC4E6D1BF7}" srcOrd="5" destOrd="0" parTransId="{B95F4D74-937B-4A8C-AB9B-8226CE1F6DCD}" sibTransId="{845635A5-08FC-4757-BAA4-E26099E59900}"/>
    <dgm:cxn modelId="{F52470AE-5F52-4880-AE29-D53FE6DCE470}" type="presOf" srcId="{BFC018A3-452D-4F93-AA2B-8079D6D2948D}" destId="{5D3AF396-7B9F-4D14-989E-57C8AEFACE52}" srcOrd="0" destOrd="0" presId="urn:microsoft.com/office/officeart/2011/layout/HexagonRadial"/>
    <dgm:cxn modelId="{93326EB2-1EA2-4EB5-B68E-257B06B327CE}" srcId="{76D0C589-6C7A-4238-BBA4-F5C89844C024}" destId="{CE153527-85CC-4D1D-A3D8-BA3AACE7D21E}" srcOrd="0" destOrd="0" parTransId="{B688246C-6387-4A50-AD62-D90DDF971B84}" sibTransId="{632D337D-A8E9-494E-B10E-05BC1A3D8DC4}"/>
    <dgm:cxn modelId="{55CB5CB7-D645-4E54-BB88-710384B18813}" srcId="{76D0C589-6C7A-4238-BBA4-F5C89844C024}" destId="{438CEB16-A255-4835-8AAF-AA8F8CDFF9AD}" srcOrd="2" destOrd="0" parTransId="{EEF5F9A1-A8AA-407E-AC81-B2FCA4F110C8}" sibTransId="{396EE6E1-71B3-48EC-9423-4ABC3F3D8F60}"/>
    <dgm:cxn modelId="{CDF12BC3-6035-4104-90CF-88F602BE379B}" type="presOf" srcId="{4B83711A-A0CA-4B3F-955C-A3F9D0C9B04E}" destId="{9B6A27E3-2093-4FED-B585-8882C2E259B2}" srcOrd="0" destOrd="0" presId="urn:microsoft.com/office/officeart/2011/layout/HexagonRadial"/>
    <dgm:cxn modelId="{56EC8BC8-DE70-4DB9-B642-0C3B70124BF7}" type="presOf" srcId="{76D0C589-6C7A-4238-BBA4-F5C89844C024}" destId="{83E22648-719C-49CE-B2FE-8C6DF93199CF}" srcOrd="0" destOrd="0" presId="urn:microsoft.com/office/officeart/2011/layout/HexagonRadial"/>
    <dgm:cxn modelId="{75E263CD-673C-4716-9E08-B8D7774FC219}" type="presParOf" srcId="{F00705E8-276B-4A79-94C8-C72160E7DB15}" destId="{83E22648-719C-49CE-B2FE-8C6DF93199CF}" srcOrd="0" destOrd="0" presId="urn:microsoft.com/office/officeart/2011/layout/HexagonRadial"/>
    <dgm:cxn modelId="{2803F536-8253-4029-BBC2-5B536555420F}" type="presParOf" srcId="{F00705E8-276B-4A79-94C8-C72160E7DB15}" destId="{75BB8A2C-1308-4844-B684-BAE8CAEBF39A}" srcOrd="1" destOrd="0" presId="urn:microsoft.com/office/officeart/2011/layout/HexagonRadial"/>
    <dgm:cxn modelId="{F02F8F67-D905-4681-9E3B-128AE448AB38}" type="presParOf" srcId="{75BB8A2C-1308-4844-B684-BAE8CAEBF39A}" destId="{92CDC1ED-D267-4EC0-A6BC-809D406731FA}" srcOrd="0" destOrd="0" presId="urn:microsoft.com/office/officeart/2011/layout/HexagonRadial"/>
    <dgm:cxn modelId="{97E79693-EA1E-4D6A-819F-9E2B6F20FC9E}" type="presParOf" srcId="{F00705E8-276B-4A79-94C8-C72160E7DB15}" destId="{6A358F37-8655-46C1-8B0D-7D81D27FE563}" srcOrd="2" destOrd="0" presId="urn:microsoft.com/office/officeart/2011/layout/HexagonRadial"/>
    <dgm:cxn modelId="{3CA1BA9F-3BED-4C4A-B97D-6D4CC0B3D892}" type="presParOf" srcId="{F00705E8-276B-4A79-94C8-C72160E7DB15}" destId="{2E567BCE-34E0-48B6-9544-3EBAD7BAE660}" srcOrd="3" destOrd="0" presId="urn:microsoft.com/office/officeart/2011/layout/HexagonRadial"/>
    <dgm:cxn modelId="{6AE3A5DF-7E23-4300-9CCA-189D1A1241A9}" type="presParOf" srcId="{2E567BCE-34E0-48B6-9544-3EBAD7BAE660}" destId="{C1CD941C-6050-484D-BCF3-69AC591F7E70}" srcOrd="0" destOrd="0" presId="urn:microsoft.com/office/officeart/2011/layout/HexagonRadial"/>
    <dgm:cxn modelId="{5B70AF0E-DC0B-412A-B5AD-18729D1417CB}" type="presParOf" srcId="{F00705E8-276B-4A79-94C8-C72160E7DB15}" destId="{C38765E7-9617-4DC6-9D95-78B60B887F72}" srcOrd="4" destOrd="0" presId="urn:microsoft.com/office/officeart/2011/layout/HexagonRadial"/>
    <dgm:cxn modelId="{743BB285-8CC0-4F39-8EF4-684558168BAB}" type="presParOf" srcId="{F00705E8-276B-4A79-94C8-C72160E7DB15}" destId="{7515955F-5BEE-4AFD-A751-B341719C9847}" srcOrd="5" destOrd="0" presId="urn:microsoft.com/office/officeart/2011/layout/HexagonRadial"/>
    <dgm:cxn modelId="{41AF63EC-F327-42E7-9CC3-3C1966150786}" type="presParOf" srcId="{7515955F-5BEE-4AFD-A751-B341719C9847}" destId="{4058A9E5-617D-4363-90B0-5540E815103A}" srcOrd="0" destOrd="0" presId="urn:microsoft.com/office/officeart/2011/layout/HexagonRadial"/>
    <dgm:cxn modelId="{94395A10-7335-4949-913A-CA80578574A6}" type="presParOf" srcId="{F00705E8-276B-4A79-94C8-C72160E7DB15}" destId="{72A1306D-5D2F-4101-9E40-ECA49EE42DDF}" srcOrd="6" destOrd="0" presId="urn:microsoft.com/office/officeart/2011/layout/HexagonRadial"/>
    <dgm:cxn modelId="{8CE5C7AD-D96B-4F93-AC6C-94DAEB1856CE}" type="presParOf" srcId="{F00705E8-276B-4A79-94C8-C72160E7DB15}" destId="{7574E862-F4AF-498E-AB59-CF8B415C7322}" srcOrd="7" destOrd="0" presId="urn:microsoft.com/office/officeart/2011/layout/HexagonRadial"/>
    <dgm:cxn modelId="{438199C2-7FCD-4A90-B366-05F778F1DBEF}" type="presParOf" srcId="{7574E862-F4AF-498E-AB59-CF8B415C7322}" destId="{8ED534E0-1BEA-4B8F-AB29-B597BF185D6D}" srcOrd="0" destOrd="0" presId="urn:microsoft.com/office/officeart/2011/layout/HexagonRadial"/>
    <dgm:cxn modelId="{43E144D8-C268-4946-8D42-E8555CAFA179}" type="presParOf" srcId="{F00705E8-276B-4A79-94C8-C72160E7DB15}" destId="{5D3AF396-7B9F-4D14-989E-57C8AEFACE52}" srcOrd="8" destOrd="0" presId="urn:microsoft.com/office/officeart/2011/layout/HexagonRadial"/>
    <dgm:cxn modelId="{C341DFC8-205C-480B-BA87-8FCD031C7814}" type="presParOf" srcId="{F00705E8-276B-4A79-94C8-C72160E7DB15}" destId="{8F80EE09-45E7-4838-B7A2-1B3DDDCE117E}" srcOrd="9" destOrd="0" presId="urn:microsoft.com/office/officeart/2011/layout/HexagonRadial"/>
    <dgm:cxn modelId="{B27D0F01-ADBB-47D5-AAE1-7530892A0A15}" type="presParOf" srcId="{8F80EE09-45E7-4838-B7A2-1B3DDDCE117E}" destId="{D100AFF0-EC10-4482-8E65-45A289E9E6F9}" srcOrd="0" destOrd="0" presId="urn:microsoft.com/office/officeart/2011/layout/HexagonRadial"/>
    <dgm:cxn modelId="{55F053D3-E0E1-47BD-BF52-C27233EFFF69}" type="presParOf" srcId="{F00705E8-276B-4A79-94C8-C72160E7DB15}" destId="{9B6A27E3-2093-4FED-B585-8882C2E259B2}" srcOrd="10" destOrd="0" presId="urn:microsoft.com/office/officeart/2011/layout/HexagonRadial"/>
    <dgm:cxn modelId="{852014F2-6F6B-48E8-9285-297CFEFF0C33}" type="presParOf" srcId="{F00705E8-276B-4A79-94C8-C72160E7DB15}" destId="{9B0ED03D-6532-4E0A-AD98-BFE76E727CF8}" srcOrd="11" destOrd="0" presId="urn:microsoft.com/office/officeart/2011/layout/HexagonRadial"/>
    <dgm:cxn modelId="{F646D60A-AA1E-4457-B403-D7E190EEC022}" type="presParOf" srcId="{9B0ED03D-6532-4E0A-AD98-BFE76E727CF8}" destId="{A257E702-F6A1-43AA-BCEE-8965DD9CAF3E}" srcOrd="0" destOrd="0" presId="urn:microsoft.com/office/officeart/2011/layout/HexagonRadial"/>
    <dgm:cxn modelId="{EC15AA3E-7DA6-49E6-A329-ADACD3B6639D}" type="presParOf" srcId="{F00705E8-276B-4A79-94C8-C72160E7DB15}" destId="{0C4C1299-ADAE-4C9B-933A-F7585C0F0D3B}" srcOrd="12" destOrd="0" presId="urn:microsoft.com/office/officeart/2011/layout/HexagonRadial"/>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rtlCol="false"/>
        <a:lstStyle/>
        <a:p>
          <a:pPr rtl="false"/>
          <a:endParaRPr lang="en-GB"/>
        </a:p>
      </dgm:t>
    </dgm:pt>
    <dgm:pt modelId="{ED5104FF-9BAE-44B9-98BC-E8B61AA91F8C}">
      <dgm:prSet custT="1"/>
      <dgm:spPr/>
      <dgm:t>
        <a:bodyPr rtlCol="false"/>
        <a:lstStyle/>
        <a:p>
          <a:pPr algn="ctr" rtl="false"/>
          <a:r>
            <a:rPr lang="cy" sz="900" b="0" i="0" u="none">
              <a:solidFill>
                <a:schemeClr val="tx1"/>
              </a:solidFill>
            </a:rPr>
            <a:t>Lefelau mynediad</a:t>
          </a:r>
          <a:endParaRPr lang="en-GB" sz="900" dirty="0">
            <a:solidFill>
              <a:schemeClr val="tx1"/>
            </a:solidFill>
          </a:endParaRPr>
        </a:p>
      </dgm:t>
    </dgm:pt>
    <dgm:pt modelId="{66F2FFDF-CA7C-4064-A60E-8C6A91F73533}" type="parTrans" cxnId="{DF3C36FE-345E-472E-BFC5-BD6F71D97C42}">
      <dgm:prSet/>
      <dgm:spPr/>
      <dgm:t>
        <a:bodyPr rtlCol="false"/>
        <a:lstStyle/>
        <a:p>
          <a:pPr algn="ctr" rtl="false"/>
          <a:endParaRPr lang="en-GB"/>
        </a:p>
      </dgm:t>
    </dgm:pt>
    <dgm:pt modelId="{280CEDC5-2491-48CF-804E-D78EEAE4727F}" type="sibTrans" cxnId="{DF3C36FE-345E-472E-BFC5-BD6F71D97C42}">
      <dgm:prSet/>
      <dgm:spPr/>
      <dgm:t>
        <a:bodyPr rtlCol="false"/>
        <a:lstStyle/>
        <a:p>
          <a:pPr algn="ctr" rtl="false"/>
          <a:endParaRPr lang="en-GB"/>
        </a:p>
      </dgm:t>
    </dgm:pt>
    <dgm:pt modelId="{7140171D-9F86-487A-8D62-A30C832BBE36}">
      <dgm:prSet custT="1"/>
      <dgm:spPr/>
      <dgm:t>
        <a:bodyPr rtlCol="false"/>
        <a:lstStyle/>
        <a:p>
          <a:pPr algn="ctr" rtl="false"/>
          <a:r>
            <a:rPr lang="cy" sz="700" b="0" i="0" u="none">
              <a:solidFill>
                <a:schemeClr val="tx1"/>
              </a:solidFill>
            </a:rPr>
            <a:t>Mae lefelau mynediad defnyddwyr yn ddull a ddefnyddir ar rwydwaith i bennu pa ganiatâd darllen ac ysgrifennu y gall defnyddiwr eu cael.</a:t>
          </a:r>
          <a:endParaRPr lang="en-GB" sz="700" b="0" dirty="0">
            <a:solidFill>
              <a:schemeClr val="tx1"/>
            </a:solidFill>
          </a:endParaRPr>
        </a:p>
      </dgm:t>
    </dgm:pt>
    <dgm:pt modelId="{F62B9005-B691-4E46-A122-45920DA11461}" type="parTrans" cxnId="{5EA2D826-D24F-434B-B7BA-A92E77F365A4}">
      <dgm:prSet/>
      <dgm:spPr/>
      <dgm:t>
        <a:bodyPr rtlCol="false"/>
        <a:lstStyle/>
        <a:p>
          <a:pPr algn="ctr" rtl="false"/>
          <a:endParaRPr lang="en-GB"/>
        </a:p>
      </dgm:t>
    </dgm:pt>
    <dgm:pt modelId="{E4E3F774-835C-4961-A7A0-92375CB9D88D}" type="sibTrans" cxnId="{5EA2D826-D24F-434B-B7BA-A92E77F365A4}">
      <dgm:prSet/>
      <dgm:spPr/>
      <dgm:t>
        <a:bodyPr rtlCol="false"/>
        <a:lstStyle/>
        <a:p>
          <a:pPr algn="ctr" rtl="false"/>
          <a:endParaRPr lang="en-GB"/>
        </a:p>
      </dgm:t>
    </dgm:pt>
    <dgm:pt modelId="{FD640233-9626-4D24-97F3-42C2DE4DD01C}">
      <dgm:prSet/>
      <dgm:spPr/>
      <dgm:t>
        <a:bodyPr rtlCol="false"/>
        <a:lstStyle/>
        <a:p>
          <a:pPr algn="ctr" rtl="false"/>
          <a:r>
            <a:rPr lang="cy" b="0" i="0" u="none">
              <a:solidFill>
                <a:schemeClr val="tx1"/>
              </a:solidFill>
            </a:rPr>
            <a:t>Amgryptio</a:t>
          </a:r>
          <a:endParaRPr lang="en-GB" b="0" dirty="0">
            <a:solidFill>
              <a:schemeClr val="tx1"/>
            </a:solidFill>
          </a:endParaRPr>
        </a:p>
      </dgm:t>
    </dgm:pt>
    <dgm:pt modelId="{F29BCCDE-98D8-4F9C-B581-7FF86ACA7614}" type="parTrans" cxnId="{6896D55B-701F-4D27-82A5-C27AD6B98E1B}">
      <dgm:prSet/>
      <dgm:spPr/>
      <dgm:t>
        <a:bodyPr rtlCol="false"/>
        <a:lstStyle/>
        <a:p>
          <a:pPr algn="ctr" rtl="false"/>
          <a:endParaRPr lang="en-GB"/>
        </a:p>
      </dgm:t>
    </dgm:pt>
    <dgm:pt modelId="{703B5E81-C395-4BD6-94F9-49666D99ED5B}" type="sibTrans" cxnId="{6896D55B-701F-4D27-82A5-C27AD6B98E1B}">
      <dgm:prSet/>
      <dgm:spPr/>
      <dgm:t>
        <a:bodyPr rtlCol="false"/>
        <a:lstStyle/>
        <a:p>
          <a:pPr algn="ctr" rtl="false"/>
          <a:endParaRPr lang="en-GB"/>
        </a:p>
      </dgm:t>
    </dgm:pt>
    <dgm:pt modelId="{700258FF-C079-4E0A-A809-E197FC05DC69}">
      <dgm:prSet/>
      <dgm:spPr/>
      <dgm:t>
        <a:bodyPr rtlCol="false"/>
        <a:lstStyle/>
        <a:p>
          <a:pPr algn="ctr" rtl="false"/>
          <a:r>
            <a:rPr lang="cy" b="0" i="0" u="none">
              <a:solidFill>
                <a:schemeClr val="tx1"/>
              </a:solidFill>
            </a:rPr>
            <a:t>Amgryptio yw’r broses o ddefnyddio algorithm i drawsnewid gwybodaeth sy’n golygu ei bod annarllenadwy i ddefnyddwyr heb eu hawdurdodi.</a:t>
          </a:r>
          <a:endParaRPr lang="en-GB" b="0" dirty="0">
            <a:solidFill>
              <a:schemeClr val="tx1"/>
            </a:solidFill>
          </a:endParaRPr>
        </a:p>
      </dgm:t>
    </dgm:pt>
    <dgm:pt modelId="{5674FAE7-4637-4A55-A350-6C22CC25AD49}" type="parTrans" cxnId="{70FCEF44-9023-4919-BC42-677510BE0A7E}">
      <dgm:prSet/>
      <dgm:spPr/>
      <dgm:t>
        <a:bodyPr rtlCol="false"/>
        <a:lstStyle/>
        <a:p>
          <a:pPr algn="ctr" rtl="false"/>
          <a:endParaRPr lang="en-GB"/>
        </a:p>
      </dgm:t>
    </dgm:pt>
    <dgm:pt modelId="{B2595AA6-0B51-4D85-86C8-A45FB7D21337}" type="sibTrans" cxnId="{70FCEF44-9023-4919-BC42-677510BE0A7E}">
      <dgm:prSet/>
      <dgm:spPr/>
      <dgm:t>
        <a:bodyPr rtlCol="false"/>
        <a:lstStyle/>
        <a:p>
          <a:pPr algn="ctr" rtl="false"/>
          <a:endParaRPr lang="en-GB"/>
        </a:p>
      </dgm:t>
    </dgm:pt>
    <dgm:pt modelId="{F8F61CCB-B7D8-479A-B820-C751777959FA}">
      <dgm:prSet/>
      <dgm:spPr/>
      <dgm:t>
        <a:bodyPr rtlCol="false"/>
        <a:lstStyle/>
        <a:p>
          <a:pPr algn="ctr" rtl="false"/>
          <a:r>
            <a:rPr lang="cy" b="0" i="0" u="none">
              <a:solidFill>
                <a:schemeClr val="tx1"/>
              </a:solidFill>
            </a:rPr>
            <a:t>Archifo</a:t>
          </a:r>
          <a:endParaRPr lang="en-GB" b="0" dirty="0">
            <a:solidFill>
              <a:schemeClr val="tx1"/>
            </a:solidFill>
          </a:endParaRPr>
        </a:p>
      </dgm:t>
    </dgm:pt>
    <dgm:pt modelId="{C6922F40-C904-4330-B36E-53064CC30F53}" type="parTrans" cxnId="{791CE068-B935-4BA1-8387-B5F022844DAC}">
      <dgm:prSet/>
      <dgm:spPr/>
      <dgm:t>
        <a:bodyPr rtlCol="false"/>
        <a:lstStyle/>
        <a:p>
          <a:pPr algn="ctr" rtl="false"/>
          <a:endParaRPr lang="en-GB"/>
        </a:p>
      </dgm:t>
    </dgm:pt>
    <dgm:pt modelId="{E8F38F10-61BF-4B8C-A9E7-AB5461F82A7C}" type="sibTrans" cxnId="{791CE068-B935-4BA1-8387-B5F022844DAC}">
      <dgm:prSet/>
      <dgm:spPr/>
      <dgm:t>
        <a:bodyPr rtlCol="false"/>
        <a:lstStyle/>
        <a:p>
          <a:pPr algn="ctr" rtl="false"/>
          <a:endParaRPr lang="en-GB"/>
        </a:p>
      </dgm:t>
    </dgm:pt>
    <dgm:pt modelId="{2F51910F-4CC8-43AA-AF09-83DC3DB693F0}">
      <dgm:prSet/>
      <dgm:spPr/>
      <dgm:t>
        <a:bodyPr rtlCol="false"/>
        <a:lstStyle/>
        <a:p>
          <a:pPr algn="ctr" rtl="false"/>
          <a:r>
            <a:rPr lang="cy" b="0" i="0" u="none">
              <a:solidFill>
                <a:schemeClr val="tx1"/>
              </a:solidFill>
            </a:rPr>
            <a:t>Archifo yw’r broses o storio data nad yw’n cael ei ddefnyddio ar hyn o bryd neu’n rheolaidd. Caiff ei gadw am resymau diogelwch, cyfreithiol neu hanesyddol.</a:t>
          </a:r>
          <a:endParaRPr lang="en-GB" b="0" dirty="0">
            <a:solidFill>
              <a:schemeClr val="tx1"/>
            </a:solidFill>
          </a:endParaRPr>
        </a:p>
      </dgm:t>
    </dgm:pt>
    <dgm:pt modelId="{ABDAD8D1-584A-466E-8AA0-BA920B449077}" type="parTrans" cxnId="{F4EF0F69-8541-496E-A3F3-E901CD565665}">
      <dgm:prSet/>
      <dgm:spPr/>
      <dgm:t>
        <a:bodyPr rtlCol="false"/>
        <a:lstStyle/>
        <a:p>
          <a:pPr algn="ctr" rtl="false"/>
          <a:endParaRPr lang="en-GB"/>
        </a:p>
      </dgm:t>
    </dgm:pt>
    <dgm:pt modelId="{7E3DB7B3-51E1-4BE0-A01E-F2231E432344}" type="sibTrans" cxnId="{F4EF0F69-8541-496E-A3F3-E901CD565665}">
      <dgm:prSet/>
      <dgm:spPr/>
      <dgm:t>
        <a:bodyPr rtlCol="false"/>
        <a:lstStyle/>
        <a:p>
          <a:pPr algn="ctr" rtl="false"/>
          <a:endParaRPr lang="en-GB"/>
        </a:p>
      </dgm:t>
    </dgm:pt>
    <dgm:pt modelId="{CAF26347-91AE-4AB8-A131-E9F6EED03807}">
      <dgm:prSet/>
      <dgm:spPr/>
      <dgm:t>
        <a:bodyPr rtlCol="false"/>
        <a:lstStyle/>
        <a:p>
          <a:pPr algn="ctr" rtl="false"/>
          <a:r>
            <a:rPr lang="cy" b="0" i="0" u="none">
              <a:solidFill>
                <a:schemeClr val="tx1"/>
              </a:solidFill>
            </a:rPr>
            <a:t>Seibr-ddiogelwch</a:t>
          </a:r>
          <a:endParaRPr lang="en-GB" b="0" dirty="0">
            <a:solidFill>
              <a:schemeClr val="tx1"/>
            </a:solidFill>
          </a:endParaRPr>
        </a:p>
      </dgm:t>
    </dgm:pt>
    <dgm:pt modelId="{69F502C7-2189-4368-8901-56C5D92FFC30}" type="parTrans" cxnId="{7F32B5CA-BDD8-49DD-B011-10D38B3CA94B}">
      <dgm:prSet/>
      <dgm:spPr/>
      <dgm:t>
        <a:bodyPr rtlCol="false"/>
        <a:lstStyle/>
        <a:p>
          <a:pPr algn="ctr" rtl="false"/>
          <a:endParaRPr lang="en-GB"/>
        </a:p>
      </dgm:t>
    </dgm:pt>
    <dgm:pt modelId="{84471556-834D-4C91-884D-1C847A679D69}" type="sibTrans" cxnId="{7F32B5CA-BDD8-49DD-B011-10D38B3CA94B}">
      <dgm:prSet/>
      <dgm:spPr/>
      <dgm:t>
        <a:bodyPr rtlCol="false"/>
        <a:lstStyle/>
        <a:p>
          <a:pPr algn="ctr" rtl="false"/>
          <a:endParaRPr lang="en-GB"/>
        </a:p>
      </dgm:t>
    </dgm:pt>
    <dgm:pt modelId="{BE8C7AFB-21D4-4280-B2A8-F66937F71F9F}">
      <dgm:prSet/>
      <dgm:spPr/>
      <dgm:t>
        <a:bodyPr rtlCol="false"/>
        <a:lstStyle/>
        <a:p>
          <a:pPr algn="ctr" rtl="false"/>
          <a:r>
            <a:rPr lang="cy" b="0" i="0" u="none">
              <a:solidFill>
                <a:schemeClr val="tx1"/>
              </a:solidFill>
            </a:rPr>
            <a:t>Mae seibr-ddiogelwch yn cyfeirio at yr amrywiaeth o fesurau y gellir eu cymryd i ddiogelu systemau cyfrifiadurol, rhwydweithiau a data rhag mynediad heb ei awdurdodi neu ymosodiadau seibr.</a:t>
          </a:r>
          <a:endParaRPr lang="en-GB" b="0" dirty="0">
            <a:solidFill>
              <a:schemeClr val="tx1"/>
            </a:solidFill>
          </a:endParaRPr>
        </a:p>
      </dgm:t>
    </dgm:pt>
    <dgm:pt modelId="{1D481305-E50B-44B6-8D2D-C716C303C015}" type="parTrans" cxnId="{974CA705-44A6-46A9-82E6-93473FD3FE09}">
      <dgm:prSet/>
      <dgm:spPr/>
      <dgm:t>
        <a:bodyPr rtlCol="false"/>
        <a:lstStyle/>
        <a:p>
          <a:pPr algn="ctr" rtl="false"/>
          <a:endParaRPr lang="en-GB"/>
        </a:p>
      </dgm:t>
    </dgm:pt>
    <dgm:pt modelId="{4AB81687-01CA-4F80-80E4-BF97D9CC7772}" type="sibTrans" cxnId="{974CA705-44A6-46A9-82E6-93473FD3FE09}">
      <dgm:prSet/>
      <dgm:spPr/>
      <dgm:t>
        <a:bodyPr rtlCol="false"/>
        <a:lstStyle/>
        <a:p>
          <a:pPr algn="ctr" rtl="false"/>
          <a:endParaRPr lang="en-GB"/>
        </a:p>
      </dgm:t>
    </dgm:pt>
    <dgm:pt modelId="{BB2EB94D-BC36-43D4-BC90-ADEC5E1AA094}">
      <dgm:prSet/>
      <dgm:spPr/>
      <dgm:t>
        <a:bodyPr rtlCol="false"/>
        <a:lstStyle/>
        <a:p>
          <a:pPr algn="ctr" rtl="false"/>
          <a:r>
            <a:rPr lang="cy" b="0" i="0" u="none">
              <a:solidFill>
                <a:schemeClr val="tx1"/>
              </a:solidFill>
            </a:rPr>
            <a:t>Ymosodiadau seibr</a:t>
          </a:r>
          <a:endParaRPr lang="en-GB" b="0" dirty="0">
            <a:solidFill>
              <a:schemeClr val="tx1"/>
            </a:solidFill>
          </a:endParaRPr>
        </a:p>
      </dgm:t>
    </dgm:pt>
    <dgm:pt modelId="{24474B9A-9AE8-4AA2-9A64-6DF0F3B51751}" type="parTrans" cxnId="{4DC1FA73-04A9-4C91-8A7B-48B171D22C25}">
      <dgm:prSet/>
      <dgm:spPr/>
      <dgm:t>
        <a:bodyPr rtlCol="false"/>
        <a:lstStyle/>
        <a:p>
          <a:pPr algn="ctr" rtl="false"/>
          <a:endParaRPr lang="en-GB"/>
        </a:p>
      </dgm:t>
    </dgm:pt>
    <dgm:pt modelId="{681F0DFA-8F0E-4F7B-8841-2D7C6AC55928}" type="sibTrans" cxnId="{4DC1FA73-04A9-4C91-8A7B-48B171D22C25}">
      <dgm:prSet/>
      <dgm:spPr/>
      <dgm:t>
        <a:bodyPr rtlCol="false"/>
        <a:lstStyle/>
        <a:p>
          <a:pPr algn="ctr" rtl="false"/>
          <a:endParaRPr lang="en-GB"/>
        </a:p>
      </dgm:t>
    </dgm:pt>
    <dgm:pt modelId="{90ACD164-9CEF-460B-97A5-30A3DFE77F9A}">
      <dgm:prSet/>
      <dgm:spPr/>
      <dgm:t>
        <a:bodyPr rtlCol="false"/>
        <a:lstStyle/>
        <a:p>
          <a:pPr algn="ctr" rtl="false"/>
          <a:r>
            <a:rPr lang="cy" b="0" i="0" u="none">
              <a:solidFill>
                <a:schemeClr val="tx1"/>
              </a:solidFill>
            </a:rPr>
            <a:t>Mae ymosodiadau seibr yn ymosodiadau ar rwydwaith trwy ddefnyddio maleiswedd.</a:t>
          </a:r>
          <a:endParaRPr lang="en-GB" b="0" dirty="0">
            <a:solidFill>
              <a:schemeClr val="tx1"/>
            </a:solidFill>
          </a:endParaRPr>
        </a:p>
      </dgm:t>
    </dgm:pt>
    <dgm:pt modelId="{B7372243-1E0C-438A-A85B-42BA77F91D4D}" type="parTrans" cxnId="{2173F002-4DDB-4A0E-A50A-4C1643536092}">
      <dgm:prSet/>
      <dgm:spPr/>
      <dgm:t>
        <a:bodyPr rtlCol="false"/>
        <a:lstStyle/>
        <a:p>
          <a:pPr algn="ctr" rtl="false"/>
          <a:endParaRPr lang="en-GB"/>
        </a:p>
      </dgm:t>
    </dgm:pt>
    <dgm:pt modelId="{7B83C75E-8729-4D0E-899B-68F451F1FD82}" type="sibTrans" cxnId="{2173F002-4DDB-4A0E-A50A-4C1643536092}">
      <dgm:prSet/>
      <dgm:spPr/>
      <dgm:t>
        <a:bodyPr rtlCol="false"/>
        <a:lstStyle/>
        <a:p>
          <a:pPr algn="ctr" rtl="false"/>
          <a:endParaRPr lang="en-GB"/>
        </a:p>
      </dgm:t>
    </dgm:pt>
    <dgm:pt modelId="{A39558F4-9666-48BC-A8B0-D95384EE482F}">
      <dgm:prSet/>
      <dgm:spPr/>
      <dgm:t>
        <a:bodyPr rtlCol="false"/>
        <a:lstStyle/>
        <a:p>
          <a:pPr algn="ctr" rtl="false"/>
          <a:r>
            <a:rPr lang="cy" b="0" i="0" u="none">
              <a:solidFill>
                <a:schemeClr val="tx1"/>
              </a:solidFill>
            </a:rPr>
            <a:t>Faleiswedd</a:t>
          </a:r>
          <a:endParaRPr lang="en-GB" b="0" dirty="0">
            <a:solidFill>
              <a:schemeClr val="tx1"/>
            </a:solidFill>
          </a:endParaRPr>
        </a:p>
      </dgm:t>
    </dgm:pt>
    <dgm:pt modelId="{1C1DEBD1-034F-4496-B3D1-0A0AE8266707}" type="parTrans" cxnId="{5396429F-1ABF-4387-BD1F-86C8B24C869B}">
      <dgm:prSet/>
      <dgm:spPr/>
      <dgm:t>
        <a:bodyPr rtlCol="false"/>
        <a:lstStyle/>
        <a:p>
          <a:pPr algn="ctr" rtl="false"/>
          <a:endParaRPr lang="en-GB"/>
        </a:p>
      </dgm:t>
    </dgm:pt>
    <dgm:pt modelId="{F84EA7ED-0E9A-4581-9254-28EC4E2BEE6A}" type="sibTrans" cxnId="{5396429F-1ABF-4387-BD1F-86C8B24C869B}">
      <dgm:prSet/>
      <dgm:spPr/>
      <dgm:t>
        <a:bodyPr rtlCol="false"/>
        <a:lstStyle/>
        <a:p>
          <a:pPr algn="ctr" rtl="false"/>
          <a:endParaRPr lang="en-GB"/>
        </a:p>
      </dgm:t>
    </dgm:pt>
    <dgm:pt modelId="{D54D74D3-347D-4D38-B78A-3A344A365F79}">
      <dgm:prSet/>
      <dgm:spPr/>
      <dgm:t>
        <a:bodyPr rtlCol="false"/>
        <a:lstStyle/>
        <a:p>
          <a:pPr algn="ctr" rtl="false"/>
          <a:r>
            <a:rPr lang="cy" b="0" i="0" u="none">
              <a:solidFill>
                <a:schemeClr val="tx1"/>
              </a:solidFill>
            </a:rPr>
            <a:t>Maleiswedd yw’r term a ddefnyddir i ddisgrifio meddalwedd sydd wedi’i ddylunio i amharu ar system gyfrifiadurol a’i niweidio o bosibl.</a:t>
          </a:r>
          <a:endParaRPr lang="en-GB" b="0" dirty="0">
            <a:solidFill>
              <a:schemeClr val="tx1"/>
            </a:solidFill>
          </a:endParaRPr>
        </a:p>
      </dgm:t>
    </dgm:pt>
    <dgm:pt modelId="{4D0DEABA-2716-4211-BCA7-FC555CFEF8DC}" type="parTrans" cxnId="{4C1912CF-6F57-417F-B52B-8EE85274E60D}">
      <dgm:prSet/>
      <dgm:spPr/>
      <dgm:t>
        <a:bodyPr rtlCol="false"/>
        <a:lstStyle/>
        <a:p>
          <a:pPr algn="ctr" rtl="false"/>
          <a:endParaRPr lang="en-GB"/>
        </a:p>
      </dgm:t>
    </dgm:pt>
    <dgm:pt modelId="{4702183D-8E20-4F17-8A06-75F7518A0255}" type="sibTrans" cxnId="{4C1912CF-6F57-417F-B52B-8EE85274E60D}">
      <dgm:prSet/>
      <dgm:spPr/>
      <dgm:t>
        <a:bodyPr rtlCol="false"/>
        <a:lstStyle/>
        <a:p>
          <a:pPr algn="ctr" rtl="false"/>
          <a:endParaRPr lang="en-GB"/>
        </a:p>
      </dgm:t>
    </dgm:pt>
    <dgm:pt modelId="{A7CA0376-8A9E-4EE1-8FF5-631020EE0471}">
      <dgm:prSet/>
      <dgm:spPr/>
      <dgm:t>
        <a:bodyPr rtlCol="false"/>
        <a:lstStyle/>
        <a:p>
          <a:pPr algn="ctr" rtl="false"/>
          <a:r>
            <a:rPr lang="cy" b="0" i="0" u="none">
              <a:solidFill>
                <a:schemeClr val="tx1"/>
              </a:solidFill>
            </a:rPr>
            <a:t>Feirws</a:t>
          </a:r>
          <a:endParaRPr lang="en-GB" b="0" dirty="0">
            <a:solidFill>
              <a:schemeClr val="tx1"/>
            </a:solidFill>
          </a:endParaRPr>
        </a:p>
      </dgm:t>
    </dgm:pt>
    <dgm:pt modelId="{D2B2EB45-3435-489A-B649-2BDCDDF7F956}" type="parTrans" cxnId="{ECA7AD01-9153-4F38-A028-9AE2484AB78F}">
      <dgm:prSet/>
      <dgm:spPr/>
      <dgm:t>
        <a:bodyPr rtlCol="false"/>
        <a:lstStyle/>
        <a:p>
          <a:pPr algn="ctr" rtl="false"/>
          <a:endParaRPr lang="en-GB"/>
        </a:p>
      </dgm:t>
    </dgm:pt>
    <dgm:pt modelId="{7A80DB90-9398-44A9-A291-27206AB9D114}" type="sibTrans" cxnId="{ECA7AD01-9153-4F38-A028-9AE2484AB78F}">
      <dgm:prSet/>
      <dgm:spPr/>
      <dgm:t>
        <a:bodyPr rtlCol="false"/>
        <a:lstStyle/>
        <a:p>
          <a:pPr algn="ctr" rtl="false"/>
          <a:endParaRPr lang="en-GB"/>
        </a:p>
      </dgm:t>
    </dgm:pt>
    <dgm:pt modelId="{E36AF0F4-4107-40CF-87E5-59F9AF0BCA75}">
      <dgm:prSet/>
      <dgm:spPr/>
      <dgm:t>
        <a:bodyPr rtlCol="false"/>
        <a:lstStyle/>
        <a:p>
          <a:pPr algn="ctr" rtl="false"/>
          <a:r>
            <a:rPr lang="cy" b="0" i="0" u="none">
              <a:solidFill>
                <a:schemeClr val="tx1"/>
              </a:solidFill>
            </a:rPr>
            <a:t>Mae feirws yn rhaglen a all ail-greu ei hun a lledaenu o un system i’r llall trwy atodi ei hun i ffeiliau lletyol.</a:t>
          </a:r>
          <a:endParaRPr lang="en-GB" b="0" dirty="0">
            <a:solidFill>
              <a:schemeClr val="tx1"/>
            </a:solidFill>
          </a:endParaRPr>
        </a:p>
      </dgm:t>
    </dgm:pt>
    <dgm:pt modelId="{0EF590EB-206C-44BD-B116-4D4DFD02D284}" type="parTrans" cxnId="{04889BC3-100F-4233-BD6D-64AF26D01935}">
      <dgm:prSet/>
      <dgm:spPr/>
      <dgm:t>
        <a:bodyPr rtlCol="false"/>
        <a:lstStyle/>
        <a:p>
          <a:pPr algn="ctr" rtl="false"/>
          <a:endParaRPr lang="en-GB"/>
        </a:p>
      </dgm:t>
    </dgm:pt>
    <dgm:pt modelId="{8D4E9ECD-4272-4625-95D7-C1EBB1542D79}" type="sibTrans" cxnId="{04889BC3-100F-4233-BD6D-64AF26D01935}">
      <dgm:prSet/>
      <dgm:spPr/>
      <dgm:t>
        <a:bodyPr rtlCol="false"/>
        <a:lstStyle/>
        <a:p>
          <a:pPr algn="ctr" rtl="false"/>
          <a:endParaRPr lang="en-GB"/>
        </a:p>
      </dgm:t>
    </dgm:pt>
    <dgm:pt modelId="{5ECAC089-6B48-4D52-8162-38B0544EB0BF}">
      <dgm:prSet/>
      <dgm:spPr/>
      <dgm:t>
        <a:bodyPr rtlCol="false"/>
        <a:lstStyle/>
        <a:p>
          <a:pPr algn="ctr" rtl="false"/>
          <a:r>
            <a:rPr lang="cy" b="0" i="0" u="none">
              <a:solidFill>
                <a:schemeClr val="tx1"/>
              </a:solidFill>
            </a:rPr>
            <a:t>Cynrhonyn</a:t>
          </a:r>
          <a:endParaRPr lang="en-GB" b="0" dirty="0">
            <a:solidFill>
              <a:schemeClr val="tx1"/>
            </a:solidFill>
          </a:endParaRPr>
        </a:p>
      </dgm:t>
    </dgm:pt>
    <dgm:pt modelId="{98083265-B073-486E-B8CC-B4E70B398911}" type="parTrans" cxnId="{0E61E7DE-0603-46CA-9DFF-0A396EAE8779}">
      <dgm:prSet/>
      <dgm:spPr/>
      <dgm:t>
        <a:bodyPr rtlCol="false"/>
        <a:lstStyle/>
        <a:p>
          <a:pPr algn="ctr" rtl="false"/>
          <a:endParaRPr lang="en-GB"/>
        </a:p>
      </dgm:t>
    </dgm:pt>
    <dgm:pt modelId="{90748D7A-48D8-450A-A982-C2C3639399E1}" type="sibTrans" cxnId="{0E61E7DE-0603-46CA-9DFF-0A396EAE8779}">
      <dgm:prSet/>
      <dgm:spPr/>
      <dgm:t>
        <a:bodyPr rtlCol="false"/>
        <a:lstStyle/>
        <a:p>
          <a:pPr algn="ctr" rtl="false"/>
          <a:endParaRPr lang="en-GB"/>
        </a:p>
      </dgm:t>
    </dgm:pt>
    <dgm:pt modelId="{35445783-6C3C-4C9A-8782-906E78444964}">
      <dgm:prSet/>
      <dgm:spPr/>
      <dgm:t>
        <a:bodyPr rtlCol="false"/>
        <a:lstStyle/>
        <a:p>
          <a:pPr algn="ctr" rtl="false"/>
          <a:r>
            <a:rPr lang="cy" b="0" i="0" u="none">
              <a:solidFill>
                <a:schemeClr val="tx1"/>
              </a:solidFill>
            </a:rPr>
            <a:t>Mae cynrhon yn rhaglenni a all ail-greu eu hunain, sy’n dod i hyd i fannau gwan mewn systemau gweithredu ac yn galluogi i haciwr gael rheolaeth o system gyfrifiadurol wedi’i heintio o bell.</a:t>
          </a:r>
          <a:endParaRPr lang="en-GB" b="0" dirty="0">
            <a:solidFill>
              <a:schemeClr val="tx1"/>
            </a:solidFill>
          </a:endParaRPr>
        </a:p>
      </dgm:t>
    </dgm:pt>
    <dgm:pt modelId="{72E2D9F9-2678-4865-B13B-544CA38BADE9}" type="parTrans" cxnId="{2306886A-606B-492B-B1BC-E288F3397E15}">
      <dgm:prSet/>
      <dgm:spPr/>
      <dgm:t>
        <a:bodyPr rtlCol="false"/>
        <a:lstStyle/>
        <a:p>
          <a:pPr algn="ctr" rtl="false"/>
          <a:endParaRPr lang="en-GB"/>
        </a:p>
      </dgm:t>
    </dgm:pt>
    <dgm:pt modelId="{016EBBC2-E85F-44A8-AD09-1A7854FE3AA3}" type="sibTrans" cxnId="{2306886A-606B-492B-B1BC-E288F3397E15}">
      <dgm:prSet/>
      <dgm:spPr/>
      <dgm:t>
        <a:bodyPr rtlCol="false"/>
        <a:lstStyle/>
        <a:p>
          <a:pPr algn="ctr" rtl="false"/>
          <a:endParaRPr lang="en-GB"/>
        </a:p>
      </dgm:t>
    </dgm:pt>
    <dgm:pt modelId="{6120C7DE-9290-4CEF-9337-E3A14835FE0D}">
      <dgm:prSet/>
      <dgm:spPr/>
      <dgm:t>
        <a:bodyPr rtlCol="false"/>
        <a:lstStyle/>
        <a:p>
          <a:pPr algn="ctr" rtl="false"/>
          <a:r>
            <a:rPr lang="cy" b="0" i="0" u="none">
              <a:solidFill>
                <a:schemeClr val="tx1"/>
              </a:solidFill>
            </a:rPr>
            <a:t>Trojan</a:t>
          </a:r>
          <a:endParaRPr lang="en-GB" b="0" dirty="0">
            <a:solidFill>
              <a:schemeClr val="tx1"/>
            </a:solidFill>
          </a:endParaRPr>
        </a:p>
      </dgm:t>
    </dgm:pt>
    <dgm:pt modelId="{97083326-76EA-467C-A2FF-5DDA2FEF748D}" type="parTrans" cxnId="{112775CA-89FB-4D97-A7F6-77B062B825E4}">
      <dgm:prSet/>
      <dgm:spPr/>
      <dgm:t>
        <a:bodyPr rtlCol="false"/>
        <a:lstStyle/>
        <a:p>
          <a:pPr algn="ctr" rtl="false"/>
          <a:endParaRPr lang="en-GB"/>
        </a:p>
      </dgm:t>
    </dgm:pt>
    <dgm:pt modelId="{D11E20B5-2B61-4AFD-940E-FCAAE8CB01BC}" type="sibTrans" cxnId="{112775CA-89FB-4D97-A7F6-77B062B825E4}">
      <dgm:prSet/>
      <dgm:spPr/>
      <dgm:t>
        <a:bodyPr rtlCol="false"/>
        <a:lstStyle/>
        <a:p>
          <a:pPr algn="ctr" rtl="false"/>
          <a:endParaRPr lang="en-GB"/>
        </a:p>
      </dgm:t>
    </dgm:pt>
    <dgm:pt modelId="{5B5C3E9A-A2E3-4269-9BF5-96DF5CFC2A75}">
      <dgm:prSet/>
      <dgm:spPr/>
      <dgm:t>
        <a:bodyPr rtlCol="false"/>
        <a:lstStyle/>
        <a:p>
          <a:pPr algn="ctr" rtl="false"/>
          <a:r>
            <a:rPr lang="cy" b="0" i="0" u="none">
              <a:solidFill>
                <a:schemeClr val="tx1"/>
              </a:solidFill>
            </a:rPr>
            <a:t>Mae Trojan yn rhaglen sy’n ymddangos fel petai’n cyflawni swyddogaeth ddefnyddiol i’r defnyddiwr, ond mae hefyd yn darparu ‘drws cefn’ sy’n galluogi dwyn data.</a:t>
          </a:r>
          <a:endParaRPr lang="en-GB" b="0" dirty="0">
            <a:solidFill>
              <a:schemeClr val="tx1"/>
            </a:solidFill>
          </a:endParaRPr>
        </a:p>
      </dgm:t>
    </dgm:pt>
    <dgm:pt modelId="{3E01B84C-1A27-47E4-9748-C9BB459DC560}" type="parTrans" cxnId="{06E03C2E-6676-4862-9F76-1785D1F7F757}">
      <dgm:prSet/>
      <dgm:spPr/>
      <dgm:t>
        <a:bodyPr rtlCol="false"/>
        <a:lstStyle/>
        <a:p>
          <a:pPr algn="ctr" rtl="false"/>
          <a:endParaRPr lang="en-GB"/>
        </a:p>
      </dgm:t>
    </dgm:pt>
    <dgm:pt modelId="{72B160E1-88ED-43EA-A807-675FAFF9601B}" type="sibTrans" cxnId="{06E03C2E-6676-4862-9F76-1785D1F7F757}">
      <dgm:prSet/>
      <dgm:spPr/>
      <dgm:t>
        <a:bodyPr rtlCol="false"/>
        <a:lstStyle/>
        <a:p>
          <a:pPr algn="ctr" rtl="false"/>
          <a:endParaRPr lang="en-GB"/>
        </a:p>
      </dgm:t>
    </dgm:pt>
    <dgm:pt modelId="{F3F71DE0-1B55-4D8B-B520-46C43DC8B468}">
      <dgm:prSet/>
      <dgm:spPr/>
      <dgm:t>
        <a:bodyPr rtlCol="false"/>
        <a:lstStyle/>
        <a:p>
          <a:pPr algn="ctr" rtl="false"/>
          <a:r>
            <a:rPr lang="cy" b="0" i="0" u="none">
              <a:solidFill>
                <a:schemeClr val="tx1"/>
              </a:solidFill>
            </a:rPr>
            <a:t>Keyloggers</a:t>
          </a:r>
          <a:endParaRPr lang="en-GB" b="0" dirty="0">
            <a:solidFill>
              <a:schemeClr val="tx1"/>
            </a:solidFill>
          </a:endParaRPr>
        </a:p>
      </dgm:t>
    </dgm:pt>
    <dgm:pt modelId="{A92B1004-116D-4778-98F9-99A58360A98F}" type="parTrans" cxnId="{34FA7A8F-6782-4EA7-84E1-7C3391E7FB07}">
      <dgm:prSet/>
      <dgm:spPr/>
      <dgm:t>
        <a:bodyPr rtlCol="false"/>
        <a:lstStyle/>
        <a:p>
          <a:pPr algn="ctr" rtl="false"/>
          <a:endParaRPr lang="en-GB"/>
        </a:p>
      </dgm:t>
    </dgm:pt>
    <dgm:pt modelId="{7C15DA78-688B-4A44-82DA-46DFBF74456F}" type="sibTrans" cxnId="{34FA7A8F-6782-4EA7-84E1-7C3391E7FB07}">
      <dgm:prSet/>
      <dgm:spPr/>
      <dgm:t>
        <a:bodyPr rtlCol="false"/>
        <a:lstStyle/>
        <a:p>
          <a:pPr algn="ctr" rtl="false"/>
          <a:endParaRPr lang="en-GB"/>
        </a:p>
      </dgm:t>
    </dgm:pt>
    <dgm:pt modelId="{755E1998-3F23-4348-B441-5BFB7E3F9B9F}">
      <dgm:prSet/>
      <dgm:spPr/>
      <dgm:t>
        <a:bodyPr rtlCol="false"/>
        <a:lstStyle/>
        <a:p>
          <a:pPr algn="ctr" rtl="false"/>
          <a:r>
            <a:rPr lang="cy" b="0" i="0" u="none">
              <a:solidFill>
                <a:schemeClr val="tx1"/>
              </a:solidFill>
            </a:rPr>
            <a:t>Mae’r math hwn o faleiswedd yn cofnodi’r bysellau sy’n cael eu pwyso gan ddefnyddiwr ar system gyfrifiadurol. Yna, caiff y cofnodion hyn eu hastudio gan drydydd parti er mwyn amlygu a manteisio ar ddata personol a sensitif fel cyfrineiriau yn hawdd.</a:t>
          </a:r>
          <a:endParaRPr lang="en-GB" b="0" dirty="0">
            <a:solidFill>
              <a:schemeClr val="tx1"/>
            </a:solidFill>
          </a:endParaRPr>
        </a:p>
      </dgm:t>
    </dgm:pt>
    <dgm:pt modelId="{0A0E9DAE-87A0-480D-8148-0B1C924B0C5A}" type="parTrans" cxnId="{26A45D2A-78A1-4071-AC7D-8ABAAB9B5488}">
      <dgm:prSet/>
      <dgm:spPr/>
      <dgm:t>
        <a:bodyPr rtlCol="false"/>
        <a:lstStyle/>
        <a:p>
          <a:pPr algn="ctr" rtl="false"/>
          <a:endParaRPr lang="en-GB"/>
        </a:p>
      </dgm:t>
    </dgm:pt>
    <dgm:pt modelId="{B2E501A5-D2FA-44A4-812C-9873301125A8}" type="sibTrans" cxnId="{26A45D2A-78A1-4071-AC7D-8ABAAB9B5488}">
      <dgm:prSet/>
      <dgm:spPr/>
      <dgm:t>
        <a:bodyPr rtlCol="false"/>
        <a:lstStyle/>
        <a:p>
          <a:pPr algn="ctr" rtl="false"/>
          <a:endParaRPr lang="en-GB"/>
        </a:p>
      </dgm:t>
    </dgm:pt>
    <dgm:pt modelId="{D86EABE3-F4A4-4432-98F1-AB63FB258F06}">
      <dgm:prSet/>
      <dgm:spPr/>
      <dgm:t>
        <a:bodyPr rtlCol="false"/>
        <a:lstStyle/>
        <a:p>
          <a:pPr algn="ctr" rtl="false"/>
          <a:r>
            <a:rPr lang="cy" b="0" i="0" u="none">
              <a:solidFill>
                <a:schemeClr val="tx1"/>
              </a:solidFill>
            </a:rPr>
            <a:t>Hysbyswedd</a:t>
          </a:r>
          <a:endParaRPr lang="en-GB" b="0" dirty="0">
            <a:solidFill>
              <a:schemeClr val="tx1"/>
            </a:solidFill>
          </a:endParaRPr>
        </a:p>
      </dgm:t>
    </dgm:pt>
    <dgm:pt modelId="{FA3FE618-7D57-41DA-AB54-93F2A393BD42}" type="parTrans" cxnId="{566DA38E-6615-4500-985F-D6A5B63A42C5}">
      <dgm:prSet/>
      <dgm:spPr/>
      <dgm:t>
        <a:bodyPr rtlCol="false"/>
        <a:lstStyle/>
        <a:p>
          <a:pPr algn="ctr" rtl="false"/>
          <a:endParaRPr lang="en-GB"/>
        </a:p>
      </dgm:t>
    </dgm:pt>
    <dgm:pt modelId="{FC0B2A59-E5E6-4075-8CAD-B4564C7228AB}" type="sibTrans" cxnId="{566DA38E-6615-4500-985F-D6A5B63A42C5}">
      <dgm:prSet/>
      <dgm:spPr/>
      <dgm:t>
        <a:bodyPr rtlCol="false"/>
        <a:lstStyle/>
        <a:p>
          <a:pPr algn="ctr" rtl="false"/>
          <a:endParaRPr lang="en-GB"/>
        </a:p>
      </dgm:t>
    </dgm:pt>
    <dgm:pt modelId="{962676F8-76F2-4BD2-B5A5-465E4DBEF8A4}">
      <dgm:prSet/>
      <dgm:spPr/>
      <dgm:t>
        <a:bodyPr rtlCol="false"/>
        <a:lstStyle/>
        <a:p>
          <a:pPr algn="ctr" rtl="false"/>
          <a:r>
            <a:rPr lang="cy" b="0" i="0" u="none">
              <a:solidFill>
                <a:schemeClr val="tx1"/>
              </a:solidFill>
            </a:rPr>
            <a:t>Mae’r rhaglenni hyn yn gosod hysbysebion ar dudalennau a rhaglenni ar system gyfrifiadurol defnyddiwr gyda’r nod o gael refeniw hysbysebu i’r crëwr o’r rhaglen hysbyswedd. </a:t>
          </a:r>
          <a:endParaRPr lang="en-GB" b="0" dirty="0">
            <a:solidFill>
              <a:schemeClr val="tx1"/>
            </a:solidFill>
          </a:endParaRPr>
        </a:p>
      </dgm:t>
    </dgm:pt>
    <dgm:pt modelId="{80078760-7ED7-4D24-8C2B-3B68ADD756C8}" type="parTrans" cxnId="{330E4854-054F-4019-837A-7D96024CEA86}">
      <dgm:prSet/>
      <dgm:spPr/>
      <dgm:t>
        <a:bodyPr rtlCol="false"/>
        <a:lstStyle/>
        <a:p>
          <a:pPr algn="ctr" rtl="false"/>
          <a:endParaRPr lang="en-GB"/>
        </a:p>
      </dgm:t>
    </dgm:pt>
    <dgm:pt modelId="{DB38B998-1634-49FE-AA9A-E7760F054F21}" type="sibTrans" cxnId="{330E4854-054F-4019-837A-7D96024CEA86}">
      <dgm:prSet/>
      <dgm:spPr/>
      <dgm:t>
        <a:bodyPr rtlCol="false"/>
        <a:lstStyle/>
        <a:p>
          <a:pPr algn="ctr" rtl="false"/>
          <a:endParaRPr lang="en-GB"/>
        </a:p>
      </dgm:t>
    </dgm:pt>
    <dgm:pt modelId="{0F54CBD6-896E-4295-81CB-EFCB689604E3}">
      <dgm:prSet/>
      <dgm:spPr/>
      <dgm:t>
        <a:bodyPr rtlCol="false"/>
        <a:lstStyle/>
        <a:p>
          <a:pPr algn="ctr" rtl="false"/>
          <a:r>
            <a:rPr lang="cy" b="0" i="0" u="none">
              <a:solidFill>
                <a:schemeClr val="tx1"/>
              </a:solidFill>
            </a:rPr>
            <a:t>Meddalwedd ysbïo</a:t>
          </a:r>
          <a:endParaRPr lang="en-GB" b="0" dirty="0">
            <a:solidFill>
              <a:schemeClr val="tx1"/>
            </a:solidFill>
          </a:endParaRPr>
        </a:p>
      </dgm:t>
    </dgm:pt>
    <dgm:pt modelId="{5E0652DD-8DA1-4B8E-B5B1-3CDCC01C5427}" type="parTrans" cxnId="{3AFF2244-79C8-4906-B09C-85BA80F5FDDC}">
      <dgm:prSet/>
      <dgm:spPr/>
      <dgm:t>
        <a:bodyPr rtlCol="false"/>
        <a:lstStyle/>
        <a:p>
          <a:pPr algn="ctr" rtl="false"/>
          <a:endParaRPr lang="en-GB"/>
        </a:p>
      </dgm:t>
    </dgm:pt>
    <dgm:pt modelId="{450C6EAC-B21C-4A1E-AD8F-6A1472F7646A}" type="sibTrans" cxnId="{3AFF2244-79C8-4906-B09C-85BA80F5FDDC}">
      <dgm:prSet/>
      <dgm:spPr/>
      <dgm:t>
        <a:bodyPr rtlCol="false"/>
        <a:lstStyle/>
        <a:p>
          <a:pPr algn="ctr" rtl="false"/>
          <a:endParaRPr lang="en-GB"/>
        </a:p>
      </dgm:t>
    </dgm:pt>
    <dgm:pt modelId="{083BF78F-7461-4061-97D5-12CF0E88783D}">
      <dgm:prSet/>
      <dgm:spPr/>
      <dgm:t>
        <a:bodyPr rtlCol="false"/>
        <a:lstStyle/>
        <a:p>
          <a:pPr algn="ctr" rtl="false"/>
          <a:r>
            <a:rPr lang="cy" b="0" i="0" u="none">
              <a:solidFill>
                <a:schemeClr val="tx1"/>
              </a:solidFill>
            </a:rPr>
            <a:t>Mae meddalwedd ysbïo yn gallu cael ei ddefnyddio i gasglu data defnyddiwr yn ddiarwybod iddo. </a:t>
          </a:r>
          <a:endParaRPr lang="en-GB" b="0" dirty="0">
            <a:solidFill>
              <a:schemeClr val="tx1"/>
            </a:solidFill>
          </a:endParaRPr>
        </a:p>
      </dgm:t>
    </dgm:pt>
    <dgm:pt modelId="{3BA68DB7-2AD7-472E-961C-09D2C0803C50}" type="parTrans" cxnId="{24A58FBE-0424-45AB-97AF-4B69A2E8926D}">
      <dgm:prSet/>
      <dgm:spPr/>
      <dgm:t>
        <a:bodyPr rtlCol="false"/>
        <a:lstStyle/>
        <a:p>
          <a:pPr algn="ctr" rtl="false"/>
          <a:endParaRPr lang="en-GB"/>
        </a:p>
      </dgm:t>
    </dgm:pt>
    <dgm:pt modelId="{C9F34D81-4153-4A7E-9620-D550A211FE93}" type="sibTrans" cxnId="{24A58FBE-0424-45AB-97AF-4B69A2E8926D}">
      <dgm:prSet/>
      <dgm:spPr/>
      <dgm:t>
        <a:bodyPr rtlCol="false"/>
        <a:lstStyle/>
        <a:p>
          <a:pPr algn="ctr" rtl="false"/>
          <a:endParaRPr lang="en-GB"/>
        </a:p>
      </dgm:t>
    </dgm:pt>
    <dgm:pt modelId="{EBAD0131-50EC-413D-AA23-ACFCDDEDE73C}">
      <dgm:prSet/>
      <dgm:spPr/>
      <dgm:t>
        <a:bodyPr rtlCol="false"/>
        <a:lstStyle/>
        <a:p>
          <a:pPr algn="ctr" rtl="false"/>
          <a:r>
            <a:rPr lang="cy" b="0" i="0" u="none">
              <a:solidFill>
                <a:schemeClr val="tx1"/>
              </a:solidFill>
            </a:rPr>
            <a:t>Meddalwedd diogelu rhag firysau</a:t>
          </a:r>
          <a:endParaRPr lang="en-GB" b="0" dirty="0">
            <a:solidFill>
              <a:schemeClr val="tx1"/>
            </a:solidFill>
          </a:endParaRPr>
        </a:p>
      </dgm:t>
    </dgm:pt>
    <dgm:pt modelId="{31049908-807F-4FBC-916D-23E85BBFF86A}" type="parTrans" cxnId="{237EA715-A70F-406A-9219-A6FC49608F6C}">
      <dgm:prSet/>
      <dgm:spPr/>
      <dgm:t>
        <a:bodyPr rtlCol="false"/>
        <a:lstStyle/>
        <a:p>
          <a:pPr algn="ctr" rtl="false"/>
          <a:endParaRPr lang="en-GB"/>
        </a:p>
      </dgm:t>
    </dgm:pt>
    <dgm:pt modelId="{D17AE212-E256-4925-AB3B-F212F46C9AE6}" type="sibTrans" cxnId="{237EA715-A70F-406A-9219-A6FC49608F6C}">
      <dgm:prSet/>
      <dgm:spPr/>
      <dgm:t>
        <a:bodyPr rtlCol="false"/>
        <a:lstStyle/>
        <a:p>
          <a:pPr algn="ctr" rtl="false"/>
          <a:endParaRPr lang="en-GB"/>
        </a:p>
      </dgm:t>
    </dgm:pt>
    <dgm:pt modelId="{0DF44B4D-BF6D-4F92-ADA3-51A6FC961345}">
      <dgm:prSet/>
      <dgm:spPr/>
      <dgm:t>
        <a:bodyPr rtlCol="false"/>
        <a:lstStyle/>
        <a:p>
          <a:pPr algn="ctr" rtl="false"/>
          <a:r>
            <a:rPr lang="cy" b="0" i="0" u="none">
              <a:solidFill>
                <a:schemeClr val="tx1"/>
              </a:solidFill>
            </a:rPr>
            <a:t>Mae hwn yn ddarn o feddalwedd sy’n cael ei lwytho i gof y system gyfrifiadurol pan fydd yn rhedeg. Mae’n monitro gweithgarwch y system gyfrifiadurol am arwyddion o feirws.</a:t>
          </a:r>
          <a:endParaRPr lang="en-GB" b="0" dirty="0">
            <a:solidFill>
              <a:schemeClr val="tx1"/>
            </a:solidFill>
          </a:endParaRPr>
        </a:p>
      </dgm:t>
    </dgm:pt>
    <dgm:pt modelId="{7B7DF156-87AD-43B1-B9C3-EA669BAEF2CD}" type="parTrans" cxnId="{024EFAFE-1432-4F1F-95ED-7F6EE30D5C42}">
      <dgm:prSet/>
      <dgm:spPr/>
      <dgm:t>
        <a:bodyPr rtlCol="false"/>
        <a:lstStyle/>
        <a:p>
          <a:pPr algn="ctr" rtl="false"/>
          <a:endParaRPr lang="en-GB"/>
        </a:p>
      </dgm:t>
    </dgm:pt>
    <dgm:pt modelId="{C2376CCF-90B1-446E-B607-735C93E7F794}" type="sibTrans" cxnId="{024EFAFE-1432-4F1F-95ED-7F6EE30D5C42}">
      <dgm:prSet/>
      <dgm:spPr/>
      <dgm:t>
        <a:bodyPr rtlCol="false"/>
        <a:lstStyle/>
        <a:p>
          <a:pPr algn="ctr" rtl="false"/>
          <a:endParaRPr lang="en-GB"/>
        </a:p>
      </dgm:t>
    </dgm:pt>
    <dgm:pt modelId="{A2708DA8-E198-4CAD-92A5-C63F9783066F}">
      <dgm:prSet/>
      <dgm:spPr/>
      <dgm:t>
        <a:bodyPr rtlCol="false"/>
        <a:lstStyle/>
        <a:p>
          <a:pPr algn="ctr" rtl="false"/>
          <a:r>
            <a:rPr lang="cy" b="0" i="0" u="none">
              <a:solidFill>
                <a:schemeClr val="tx1"/>
              </a:solidFill>
            </a:rPr>
            <a:t>Pori dros ysgwydd</a:t>
          </a:r>
          <a:endParaRPr lang="en-GB" b="0" dirty="0">
            <a:solidFill>
              <a:schemeClr val="tx1"/>
            </a:solidFill>
          </a:endParaRPr>
        </a:p>
      </dgm:t>
    </dgm:pt>
    <dgm:pt modelId="{780F216F-804A-45FA-9CBA-69019B11E4F9}" type="parTrans" cxnId="{79AFF379-C8C4-44BA-A306-33644BCD905B}">
      <dgm:prSet/>
      <dgm:spPr/>
      <dgm:t>
        <a:bodyPr rtlCol="false"/>
        <a:lstStyle/>
        <a:p>
          <a:pPr algn="ctr" rtl="false"/>
          <a:endParaRPr lang="en-GB"/>
        </a:p>
      </dgm:t>
    </dgm:pt>
    <dgm:pt modelId="{87EF4732-2CBA-4677-BA00-72B65FB2EC61}" type="sibTrans" cxnId="{79AFF379-C8C4-44BA-A306-33644BCD905B}">
      <dgm:prSet/>
      <dgm:spPr/>
      <dgm:t>
        <a:bodyPr rtlCol="false"/>
        <a:lstStyle/>
        <a:p>
          <a:pPr algn="ctr" rtl="false"/>
          <a:endParaRPr lang="en-GB"/>
        </a:p>
      </dgm:t>
    </dgm:pt>
    <dgm:pt modelId="{98856ABD-84BE-433D-8851-B3EF4E744BE5}">
      <dgm:prSet/>
      <dgm:spPr/>
      <dgm:t>
        <a:bodyPr rtlCol="false"/>
        <a:lstStyle/>
        <a:p>
          <a:pPr algn="ctr" rtl="false"/>
          <a:r>
            <a:rPr lang="cy" b="0" i="0" u="none">
              <a:solidFill>
                <a:schemeClr val="tx1"/>
              </a:solidFill>
            </a:rPr>
            <a:t>Mae pori dros ysgwydd yn golygu defnyddio arsylwi uniongyrchol er mwyn cael gwybodaeth. </a:t>
          </a:r>
          <a:endParaRPr lang="en-GB" b="0" dirty="0">
            <a:solidFill>
              <a:schemeClr val="tx1"/>
            </a:solidFill>
          </a:endParaRPr>
        </a:p>
      </dgm:t>
    </dgm:pt>
    <dgm:pt modelId="{16BAC7BD-9CBA-485A-994A-FFF60160EC2B}" type="parTrans" cxnId="{4118A34A-0B47-4B4A-8AB0-BCB1A82C54DE}">
      <dgm:prSet/>
      <dgm:spPr/>
      <dgm:t>
        <a:bodyPr rtlCol="false"/>
        <a:lstStyle/>
        <a:p>
          <a:pPr algn="ctr" rtl="false"/>
          <a:endParaRPr lang="en-GB"/>
        </a:p>
      </dgm:t>
    </dgm:pt>
    <dgm:pt modelId="{561A253D-FEA2-4023-8C0B-43787A1ED6FD}" type="sibTrans" cxnId="{4118A34A-0B47-4B4A-8AB0-BCB1A82C54DE}">
      <dgm:prSet/>
      <dgm:spPr/>
      <dgm:t>
        <a:bodyPr rtlCol="false"/>
        <a:lstStyle/>
        <a:p>
          <a:pPr algn="ctr" rtl="false"/>
          <a:endParaRPr lang="en-GB"/>
        </a:p>
      </dgm:t>
    </dgm:pt>
    <dgm:pt modelId="{D98BB5FA-9C20-4828-B853-9676F2224BF5}">
      <dgm:prSet/>
      <dgm:spPr/>
      <dgm:t>
        <a:bodyPr rtlCol="false"/>
        <a:lstStyle/>
        <a:p>
          <a:pPr algn="ctr" rtl="false"/>
          <a:r>
            <a:rPr lang="cy" b="0" i="0" u="none">
              <a:solidFill>
                <a:schemeClr val="tx1"/>
              </a:solidFill>
            </a:rPr>
            <a:t>Chwistrelliad SQL </a:t>
          </a:r>
          <a:endParaRPr lang="en-GB" b="0" dirty="0">
            <a:solidFill>
              <a:schemeClr val="tx1"/>
            </a:solidFill>
          </a:endParaRPr>
        </a:p>
      </dgm:t>
    </dgm:pt>
    <dgm:pt modelId="{C109ACA3-75E4-4641-B1C6-F21A8B245EF4}" type="parTrans" cxnId="{9FFAEE51-5377-4EE8-8EDF-3C4517587F9B}">
      <dgm:prSet/>
      <dgm:spPr/>
      <dgm:t>
        <a:bodyPr rtlCol="false"/>
        <a:lstStyle/>
        <a:p>
          <a:pPr algn="ctr" rtl="false"/>
          <a:endParaRPr lang="en-GB"/>
        </a:p>
      </dgm:t>
    </dgm:pt>
    <dgm:pt modelId="{F11B3CAD-3C07-443B-AD33-0589049446DA}" type="sibTrans" cxnId="{9FFAEE51-5377-4EE8-8EDF-3C4517587F9B}">
      <dgm:prSet/>
      <dgm:spPr/>
      <dgm:t>
        <a:bodyPr rtlCol="false"/>
        <a:lstStyle/>
        <a:p>
          <a:pPr algn="ctr" rtl="false"/>
          <a:endParaRPr lang="en-GB"/>
        </a:p>
      </dgm:t>
    </dgm:pt>
    <dgm:pt modelId="{6DAD7911-0CB5-4084-A047-23EEE3A29D06}">
      <dgm:prSet/>
      <dgm:spPr/>
      <dgm:t>
        <a:bodyPr rtlCol="false"/>
        <a:lstStyle/>
        <a:p>
          <a:pPr algn="ctr" rtl="false"/>
          <a:r>
            <a:rPr lang="cy" b="0" i="0" u="none">
              <a:solidFill>
                <a:schemeClr val="tx1"/>
              </a:solidFill>
            </a:rPr>
            <a:t>Dyma dechneg lle gall defnyddwyr maleisus chwistrellu gorchmynion SQL i ddatganiadau SQL presennol.</a:t>
          </a:r>
          <a:endParaRPr lang="en-GB" b="0" dirty="0">
            <a:solidFill>
              <a:schemeClr val="tx1"/>
            </a:solidFill>
          </a:endParaRPr>
        </a:p>
      </dgm:t>
    </dgm:pt>
    <dgm:pt modelId="{D7D6DCD6-E9AF-43D3-9858-6469EA01B4AF}" type="parTrans" cxnId="{09FB92C0-E58A-4A95-9E9F-14555156C80A}">
      <dgm:prSet/>
      <dgm:spPr/>
      <dgm:t>
        <a:bodyPr rtlCol="false"/>
        <a:lstStyle/>
        <a:p>
          <a:pPr algn="ctr" rtl="false"/>
          <a:endParaRPr lang="en-GB"/>
        </a:p>
      </dgm:t>
    </dgm:pt>
    <dgm:pt modelId="{70F477B2-94DC-4044-9EA0-D069F242C0B3}" type="sibTrans" cxnId="{09FB92C0-E58A-4A95-9E9F-14555156C80A}">
      <dgm:prSet/>
      <dgm:spPr/>
      <dgm:t>
        <a:bodyPr rtlCol="false"/>
        <a:lstStyle/>
        <a:p>
          <a:pPr algn="ctr" rtl="false"/>
          <a:endParaRPr lang="en-GB"/>
        </a:p>
      </dgm:t>
    </dgm:pt>
    <dgm:pt modelId="{ACA04568-7B85-4371-80E2-E444F55C3627}">
      <dgm:prSet/>
      <dgm:spPr/>
      <dgm:t>
        <a:bodyPr rtlCol="false"/>
        <a:lstStyle/>
        <a:p>
          <a:pPr algn="ctr" rtl="false"/>
          <a:r>
            <a:rPr lang="cy" b="0" i="0" u="none">
              <a:solidFill>
                <a:schemeClr val="tx1"/>
              </a:solidFill>
            </a:rPr>
            <a:t>Ymosodiad DoS</a:t>
          </a:r>
          <a:endParaRPr lang="en-GB" b="0" dirty="0">
            <a:solidFill>
              <a:schemeClr val="tx1"/>
            </a:solidFill>
          </a:endParaRPr>
        </a:p>
      </dgm:t>
    </dgm:pt>
    <dgm:pt modelId="{A3B65590-EC7D-4D82-950E-74822F1BD80F}" type="parTrans" cxnId="{14934849-F384-40F5-92F8-2A1AD2B11E17}">
      <dgm:prSet/>
      <dgm:spPr/>
      <dgm:t>
        <a:bodyPr rtlCol="false"/>
        <a:lstStyle/>
        <a:p>
          <a:pPr algn="ctr" rtl="false"/>
          <a:endParaRPr lang="en-GB"/>
        </a:p>
      </dgm:t>
    </dgm:pt>
    <dgm:pt modelId="{D5ED9BA3-FBF5-469F-8BCE-A4B4E18506F5}" type="sibTrans" cxnId="{14934849-F384-40F5-92F8-2A1AD2B11E17}">
      <dgm:prSet/>
      <dgm:spPr/>
      <dgm:t>
        <a:bodyPr rtlCol="false"/>
        <a:lstStyle/>
        <a:p>
          <a:pPr algn="ctr" rtl="false"/>
          <a:endParaRPr lang="en-GB"/>
        </a:p>
      </dgm:t>
    </dgm:pt>
    <dgm:pt modelId="{2D9A71A1-0A96-4A72-97DC-5F276EEA63A9}">
      <dgm:prSet/>
      <dgm:spPr/>
      <dgm:t>
        <a:bodyPr rtlCol="false"/>
        <a:lstStyle/>
        <a:p>
          <a:pPr algn="ctr" rtl="false"/>
          <a:r>
            <a:rPr lang="cy" b="0" i="0" u="none">
              <a:solidFill>
                <a:schemeClr val="tx1"/>
              </a:solidFill>
            </a:rPr>
            <a:t>Nid yw ymosodiad gwrthod gwasanaeth (DoS) yn ceisio torri diogelwch y system, ond mae’n ceisio sicrhau nad yw eich gwefan a’ch gweinyddion ar gael i ddefnyddwyr.</a:t>
          </a:r>
          <a:endParaRPr lang="en-GB" b="0" dirty="0">
            <a:solidFill>
              <a:schemeClr val="tx1"/>
            </a:solidFill>
          </a:endParaRPr>
        </a:p>
      </dgm:t>
    </dgm:pt>
    <dgm:pt modelId="{ECEB663B-EFEB-49CC-8464-E6685C824911}" type="parTrans" cxnId="{3216F5BE-D5C7-409B-8072-23863CC423C8}">
      <dgm:prSet/>
      <dgm:spPr/>
      <dgm:t>
        <a:bodyPr rtlCol="false"/>
        <a:lstStyle/>
        <a:p>
          <a:pPr algn="ctr" rtl="false"/>
          <a:endParaRPr lang="en-GB"/>
        </a:p>
      </dgm:t>
    </dgm:pt>
    <dgm:pt modelId="{893EC2C6-D637-447A-9CBF-6CF06001E5C2}" type="sibTrans" cxnId="{3216F5BE-D5C7-409B-8072-23863CC423C8}">
      <dgm:prSet/>
      <dgm:spPr/>
      <dgm:t>
        <a:bodyPr rtlCol="false"/>
        <a:lstStyle/>
        <a:p>
          <a:pPr algn="ctr" rtl="false"/>
          <a:endParaRPr lang="en-GB"/>
        </a:p>
      </dgm:t>
    </dgm:pt>
    <dgm:pt modelId="{26DE9997-ED39-4C19-AE35-6D64E53AFE03}">
      <dgm:prSet/>
      <dgm:spPr/>
      <dgm:t>
        <a:bodyPr rtlCol="false"/>
        <a:lstStyle/>
        <a:p>
          <a:pPr algn="ctr" rtl="false"/>
          <a:r>
            <a:rPr lang="cy" b="0" i="0" u="none">
              <a:solidFill>
                <a:schemeClr val="tx1"/>
              </a:solidFill>
            </a:rPr>
            <a:t>Ymosodiad geiriadur</a:t>
          </a:r>
          <a:endParaRPr lang="en-GB" b="0" dirty="0">
            <a:solidFill>
              <a:schemeClr val="tx1"/>
            </a:solidFill>
          </a:endParaRPr>
        </a:p>
      </dgm:t>
    </dgm:pt>
    <dgm:pt modelId="{60623558-6E2F-4FCD-9208-32851ED726FD}" type="parTrans" cxnId="{1FB2AAA7-4B55-41EB-A803-D871C9200DD9}">
      <dgm:prSet/>
      <dgm:spPr/>
      <dgm:t>
        <a:bodyPr rtlCol="false"/>
        <a:lstStyle/>
        <a:p>
          <a:pPr algn="ctr" rtl="false"/>
          <a:endParaRPr lang="en-GB"/>
        </a:p>
      </dgm:t>
    </dgm:pt>
    <dgm:pt modelId="{40E8B6BC-BBF1-4D3B-9141-F4FD00616248}" type="sibTrans" cxnId="{1FB2AAA7-4B55-41EB-A803-D871C9200DD9}">
      <dgm:prSet/>
      <dgm:spPr/>
      <dgm:t>
        <a:bodyPr rtlCol="false"/>
        <a:lstStyle/>
        <a:p>
          <a:pPr algn="ctr" rtl="false"/>
          <a:endParaRPr lang="en-GB"/>
        </a:p>
      </dgm:t>
    </dgm:pt>
    <dgm:pt modelId="{DB763576-1A8A-4F3A-BAA3-CF90DC9A5D1F}">
      <dgm:prSet/>
      <dgm:spPr/>
      <dgm:t>
        <a:bodyPr rtlCol="false"/>
        <a:lstStyle/>
        <a:p>
          <a:pPr algn="ctr" rtl="false"/>
          <a:r>
            <a:rPr lang="cy" b="0" i="0" u="none">
              <a:solidFill>
                <a:schemeClr val="tx1"/>
              </a:solidFill>
            </a:rPr>
            <a:t>Mae’r math hwn o ymosodiad cyfrinair yn defnyddio ffeil syml sy’n cynnwys geiriau sydd i’w gweld mewn geiriadur. Mae’r ymosodiad hwn yn defnyddio’r union math o eiriau y mae llawer o bobl yn eu defnyddio fel cyfrinair.</a:t>
          </a:r>
          <a:endParaRPr lang="en-GB" b="0" dirty="0">
            <a:solidFill>
              <a:schemeClr val="tx1"/>
            </a:solidFill>
          </a:endParaRPr>
        </a:p>
      </dgm:t>
    </dgm:pt>
    <dgm:pt modelId="{92A9839E-E144-4AAB-8179-911506D49135}" type="parTrans" cxnId="{CF1DFE59-4397-4C0F-85EA-CD75C5D92EE8}">
      <dgm:prSet/>
      <dgm:spPr/>
      <dgm:t>
        <a:bodyPr rtlCol="false"/>
        <a:lstStyle/>
        <a:p>
          <a:pPr algn="ctr" rtl="false"/>
          <a:endParaRPr lang="en-GB"/>
        </a:p>
      </dgm:t>
    </dgm:pt>
    <dgm:pt modelId="{108C26EB-C30D-45D3-8221-3F1121AAB8A6}" type="sibTrans" cxnId="{CF1DFE59-4397-4C0F-85EA-CD75C5D92EE8}">
      <dgm:prSet/>
      <dgm:spPr/>
      <dgm:t>
        <a:bodyPr rtlCol="false"/>
        <a:lstStyle/>
        <a:p>
          <a:pPr algn="ctr" rtl="false"/>
          <a:endParaRPr lang="en-GB"/>
        </a:p>
      </dgm:t>
    </dgm:pt>
    <dgm:pt modelId="{7D3AE9D7-3947-4D41-A22A-9E8CB092AEDD}">
      <dgm:prSet/>
      <dgm:spPr/>
      <dgm:t>
        <a:bodyPr rtlCol="false"/>
        <a:lstStyle/>
        <a:p>
          <a:pPr algn="ctr" rtl="false"/>
          <a:r>
            <a:rPr lang="cy" b="0" i="0" u="none">
              <a:solidFill>
                <a:schemeClr val="tx1"/>
              </a:solidFill>
            </a:rPr>
            <a:t>Ymosodiad dyfalu cyfrinair</a:t>
          </a:r>
          <a:endParaRPr lang="en-GB" b="0" dirty="0">
            <a:solidFill>
              <a:schemeClr val="tx1"/>
            </a:solidFill>
          </a:endParaRPr>
        </a:p>
      </dgm:t>
    </dgm:pt>
    <dgm:pt modelId="{806358F8-AAE5-41AA-9D4E-4196E619D4D8}" type="parTrans" cxnId="{2D35263B-598A-4A9B-9510-4AC4D584F726}">
      <dgm:prSet/>
      <dgm:spPr/>
      <dgm:t>
        <a:bodyPr rtlCol="false"/>
        <a:lstStyle/>
        <a:p>
          <a:pPr algn="ctr" rtl="false"/>
          <a:endParaRPr lang="en-GB"/>
        </a:p>
      </dgm:t>
    </dgm:pt>
    <dgm:pt modelId="{A8AFD006-F104-4832-9472-D3C3C2C4D385}" type="sibTrans" cxnId="{2D35263B-598A-4A9B-9510-4AC4D584F726}">
      <dgm:prSet/>
      <dgm:spPr/>
      <dgm:t>
        <a:bodyPr rtlCol="false"/>
        <a:lstStyle/>
        <a:p>
          <a:pPr algn="ctr" rtl="false"/>
          <a:endParaRPr lang="en-GB"/>
        </a:p>
      </dgm:t>
    </dgm:pt>
    <dgm:pt modelId="{BE70E52D-C733-4E16-8246-99F658C50231}">
      <dgm:prSet/>
      <dgm:spPr/>
      <dgm:t>
        <a:bodyPr rtlCol="false"/>
        <a:lstStyle/>
        <a:p>
          <a:pPr algn="ctr" rtl="false"/>
          <a:r>
            <a:rPr lang="cy" b="0" i="0" u="none">
              <a:solidFill>
                <a:schemeClr val="tx1"/>
              </a:solidFill>
            </a:rPr>
            <a:t>Mae’r math hwn o ymosodiad cyfrinair yn debyg i ymosodiad geiriadur, ond mae’n gallu canfod geiriau nad ydynt yn y geiriadur trwy ddyfalu’r holl gyfuniadau alffaniwmerig posibl, o aaa1 i zzz10.</a:t>
          </a:r>
          <a:endParaRPr lang="en-GB" b="0" dirty="0">
            <a:solidFill>
              <a:schemeClr val="tx1"/>
            </a:solidFill>
          </a:endParaRPr>
        </a:p>
      </dgm:t>
    </dgm:pt>
    <dgm:pt modelId="{36E533CA-34D2-41E0-B2FE-177F2F77ACDC}" type="parTrans" cxnId="{0C41ADD2-8876-44D4-99F6-792D9F1DDFFD}">
      <dgm:prSet/>
      <dgm:spPr/>
      <dgm:t>
        <a:bodyPr rtlCol="false"/>
        <a:lstStyle/>
        <a:p>
          <a:pPr algn="ctr" rtl="false"/>
          <a:endParaRPr lang="en-GB"/>
        </a:p>
      </dgm:t>
    </dgm:pt>
    <dgm:pt modelId="{976EC22B-1C7A-4415-8ACF-5B429A0D6E39}" type="sibTrans" cxnId="{0C41ADD2-8876-44D4-99F6-792D9F1DDFFD}">
      <dgm:prSet/>
      <dgm:spPr/>
      <dgm:t>
        <a:bodyPr rtlCol="false"/>
        <a:lstStyle/>
        <a:p>
          <a:pPr algn="ctr" rtl="false"/>
          <a:endParaRPr lang="en-GB"/>
        </a:p>
      </dgm:t>
    </dgm:pt>
    <dgm:pt modelId="{1F9E276B-752D-42C7-8739-6B54CC6D05C7}">
      <dgm:prSet/>
      <dgm:spPr/>
      <dgm:t>
        <a:bodyPr rtlCol="false"/>
        <a:lstStyle/>
        <a:p>
          <a:pPr algn="ctr" rtl="false"/>
          <a:r>
            <a:rPr lang="cy" b="0" i="0" u="none">
              <a:solidFill>
                <a:schemeClr val="tx1"/>
              </a:solidFill>
            </a:rPr>
            <a:t>Ffugio cyfeiriad IP</a:t>
          </a:r>
          <a:endParaRPr lang="en-GB" b="0" dirty="0">
            <a:solidFill>
              <a:schemeClr val="tx1"/>
            </a:solidFill>
          </a:endParaRPr>
        </a:p>
      </dgm:t>
    </dgm:pt>
    <dgm:pt modelId="{12EE9A43-9AE9-4CD8-8C91-F858DA5AE65A}" type="parTrans" cxnId="{FB3192A9-9AF9-4DE4-8249-38159AB41F8C}">
      <dgm:prSet/>
      <dgm:spPr/>
      <dgm:t>
        <a:bodyPr rtlCol="false"/>
        <a:lstStyle/>
        <a:p>
          <a:pPr algn="ctr" rtl="false"/>
          <a:endParaRPr lang="en-GB"/>
        </a:p>
      </dgm:t>
    </dgm:pt>
    <dgm:pt modelId="{913CAAFC-DFE7-4079-92F2-66B686C75D9F}" type="sibTrans" cxnId="{FB3192A9-9AF9-4DE4-8249-38159AB41F8C}">
      <dgm:prSet/>
      <dgm:spPr/>
      <dgm:t>
        <a:bodyPr rtlCol="false"/>
        <a:lstStyle/>
        <a:p>
          <a:pPr algn="ctr" rtl="false"/>
          <a:endParaRPr lang="en-GB"/>
        </a:p>
      </dgm:t>
    </dgm:pt>
    <dgm:pt modelId="{7760BB3A-7390-44F7-BA3D-1015AD18FE75}">
      <dgm:prSet/>
      <dgm:spPr/>
      <dgm:t>
        <a:bodyPr rtlCol="false"/>
        <a:lstStyle/>
        <a:p>
          <a:pPr algn="ctr" rtl="false"/>
          <a:r>
            <a:rPr lang="cy" b="0" i="0" u="none">
              <a:solidFill>
                <a:schemeClr val="tx1"/>
              </a:solidFill>
            </a:rPr>
            <a:t>Mae ffugio cyfeiriad IP yn golygu bod yr ymosodwr yn newid cyfeiriad IP gwefan sy’n golygu bod ymwelydd sy’n teipio URL y wefan yn cael ei arallgyfeirio i wefan dwyllodrus.</a:t>
          </a:r>
          <a:endParaRPr lang="en-GB" b="0" dirty="0">
            <a:solidFill>
              <a:schemeClr val="tx1"/>
            </a:solidFill>
          </a:endParaRPr>
        </a:p>
      </dgm:t>
    </dgm:pt>
    <dgm:pt modelId="{0FDF9FC6-FFE7-4F77-BC7B-4F6F065B4305}" type="parTrans" cxnId="{A4A065C8-ED7E-4D72-9202-F1CC63F5EF70}">
      <dgm:prSet/>
      <dgm:spPr/>
      <dgm:t>
        <a:bodyPr rtlCol="false"/>
        <a:lstStyle/>
        <a:p>
          <a:pPr algn="ctr" rtl="false"/>
          <a:endParaRPr lang="en-GB"/>
        </a:p>
      </dgm:t>
    </dgm:pt>
    <dgm:pt modelId="{6AC6E373-FC7E-41C4-A5CD-883821BE7959}" type="sibTrans" cxnId="{A4A065C8-ED7E-4D72-9202-F1CC63F5EF70}">
      <dgm:prSet/>
      <dgm:spPr/>
      <dgm:t>
        <a:bodyPr rtlCol="false"/>
        <a:lstStyle/>
        <a:p>
          <a:pPr algn="ctr" rtl="false"/>
          <a:endParaRPr lang="en-GB"/>
        </a:p>
      </dgm:t>
    </dgm:pt>
    <dgm:pt modelId="{07798723-7249-4483-8E84-8DF1702F5FCC}">
      <dgm:prSet/>
      <dgm:spPr/>
      <dgm:t>
        <a:bodyPr rtlCol="false"/>
        <a:lstStyle/>
        <a:p>
          <a:pPr algn="ctr" rtl="false"/>
          <a:r>
            <a:rPr lang="cy" b="0" i="0" u="none">
              <a:solidFill>
                <a:schemeClr val="tx1"/>
              </a:solidFill>
            </a:rPr>
            <a:t>Peirianneg gymdeithasol</a:t>
          </a:r>
          <a:endParaRPr lang="en-GB" b="0" dirty="0">
            <a:solidFill>
              <a:schemeClr val="tx1"/>
            </a:solidFill>
          </a:endParaRPr>
        </a:p>
      </dgm:t>
    </dgm:pt>
    <dgm:pt modelId="{9C9C772F-D276-480A-9704-0C6F8A6AF142}" type="parTrans" cxnId="{3C87B3B7-B616-45A4-9A41-0734CD7F0ACF}">
      <dgm:prSet/>
      <dgm:spPr/>
      <dgm:t>
        <a:bodyPr rtlCol="false"/>
        <a:lstStyle/>
        <a:p>
          <a:pPr algn="ctr" rtl="false"/>
          <a:endParaRPr lang="en-GB"/>
        </a:p>
      </dgm:t>
    </dgm:pt>
    <dgm:pt modelId="{B55D3150-512E-4064-8596-7E81DF3B9F95}" type="sibTrans" cxnId="{3C87B3B7-B616-45A4-9A41-0734CD7F0ACF}">
      <dgm:prSet/>
      <dgm:spPr/>
      <dgm:t>
        <a:bodyPr rtlCol="false"/>
        <a:lstStyle/>
        <a:p>
          <a:pPr algn="ctr" rtl="false"/>
          <a:endParaRPr lang="en-GB"/>
        </a:p>
      </dgm:t>
    </dgm:pt>
    <dgm:pt modelId="{7CF3E7CB-B0E7-4FF0-A03F-3D329A61D34B}">
      <dgm:prSet/>
      <dgm:spPr/>
      <dgm:t>
        <a:bodyPr rtlCol="false"/>
        <a:lstStyle/>
        <a:p>
          <a:pPr algn="ctr" rtl="false"/>
          <a:r>
            <a:rPr lang="cy" b="0" i="0" u="none">
              <a:solidFill>
                <a:schemeClr val="tx1"/>
              </a:solidFill>
            </a:rPr>
            <a:t>Mae peirianneg gymdeithasol yn golygu twyllo defnyddiwr i rannu gwybodaeth sensitif fel cyfrinair trwy esgus bod yn weinyddwr system.</a:t>
          </a:r>
          <a:endParaRPr lang="en-GB" b="0" dirty="0">
            <a:solidFill>
              <a:schemeClr val="tx1"/>
            </a:solidFill>
          </a:endParaRPr>
        </a:p>
      </dgm:t>
    </dgm:pt>
    <dgm:pt modelId="{01BA8E3F-2416-4FB1-9F68-C9E574A3CC15}" type="parTrans" cxnId="{817E8C3E-C994-49A9-AA28-C16F0A2D4FB2}">
      <dgm:prSet/>
      <dgm:spPr/>
      <dgm:t>
        <a:bodyPr rtlCol="false"/>
        <a:lstStyle/>
        <a:p>
          <a:pPr algn="ctr" rtl="false"/>
          <a:endParaRPr lang="en-GB"/>
        </a:p>
      </dgm:t>
    </dgm:pt>
    <dgm:pt modelId="{6FEFFD39-CF22-4EFB-9F22-DDEA8BF13A7A}" type="sibTrans" cxnId="{817E8C3E-C994-49A9-AA28-C16F0A2D4FB2}">
      <dgm:prSet/>
      <dgm:spPr/>
      <dgm:t>
        <a:bodyPr rtlCol="false"/>
        <a:lstStyle/>
        <a:p>
          <a:pPr algn="ctr" rtl="false"/>
          <a:endParaRPr lang="en-GB"/>
        </a:p>
      </dgm:t>
    </dgm:pt>
    <dgm:pt modelId="{F600A169-418F-43F1-A75B-DBD9E8E58E62}">
      <dgm:prSet/>
      <dgm:spPr/>
      <dgm:t>
        <a:bodyPr rtlCol="false"/>
        <a:lstStyle/>
        <a:p>
          <a:pPr algn="ctr" rtl="false"/>
          <a:r>
            <a:rPr lang="cy" b="0" i="0" u="none">
              <a:solidFill>
                <a:schemeClr val="tx1"/>
              </a:solidFill>
            </a:rPr>
            <a:t>Creu ôl troed</a:t>
          </a:r>
          <a:endParaRPr lang="en-GB" b="0" dirty="0">
            <a:solidFill>
              <a:schemeClr val="tx1"/>
            </a:solidFill>
          </a:endParaRPr>
        </a:p>
      </dgm:t>
    </dgm:pt>
    <dgm:pt modelId="{1FAE548A-7954-41F9-A132-B81CBF2C4F66}" type="parTrans" cxnId="{2A1FEF44-47F7-4BB1-B2D8-B51A8F0EBE8E}">
      <dgm:prSet/>
      <dgm:spPr/>
      <dgm:t>
        <a:bodyPr rtlCol="false"/>
        <a:lstStyle/>
        <a:p>
          <a:pPr algn="ctr" rtl="false"/>
          <a:endParaRPr lang="en-GB"/>
        </a:p>
      </dgm:t>
    </dgm:pt>
    <dgm:pt modelId="{04BC09D5-18CF-4411-BB86-FBB9491103D5}" type="sibTrans" cxnId="{2A1FEF44-47F7-4BB1-B2D8-B51A8F0EBE8E}">
      <dgm:prSet/>
      <dgm:spPr/>
      <dgm:t>
        <a:bodyPr rtlCol="false"/>
        <a:lstStyle/>
        <a:p>
          <a:pPr algn="ctr" rtl="false"/>
          <a:endParaRPr lang="en-GB"/>
        </a:p>
      </dgm:t>
    </dgm:pt>
    <dgm:pt modelId="{5BDD1768-7A25-4288-92CE-5F97C88B0010}">
      <dgm:prSet/>
      <dgm:spPr/>
      <dgm:t>
        <a:bodyPr rtlCol="false"/>
        <a:lstStyle/>
        <a:p>
          <a:pPr algn="ctr" rtl="false"/>
          <a:r>
            <a:rPr lang="cy" b="0" i="0" u="none">
              <a:solidFill>
                <a:schemeClr val="tx1"/>
              </a:solidFill>
            </a:rPr>
            <a:t>Mae ôl troed yn golygu casglu’r holl wybodaeth sydd ar gael am system gyfrifiadurol. Yna, dylai profwr treiddio allu defnyddio’r wybodaeth hon i ddarganfod faint o fanylion y gallai ymosodwr posibl ei ddysgu am y system gyfrifiadurol honno.</a:t>
          </a:r>
          <a:endParaRPr lang="en-GB" b="0" dirty="0">
            <a:solidFill>
              <a:schemeClr val="tx1"/>
            </a:solidFill>
          </a:endParaRPr>
        </a:p>
      </dgm:t>
    </dgm:pt>
    <dgm:pt modelId="{5F474F13-865F-4A3B-835E-11837F56046D}" type="parTrans" cxnId="{D9E2FF2C-6629-4CE5-8CB3-20637D7BF1DB}">
      <dgm:prSet/>
      <dgm:spPr/>
      <dgm:t>
        <a:bodyPr rtlCol="false"/>
        <a:lstStyle/>
        <a:p>
          <a:pPr algn="ctr" rtl="false"/>
          <a:endParaRPr lang="en-GB"/>
        </a:p>
      </dgm:t>
    </dgm:pt>
    <dgm:pt modelId="{BBB50EB4-952E-4B70-9214-48C68B074ACA}" type="sibTrans" cxnId="{D9E2FF2C-6629-4CE5-8CB3-20637D7BF1DB}">
      <dgm:prSet/>
      <dgm:spPr/>
      <dgm:t>
        <a:bodyPr rtlCol="false"/>
        <a:lstStyle/>
        <a:p>
          <a:pPr algn="ctr" rtl="false"/>
          <a:endParaRPr lang="en-GB"/>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21">
        <dgm:presLayoutVars>
          <dgm:bulletEnabled val="1"/>
        </dgm:presLayoutVars>
      </dgm:prSet>
      <dgm:spPr/>
    </dgm:pt>
    <dgm:pt modelId="{87AD910B-792D-41CD-9A40-337088926521}" type="pres">
      <dgm:prSet presAssocID="{280CEDC5-2491-48CF-804E-D78EEAE4727F}" presName="sibTrans" presStyleCnt="0"/>
      <dgm:spPr/>
    </dgm:pt>
    <dgm:pt modelId="{0372C5DC-4493-4CAE-85F1-5E715163DF8F}" type="pres">
      <dgm:prSet presAssocID="{FD640233-9626-4D24-97F3-42C2DE4DD01C}" presName="node" presStyleLbl="node1" presStyleIdx="1" presStyleCnt="21">
        <dgm:presLayoutVars>
          <dgm:bulletEnabled val="1"/>
        </dgm:presLayoutVars>
      </dgm:prSet>
      <dgm:spPr/>
    </dgm:pt>
    <dgm:pt modelId="{BFA57D55-1E99-42A3-B254-CC05B02C8C06}" type="pres">
      <dgm:prSet presAssocID="{703B5E81-C395-4BD6-94F9-49666D99ED5B}" presName="sibTrans" presStyleCnt="0"/>
      <dgm:spPr/>
    </dgm:pt>
    <dgm:pt modelId="{33BF8328-6323-4A06-AE8B-83AD6ADAEEAC}" type="pres">
      <dgm:prSet presAssocID="{F8F61CCB-B7D8-479A-B820-C751777959FA}" presName="node" presStyleLbl="node1" presStyleIdx="2" presStyleCnt="21">
        <dgm:presLayoutVars>
          <dgm:bulletEnabled val="1"/>
        </dgm:presLayoutVars>
      </dgm:prSet>
      <dgm:spPr/>
    </dgm:pt>
    <dgm:pt modelId="{D250D32C-A47A-4995-80E3-93F5D8E39511}" type="pres">
      <dgm:prSet presAssocID="{E8F38F10-61BF-4B8C-A9E7-AB5461F82A7C}" presName="sibTrans" presStyleCnt="0"/>
      <dgm:spPr/>
    </dgm:pt>
    <dgm:pt modelId="{F090EABC-5FB4-463C-B657-F3E630848E4D}" type="pres">
      <dgm:prSet presAssocID="{CAF26347-91AE-4AB8-A131-E9F6EED03807}" presName="node" presStyleLbl="node1" presStyleIdx="3" presStyleCnt="21">
        <dgm:presLayoutVars>
          <dgm:bulletEnabled val="1"/>
        </dgm:presLayoutVars>
      </dgm:prSet>
      <dgm:spPr/>
    </dgm:pt>
    <dgm:pt modelId="{80FFE2A4-C803-41B5-87EA-6C65021F9ED4}" type="pres">
      <dgm:prSet presAssocID="{84471556-834D-4C91-884D-1C847A679D69}" presName="sibTrans" presStyleCnt="0"/>
      <dgm:spPr/>
    </dgm:pt>
    <dgm:pt modelId="{6074D370-3B14-46DB-9F75-B63ECB54A468}" type="pres">
      <dgm:prSet presAssocID="{BB2EB94D-BC36-43D4-BC90-ADEC5E1AA094}" presName="node" presStyleLbl="node1" presStyleIdx="4" presStyleCnt="21">
        <dgm:presLayoutVars>
          <dgm:bulletEnabled val="1"/>
        </dgm:presLayoutVars>
      </dgm:prSet>
      <dgm:spPr/>
    </dgm:pt>
    <dgm:pt modelId="{AE19FB7D-B539-48E7-B1CE-C7EC01EAA2CB}" type="pres">
      <dgm:prSet presAssocID="{681F0DFA-8F0E-4F7B-8841-2D7C6AC55928}" presName="sibTrans" presStyleCnt="0"/>
      <dgm:spPr/>
    </dgm:pt>
    <dgm:pt modelId="{62DEEC50-BADD-4C65-B187-23F553AA13F3}" type="pres">
      <dgm:prSet presAssocID="{A39558F4-9666-48BC-A8B0-D95384EE482F}" presName="node" presStyleLbl="node1" presStyleIdx="5" presStyleCnt="21">
        <dgm:presLayoutVars>
          <dgm:bulletEnabled val="1"/>
        </dgm:presLayoutVars>
      </dgm:prSet>
      <dgm:spPr/>
    </dgm:pt>
    <dgm:pt modelId="{06DA4362-7DAC-4D0F-B3F1-D924671A2002}" type="pres">
      <dgm:prSet presAssocID="{F84EA7ED-0E9A-4581-9254-28EC4E2BEE6A}" presName="sibTrans" presStyleCnt="0"/>
      <dgm:spPr/>
    </dgm:pt>
    <dgm:pt modelId="{C4AC2102-7B19-4EA7-9E48-D34CF11CE535}" type="pres">
      <dgm:prSet presAssocID="{A7CA0376-8A9E-4EE1-8FF5-631020EE0471}" presName="node" presStyleLbl="node1" presStyleIdx="6" presStyleCnt="21">
        <dgm:presLayoutVars>
          <dgm:bulletEnabled val="1"/>
        </dgm:presLayoutVars>
      </dgm:prSet>
      <dgm:spPr/>
    </dgm:pt>
    <dgm:pt modelId="{04D72DC4-916C-4B2B-80B2-16BA343E01E9}" type="pres">
      <dgm:prSet presAssocID="{7A80DB90-9398-44A9-A291-27206AB9D114}" presName="sibTrans" presStyleCnt="0"/>
      <dgm:spPr/>
    </dgm:pt>
    <dgm:pt modelId="{4499E85E-8DD9-407B-990D-59493C985CA4}" type="pres">
      <dgm:prSet presAssocID="{5ECAC089-6B48-4D52-8162-38B0544EB0BF}" presName="node" presStyleLbl="node1" presStyleIdx="7" presStyleCnt="21">
        <dgm:presLayoutVars>
          <dgm:bulletEnabled val="1"/>
        </dgm:presLayoutVars>
      </dgm:prSet>
      <dgm:spPr/>
    </dgm:pt>
    <dgm:pt modelId="{E4B8FE22-CA10-40F1-94DD-2059F50C2999}" type="pres">
      <dgm:prSet presAssocID="{90748D7A-48D8-450A-A982-C2C3639399E1}" presName="sibTrans" presStyleCnt="0"/>
      <dgm:spPr/>
    </dgm:pt>
    <dgm:pt modelId="{BE88C07D-0C52-4554-AC6D-BD9B53D12A77}" type="pres">
      <dgm:prSet presAssocID="{6120C7DE-9290-4CEF-9337-E3A14835FE0D}" presName="node" presStyleLbl="node1" presStyleIdx="8" presStyleCnt="21">
        <dgm:presLayoutVars>
          <dgm:bulletEnabled val="1"/>
        </dgm:presLayoutVars>
      </dgm:prSet>
      <dgm:spPr/>
    </dgm:pt>
    <dgm:pt modelId="{76368936-013B-4CDA-9BA1-BFC56EFB3DBF}" type="pres">
      <dgm:prSet presAssocID="{D11E20B5-2B61-4AFD-940E-FCAAE8CB01BC}" presName="sibTrans" presStyleCnt="0"/>
      <dgm:spPr/>
    </dgm:pt>
    <dgm:pt modelId="{5D316228-F3B5-4C9C-A8AC-9B44A6ED4EFB}" type="pres">
      <dgm:prSet presAssocID="{F3F71DE0-1B55-4D8B-B520-46C43DC8B468}" presName="node" presStyleLbl="node1" presStyleIdx="9" presStyleCnt="21">
        <dgm:presLayoutVars>
          <dgm:bulletEnabled val="1"/>
        </dgm:presLayoutVars>
      </dgm:prSet>
      <dgm:spPr/>
    </dgm:pt>
    <dgm:pt modelId="{5456CB6A-1348-4BBF-8974-253367E79490}" type="pres">
      <dgm:prSet presAssocID="{7C15DA78-688B-4A44-82DA-46DFBF74456F}" presName="sibTrans" presStyleCnt="0"/>
      <dgm:spPr/>
    </dgm:pt>
    <dgm:pt modelId="{0F2617CA-3B40-40B8-8410-70D357E794F8}" type="pres">
      <dgm:prSet presAssocID="{D86EABE3-F4A4-4432-98F1-AB63FB258F06}" presName="node" presStyleLbl="node1" presStyleIdx="10" presStyleCnt="21">
        <dgm:presLayoutVars>
          <dgm:bulletEnabled val="1"/>
        </dgm:presLayoutVars>
      </dgm:prSet>
      <dgm:spPr/>
    </dgm:pt>
    <dgm:pt modelId="{0108AC13-CE10-496B-9AC3-9D36535F9FD9}" type="pres">
      <dgm:prSet presAssocID="{FC0B2A59-E5E6-4075-8CAD-B4564C7228AB}" presName="sibTrans" presStyleCnt="0"/>
      <dgm:spPr/>
    </dgm:pt>
    <dgm:pt modelId="{F4E55BC1-6AAB-400A-9BC9-3486B8C69227}" type="pres">
      <dgm:prSet presAssocID="{0F54CBD6-896E-4295-81CB-EFCB689604E3}" presName="node" presStyleLbl="node1" presStyleIdx="11" presStyleCnt="21">
        <dgm:presLayoutVars>
          <dgm:bulletEnabled val="1"/>
        </dgm:presLayoutVars>
      </dgm:prSet>
      <dgm:spPr/>
    </dgm:pt>
    <dgm:pt modelId="{FCB5EEF4-55D7-408D-A9A9-C406ADEB5589}" type="pres">
      <dgm:prSet presAssocID="{450C6EAC-B21C-4A1E-AD8F-6A1472F7646A}" presName="sibTrans" presStyleCnt="0"/>
      <dgm:spPr/>
    </dgm:pt>
    <dgm:pt modelId="{BF7E2DA6-960B-47FD-9F6E-EEE580F3148D}" type="pres">
      <dgm:prSet presAssocID="{EBAD0131-50EC-413D-AA23-ACFCDDEDE73C}" presName="node" presStyleLbl="node1" presStyleIdx="12" presStyleCnt="21">
        <dgm:presLayoutVars>
          <dgm:bulletEnabled val="1"/>
        </dgm:presLayoutVars>
      </dgm:prSet>
      <dgm:spPr/>
    </dgm:pt>
    <dgm:pt modelId="{C4DA3445-FA64-4C27-A6B5-B6E6030E74B5}" type="pres">
      <dgm:prSet presAssocID="{D17AE212-E256-4925-AB3B-F212F46C9AE6}" presName="sibTrans" presStyleCnt="0"/>
      <dgm:spPr/>
    </dgm:pt>
    <dgm:pt modelId="{75B690BB-CF7B-4CC5-8599-FA6B5FB8CFD9}" type="pres">
      <dgm:prSet presAssocID="{A2708DA8-E198-4CAD-92A5-C63F9783066F}" presName="node" presStyleLbl="node1" presStyleIdx="13" presStyleCnt="21">
        <dgm:presLayoutVars>
          <dgm:bulletEnabled val="1"/>
        </dgm:presLayoutVars>
      </dgm:prSet>
      <dgm:spPr/>
    </dgm:pt>
    <dgm:pt modelId="{F5124EEE-1E2D-441D-8498-042DDC8AEDDA}" type="pres">
      <dgm:prSet presAssocID="{87EF4732-2CBA-4677-BA00-72B65FB2EC61}" presName="sibTrans" presStyleCnt="0"/>
      <dgm:spPr/>
    </dgm:pt>
    <dgm:pt modelId="{611C787D-6B39-4318-9BA3-79EC1402F62D}" type="pres">
      <dgm:prSet presAssocID="{D98BB5FA-9C20-4828-B853-9676F2224BF5}" presName="node" presStyleLbl="node1" presStyleIdx="14" presStyleCnt="21">
        <dgm:presLayoutVars>
          <dgm:bulletEnabled val="1"/>
        </dgm:presLayoutVars>
      </dgm:prSet>
      <dgm:spPr/>
    </dgm:pt>
    <dgm:pt modelId="{A52B01D1-8D30-4231-90B8-23EF0FACB7A0}" type="pres">
      <dgm:prSet presAssocID="{F11B3CAD-3C07-443B-AD33-0589049446DA}" presName="sibTrans" presStyleCnt="0"/>
      <dgm:spPr/>
    </dgm:pt>
    <dgm:pt modelId="{81C687BE-CF89-4047-9014-96ADDC329056}" type="pres">
      <dgm:prSet presAssocID="{ACA04568-7B85-4371-80E2-E444F55C3627}" presName="node" presStyleLbl="node1" presStyleIdx="15" presStyleCnt="21">
        <dgm:presLayoutVars>
          <dgm:bulletEnabled val="1"/>
        </dgm:presLayoutVars>
      </dgm:prSet>
      <dgm:spPr/>
    </dgm:pt>
    <dgm:pt modelId="{63282345-2A78-4474-91D2-0F0DBC09F2C9}" type="pres">
      <dgm:prSet presAssocID="{D5ED9BA3-FBF5-469F-8BCE-A4B4E18506F5}" presName="sibTrans" presStyleCnt="0"/>
      <dgm:spPr/>
    </dgm:pt>
    <dgm:pt modelId="{E5869041-D2FB-48F2-877D-BA746E86D1DC}" type="pres">
      <dgm:prSet presAssocID="{26DE9997-ED39-4C19-AE35-6D64E53AFE03}" presName="node" presStyleLbl="node1" presStyleIdx="16" presStyleCnt="21">
        <dgm:presLayoutVars>
          <dgm:bulletEnabled val="1"/>
        </dgm:presLayoutVars>
      </dgm:prSet>
      <dgm:spPr/>
    </dgm:pt>
    <dgm:pt modelId="{15D124AF-D92D-4443-8A52-F3FA67A33FE6}" type="pres">
      <dgm:prSet presAssocID="{40E8B6BC-BBF1-4D3B-9141-F4FD00616248}" presName="sibTrans" presStyleCnt="0"/>
      <dgm:spPr/>
    </dgm:pt>
    <dgm:pt modelId="{5908FB64-61FB-404A-B615-9B3267B5B25F}" type="pres">
      <dgm:prSet presAssocID="{7D3AE9D7-3947-4D41-A22A-9E8CB092AEDD}" presName="node" presStyleLbl="node1" presStyleIdx="17" presStyleCnt="21">
        <dgm:presLayoutVars>
          <dgm:bulletEnabled val="1"/>
        </dgm:presLayoutVars>
      </dgm:prSet>
      <dgm:spPr/>
    </dgm:pt>
    <dgm:pt modelId="{B3D6004B-5203-44EA-B4C6-3DCB1323ECB2}" type="pres">
      <dgm:prSet presAssocID="{A8AFD006-F104-4832-9472-D3C3C2C4D385}" presName="sibTrans" presStyleCnt="0"/>
      <dgm:spPr/>
    </dgm:pt>
    <dgm:pt modelId="{C784F62D-23A0-4868-86A1-59691062C775}" type="pres">
      <dgm:prSet presAssocID="{1F9E276B-752D-42C7-8739-6B54CC6D05C7}" presName="node" presStyleLbl="node1" presStyleIdx="18" presStyleCnt="21">
        <dgm:presLayoutVars>
          <dgm:bulletEnabled val="1"/>
        </dgm:presLayoutVars>
      </dgm:prSet>
      <dgm:spPr/>
    </dgm:pt>
    <dgm:pt modelId="{9FABAB96-419C-4874-A5D4-2F1CB6A5C641}" type="pres">
      <dgm:prSet presAssocID="{913CAAFC-DFE7-4079-92F2-66B686C75D9F}" presName="sibTrans" presStyleCnt="0"/>
      <dgm:spPr/>
    </dgm:pt>
    <dgm:pt modelId="{999515F5-1E5D-47EC-B9CC-AEFA557447CB}" type="pres">
      <dgm:prSet presAssocID="{07798723-7249-4483-8E84-8DF1702F5FCC}" presName="node" presStyleLbl="node1" presStyleIdx="19" presStyleCnt="21">
        <dgm:presLayoutVars>
          <dgm:bulletEnabled val="1"/>
        </dgm:presLayoutVars>
      </dgm:prSet>
      <dgm:spPr/>
    </dgm:pt>
    <dgm:pt modelId="{E22CD94F-135F-46B3-BFE4-2D669FF3E3C6}" type="pres">
      <dgm:prSet presAssocID="{B55D3150-512E-4064-8596-7E81DF3B9F95}" presName="sibTrans" presStyleCnt="0"/>
      <dgm:spPr/>
    </dgm:pt>
    <dgm:pt modelId="{D4E52F8D-EB89-44C3-AE1C-AE123888FF2F}" type="pres">
      <dgm:prSet presAssocID="{F600A169-418F-43F1-A75B-DBD9E8E58E62}" presName="node" presStyleLbl="node1" presStyleIdx="20" presStyleCnt="21">
        <dgm:presLayoutVars>
          <dgm:bulletEnabled val="1"/>
        </dgm:presLayoutVars>
      </dgm:prSet>
      <dgm:spPr/>
    </dgm:pt>
  </dgm:ptLst>
  <dgm:cxnLst>
    <dgm:cxn modelId="{533E3401-79E3-4C35-B19A-8952A9E36444}" type="presOf" srcId="{BE70E52D-C733-4E16-8246-99F658C50231}" destId="{5908FB64-61FB-404A-B615-9B3267B5B25F}" srcOrd="0" destOrd="1" presId="urn:microsoft.com/office/officeart/2005/8/layout/default"/>
    <dgm:cxn modelId="{ECA7AD01-9153-4F38-A028-9AE2484AB78F}" srcId="{697467BF-CAD0-47AF-9F27-0818DC7C6ABE}" destId="{A7CA0376-8A9E-4EE1-8FF5-631020EE0471}" srcOrd="6" destOrd="0" parTransId="{D2B2EB45-3435-489A-B649-2BDCDDF7F956}" sibTransId="{7A80DB90-9398-44A9-A291-27206AB9D114}"/>
    <dgm:cxn modelId="{2173F002-4DDB-4A0E-A50A-4C1643536092}" srcId="{BB2EB94D-BC36-43D4-BC90-ADEC5E1AA094}" destId="{90ACD164-9CEF-460B-97A5-30A3DFE77F9A}" srcOrd="0" destOrd="0" parTransId="{B7372243-1E0C-438A-A85B-42BA77F91D4D}" sibTransId="{7B83C75E-8729-4D0E-899B-68F451F1FD82}"/>
    <dgm:cxn modelId="{974CA705-44A6-46A9-82E6-93473FD3FE09}" srcId="{CAF26347-91AE-4AB8-A131-E9F6EED03807}" destId="{BE8C7AFB-21D4-4280-B2A8-F66937F71F9F}" srcOrd="0" destOrd="0" parTransId="{1D481305-E50B-44B6-8D2D-C716C303C015}" sibTransId="{4AB81687-01CA-4F80-80E4-BF97D9CC7772}"/>
    <dgm:cxn modelId="{6DA08206-9737-4589-872F-9879271685A1}" type="presOf" srcId="{2F51910F-4CC8-43AA-AF09-83DC3DB693F0}" destId="{33BF8328-6323-4A06-AE8B-83AD6ADAEEAC}" srcOrd="0" destOrd="1" presId="urn:microsoft.com/office/officeart/2005/8/layout/default"/>
    <dgm:cxn modelId="{DC4B690A-999C-4AEC-B752-F5D35D9EE138}" type="presOf" srcId="{DB763576-1A8A-4F3A-BAA3-CF90DC9A5D1F}" destId="{E5869041-D2FB-48F2-877D-BA746E86D1DC}" srcOrd="0" destOrd="1" presId="urn:microsoft.com/office/officeart/2005/8/layout/default"/>
    <dgm:cxn modelId="{ABBF880A-41AD-4E2E-996F-5EDB4048E193}" type="presOf" srcId="{98856ABD-84BE-433D-8851-B3EF4E744BE5}" destId="{75B690BB-CF7B-4CC5-8599-FA6B5FB8CFD9}" srcOrd="0" destOrd="1" presId="urn:microsoft.com/office/officeart/2005/8/layout/default"/>
    <dgm:cxn modelId="{C2AADA0C-7881-4574-9116-0A7DAD8ADB44}" type="presOf" srcId="{07798723-7249-4483-8E84-8DF1702F5FCC}" destId="{999515F5-1E5D-47EC-B9CC-AEFA557447CB}" srcOrd="0" destOrd="0" presId="urn:microsoft.com/office/officeart/2005/8/layout/default"/>
    <dgm:cxn modelId="{DE00870F-7582-4576-80D8-B029374CB9D4}" type="presOf" srcId="{D98BB5FA-9C20-4828-B853-9676F2224BF5}" destId="{611C787D-6B39-4318-9BA3-79EC1402F62D}" srcOrd="0" destOrd="0" presId="urn:microsoft.com/office/officeart/2005/8/layout/default"/>
    <dgm:cxn modelId="{3D6F3210-EB1E-4D75-B328-FED488242C9F}" type="presOf" srcId="{7140171D-9F86-487A-8D62-A30C832BBE36}" destId="{A200FE29-F8CF-4243-A1F0-246C810EB79E}" srcOrd="0" destOrd="1" presId="urn:microsoft.com/office/officeart/2005/8/layout/default"/>
    <dgm:cxn modelId="{54700D12-48A5-4325-89D8-9EEDF36603C9}" type="presOf" srcId="{F8F61CCB-B7D8-479A-B820-C751777959FA}" destId="{33BF8328-6323-4A06-AE8B-83AD6ADAEEAC}" srcOrd="0" destOrd="0" presId="urn:microsoft.com/office/officeart/2005/8/layout/default"/>
    <dgm:cxn modelId="{237EA715-A70F-406A-9219-A6FC49608F6C}" srcId="{697467BF-CAD0-47AF-9F27-0818DC7C6ABE}" destId="{EBAD0131-50EC-413D-AA23-ACFCDDEDE73C}" srcOrd="12" destOrd="0" parTransId="{31049908-807F-4FBC-916D-23E85BBFF86A}" sibTransId="{D17AE212-E256-4925-AB3B-F212F46C9AE6}"/>
    <dgm:cxn modelId="{ADE1C81B-4552-4094-B765-C2F0025FB587}" type="presOf" srcId="{1F9E276B-752D-42C7-8739-6B54CC6D05C7}" destId="{C784F62D-23A0-4868-86A1-59691062C775}" srcOrd="0" destOrd="0" presId="urn:microsoft.com/office/officeart/2005/8/layout/default"/>
    <dgm:cxn modelId="{EB931721-98FB-4B2E-A8ED-F90B791441F2}" type="presOf" srcId="{5BDD1768-7A25-4288-92CE-5F97C88B0010}" destId="{D4E52F8D-EB89-44C3-AE1C-AE123888FF2F}" srcOrd="0" destOrd="1" presId="urn:microsoft.com/office/officeart/2005/8/layout/default"/>
    <dgm:cxn modelId="{592F9723-49CB-42CE-9423-C63B7EA5AAC5}" type="presOf" srcId="{5ECAC089-6B48-4D52-8162-38B0544EB0BF}" destId="{4499E85E-8DD9-407B-990D-59493C985CA4}" srcOrd="0" destOrd="0" presId="urn:microsoft.com/office/officeart/2005/8/layout/default"/>
    <dgm:cxn modelId="{6E070524-B114-419D-9F97-64CE3C802229}" type="presOf" srcId="{0DF44B4D-BF6D-4F92-ADA3-51A6FC961345}" destId="{BF7E2DA6-960B-47FD-9F6E-EEE580F3148D}" srcOrd="0" destOrd="1" presId="urn:microsoft.com/office/officeart/2005/8/layout/default"/>
    <dgm:cxn modelId="{69487B24-847D-4E53-B9ED-872C0B92F065}" type="presOf" srcId="{F3F71DE0-1B55-4D8B-B520-46C43DC8B468}" destId="{5D316228-F3B5-4C9C-A8AC-9B44A6ED4EFB}" srcOrd="0" destOrd="0" presId="urn:microsoft.com/office/officeart/2005/8/layout/default"/>
    <dgm:cxn modelId="{5EA2D826-D24F-434B-B7BA-A92E77F365A4}" srcId="{ED5104FF-9BAE-44B9-98BC-E8B61AA91F8C}" destId="{7140171D-9F86-487A-8D62-A30C832BBE36}" srcOrd="0" destOrd="0" parTransId="{F62B9005-B691-4E46-A122-45920DA11461}" sibTransId="{E4E3F774-835C-4961-A7A0-92375CB9D88D}"/>
    <dgm:cxn modelId="{26A45D2A-78A1-4071-AC7D-8ABAAB9B5488}" srcId="{F3F71DE0-1B55-4D8B-B520-46C43DC8B468}" destId="{755E1998-3F23-4348-B441-5BFB7E3F9B9F}" srcOrd="0" destOrd="0" parTransId="{0A0E9DAE-87A0-480D-8148-0B1C924B0C5A}" sibTransId="{B2E501A5-D2FA-44A4-812C-9873301125A8}"/>
    <dgm:cxn modelId="{8FC1DA2C-1DDE-41D5-89C0-730804AE2E1B}" type="presOf" srcId="{083BF78F-7461-4061-97D5-12CF0E88783D}" destId="{F4E55BC1-6AAB-400A-9BC9-3486B8C69227}" srcOrd="0" destOrd="1" presId="urn:microsoft.com/office/officeart/2005/8/layout/default"/>
    <dgm:cxn modelId="{D9E2FF2C-6629-4CE5-8CB3-20637D7BF1DB}" srcId="{F600A169-418F-43F1-A75B-DBD9E8E58E62}" destId="{5BDD1768-7A25-4288-92CE-5F97C88B0010}" srcOrd="0" destOrd="0" parTransId="{5F474F13-865F-4A3B-835E-11837F56046D}" sibTransId="{BBB50EB4-952E-4B70-9214-48C68B074ACA}"/>
    <dgm:cxn modelId="{06E03C2E-6676-4862-9F76-1785D1F7F757}" srcId="{6120C7DE-9290-4CEF-9337-E3A14835FE0D}" destId="{5B5C3E9A-A2E3-4269-9BF5-96DF5CFC2A75}" srcOrd="0" destOrd="0" parTransId="{3E01B84C-1A27-47E4-9748-C9BB459DC560}" sibTransId="{72B160E1-88ED-43EA-A807-675FAFF9601B}"/>
    <dgm:cxn modelId="{8A03962E-8831-41B2-A812-568ACECBCF2E}" type="presOf" srcId="{D54D74D3-347D-4D38-B78A-3A344A365F79}" destId="{62DEEC50-BADD-4C65-B187-23F553AA13F3}" srcOrd="0" destOrd="1" presId="urn:microsoft.com/office/officeart/2005/8/layout/default"/>
    <dgm:cxn modelId="{AE99AB34-B77A-41B5-A66E-2CD24823D9B5}" type="presOf" srcId="{7D3AE9D7-3947-4D41-A22A-9E8CB092AEDD}" destId="{5908FB64-61FB-404A-B615-9B3267B5B25F}" srcOrd="0" destOrd="0" presId="urn:microsoft.com/office/officeart/2005/8/layout/default"/>
    <dgm:cxn modelId="{DD38B036-4FCA-4D58-88A7-30B6DC34BEE2}" type="presOf" srcId="{755E1998-3F23-4348-B441-5BFB7E3F9B9F}" destId="{5D316228-F3B5-4C9C-A8AC-9B44A6ED4EFB}" srcOrd="0" destOrd="1" presId="urn:microsoft.com/office/officeart/2005/8/layout/default"/>
    <dgm:cxn modelId="{BEC20037-5C56-49DB-937F-6BCE553E889B}" type="presOf" srcId="{A2708DA8-E198-4CAD-92A5-C63F9783066F}" destId="{75B690BB-CF7B-4CC5-8599-FA6B5FB8CFD9}" srcOrd="0" destOrd="0" presId="urn:microsoft.com/office/officeart/2005/8/layout/default"/>
    <dgm:cxn modelId="{2D35263B-598A-4A9B-9510-4AC4D584F726}" srcId="{697467BF-CAD0-47AF-9F27-0818DC7C6ABE}" destId="{7D3AE9D7-3947-4D41-A22A-9E8CB092AEDD}" srcOrd="17" destOrd="0" parTransId="{806358F8-AAE5-41AA-9D4E-4196E619D4D8}" sibTransId="{A8AFD006-F104-4832-9472-D3C3C2C4D385}"/>
    <dgm:cxn modelId="{817E8C3E-C994-49A9-AA28-C16F0A2D4FB2}" srcId="{07798723-7249-4483-8E84-8DF1702F5FCC}" destId="{7CF3E7CB-B0E7-4FF0-A03F-3D329A61D34B}" srcOrd="0" destOrd="0" parTransId="{01BA8E3F-2416-4FB1-9F68-C9E574A3CC15}" sibTransId="{6FEFFD39-CF22-4EFB-9F22-DDEA8BF13A7A}"/>
    <dgm:cxn modelId="{6896D55B-701F-4D27-82A5-C27AD6B98E1B}" srcId="{697467BF-CAD0-47AF-9F27-0818DC7C6ABE}" destId="{FD640233-9626-4D24-97F3-42C2DE4DD01C}" srcOrd="1" destOrd="0" parTransId="{F29BCCDE-98D8-4F9C-B581-7FF86ACA7614}" sibTransId="{703B5E81-C395-4BD6-94F9-49666D99ED5B}"/>
    <dgm:cxn modelId="{3AFF2244-79C8-4906-B09C-85BA80F5FDDC}" srcId="{697467BF-CAD0-47AF-9F27-0818DC7C6ABE}" destId="{0F54CBD6-896E-4295-81CB-EFCB689604E3}" srcOrd="11" destOrd="0" parTransId="{5E0652DD-8DA1-4B8E-B5B1-3CDCC01C5427}" sibTransId="{450C6EAC-B21C-4A1E-AD8F-6A1472F7646A}"/>
    <dgm:cxn modelId="{2A1FEF44-47F7-4BB1-B2D8-B51A8F0EBE8E}" srcId="{697467BF-CAD0-47AF-9F27-0818DC7C6ABE}" destId="{F600A169-418F-43F1-A75B-DBD9E8E58E62}" srcOrd="20" destOrd="0" parTransId="{1FAE548A-7954-41F9-A132-B81CBF2C4F66}" sibTransId="{04BC09D5-18CF-4411-BB86-FBB9491103D5}"/>
    <dgm:cxn modelId="{70FCEF44-9023-4919-BC42-677510BE0A7E}" srcId="{FD640233-9626-4D24-97F3-42C2DE4DD01C}" destId="{700258FF-C079-4E0A-A809-E197FC05DC69}" srcOrd="0" destOrd="0" parTransId="{5674FAE7-4637-4A55-A350-6C22CC25AD49}" sibTransId="{B2595AA6-0B51-4D85-86C8-A45FB7D21337}"/>
    <dgm:cxn modelId="{791CE068-B935-4BA1-8387-B5F022844DAC}" srcId="{697467BF-CAD0-47AF-9F27-0818DC7C6ABE}" destId="{F8F61CCB-B7D8-479A-B820-C751777959FA}" srcOrd="2" destOrd="0" parTransId="{C6922F40-C904-4330-B36E-53064CC30F53}" sibTransId="{E8F38F10-61BF-4B8C-A9E7-AB5461F82A7C}"/>
    <dgm:cxn modelId="{F4EF0F69-8541-496E-A3F3-E901CD565665}" srcId="{F8F61CCB-B7D8-479A-B820-C751777959FA}" destId="{2F51910F-4CC8-43AA-AF09-83DC3DB693F0}" srcOrd="0" destOrd="0" parTransId="{ABDAD8D1-584A-466E-8AA0-BA920B449077}" sibTransId="{7E3DB7B3-51E1-4BE0-A01E-F2231E432344}"/>
    <dgm:cxn modelId="{14934849-F384-40F5-92F8-2A1AD2B11E17}" srcId="{697467BF-CAD0-47AF-9F27-0818DC7C6ABE}" destId="{ACA04568-7B85-4371-80E2-E444F55C3627}" srcOrd="15" destOrd="0" parTransId="{A3B65590-EC7D-4D82-950E-74822F1BD80F}" sibTransId="{D5ED9BA3-FBF5-469F-8BCE-A4B4E18506F5}"/>
    <dgm:cxn modelId="{2306886A-606B-492B-B1BC-E288F3397E15}" srcId="{5ECAC089-6B48-4D52-8162-38B0544EB0BF}" destId="{35445783-6C3C-4C9A-8782-906E78444964}" srcOrd="0" destOrd="0" parTransId="{72E2D9F9-2678-4865-B13B-544CA38BADE9}" sibTransId="{016EBBC2-E85F-44A8-AD09-1A7854FE3AA3}"/>
    <dgm:cxn modelId="{4118A34A-0B47-4B4A-8AB0-BCB1A82C54DE}" srcId="{A2708DA8-E198-4CAD-92A5-C63F9783066F}" destId="{98856ABD-84BE-433D-8851-B3EF4E744BE5}" srcOrd="0" destOrd="0" parTransId="{16BAC7BD-9CBA-485A-994A-FFF60160EC2B}" sibTransId="{561A253D-FEA2-4023-8C0B-43787A1ED6FD}"/>
    <dgm:cxn modelId="{E5F6EE6C-E434-482F-A441-73441935344B}" type="presOf" srcId="{EBAD0131-50EC-413D-AA23-ACFCDDEDE73C}" destId="{BF7E2DA6-960B-47FD-9F6E-EEE580F3148D}" srcOrd="0" destOrd="0" presId="urn:microsoft.com/office/officeart/2005/8/layout/default"/>
    <dgm:cxn modelId="{2A000F4F-51B4-41BB-98DF-BD709CCDCB56}" type="presOf" srcId="{6DAD7911-0CB5-4084-A047-23EEE3A29D06}" destId="{611C787D-6B39-4318-9BA3-79EC1402F62D}" srcOrd="0" destOrd="1" presId="urn:microsoft.com/office/officeart/2005/8/layout/default"/>
    <dgm:cxn modelId="{01FFA751-CF8D-4F88-86E6-4F10CE9D80BB}" type="presOf" srcId="{7760BB3A-7390-44F7-BA3D-1015AD18FE75}" destId="{C784F62D-23A0-4868-86A1-59691062C775}" srcOrd="0" destOrd="1" presId="urn:microsoft.com/office/officeart/2005/8/layout/default"/>
    <dgm:cxn modelId="{9FFAEE51-5377-4EE8-8EDF-3C4517587F9B}" srcId="{697467BF-CAD0-47AF-9F27-0818DC7C6ABE}" destId="{D98BB5FA-9C20-4828-B853-9676F2224BF5}" srcOrd="14" destOrd="0" parTransId="{C109ACA3-75E4-4641-B1C6-F21A8B245EF4}" sibTransId="{F11B3CAD-3C07-443B-AD33-0589049446DA}"/>
    <dgm:cxn modelId="{4DC1FA73-04A9-4C91-8A7B-48B171D22C25}" srcId="{697467BF-CAD0-47AF-9F27-0818DC7C6ABE}" destId="{BB2EB94D-BC36-43D4-BC90-ADEC5E1AA094}" srcOrd="4" destOrd="0" parTransId="{24474B9A-9AE8-4AA2-9A64-6DF0F3B51751}" sibTransId="{681F0DFA-8F0E-4F7B-8841-2D7C6AC55928}"/>
    <dgm:cxn modelId="{330E4854-054F-4019-837A-7D96024CEA86}" srcId="{D86EABE3-F4A4-4432-98F1-AB63FB258F06}" destId="{962676F8-76F2-4BD2-B5A5-465E4DBEF8A4}" srcOrd="0" destOrd="0" parTransId="{80078760-7ED7-4D24-8C2B-3B68ADD756C8}" sibTransId="{DB38B998-1634-49FE-AA9A-E7760F054F21}"/>
    <dgm:cxn modelId="{D5788E77-5ECD-49C6-A2F5-C6B9E61BA3FB}" type="presOf" srcId="{700258FF-C079-4E0A-A809-E197FC05DC69}" destId="{0372C5DC-4493-4CAE-85F1-5E715163DF8F}" srcOrd="0" destOrd="1" presId="urn:microsoft.com/office/officeart/2005/8/layout/default"/>
    <dgm:cxn modelId="{79AFF379-C8C4-44BA-A306-33644BCD905B}" srcId="{697467BF-CAD0-47AF-9F27-0818DC7C6ABE}" destId="{A2708DA8-E198-4CAD-92A5-C63F9783066F}" srcOrd="13" destOrd="0" parTransId="{780F216F-804A-45FA-9CBA-69019B11E4F9}" sibTransId="{87EF4732-2CBA-4677-BA00-72B65FB2EC61}"/>
    <dgm:cxn modelId="{CF1DFE59-4397-4C0F-85EA-CD75C5D92EE8}" srcId="{26DE9997-ED39-4C19-AE35-6D64E53AFE03}" destId="{DB763576-1A8A-4F3A-BAA3-CF90DC9A5D1F}" srcOrd="0" destOrd="0" parTransId="{92A9839E-E144-4AAB-8179-911506D49135}" sibTransId="{108C26EB-C30D-45D3-8221-3F1121AAB8A6}"/>
    <dgm:cxn modelId="{3CB7127B-2AA3-412F-AD9E-95065C691987}" type="presOf" srcId="{ED5104FF-9BAE-44B9-98BC-E8B61AA91F8C}" destId="{A200FE29-F8CF-4243-A1F0-246C810EB79E}" srcOrd="0" destOrd="0" presId="urn:microsoft.com/office/officeart/2005/8/layout/default"/>
    <dgm:cxn modelId="{85A34988-7023-456F-A92A-03975EEC272D}" type="presOf" srcId="{5B5C3E9A-A2E3-4269-9BF5-96DF5CFC2A75}" destId="{BE88C07D-0C52-4554-AC6D-BD9B53D12A77}" srcOrd="0" destOrd="1" presId="urn:microsoft.com/office/officeart/2005/8/layout/default"/>
    <dgm:cxn modelId="{566DA38E-6615-4500-985F-D6A5B63A42C5}" srcId="{697467BF-CAD0-47AF-9F27-0818DC7C6ABE}" destId="{D86EABE3-F4A4-4432-98F1-AB63FB258F06}" srcOrd="10" destOrd="0" parTransId="{FA3FE618-7D57-41DA-AB54-93F2A393BD42}" sibTransId="{FC0B2A59-E5E6-4075-8CAD-B4564C7228AB}"/>
    <dgm:cxn modelId="{34FA7A8F-6782-4EA7-84E1-7C3391E7FB07}" srcId="{697467BF-CAD0-47AF-9F27-0818DC7C6ABE}" destId="{F3F71DE0-1B55-4D8B-B520-46C43DC8B468}" srcOrd="9" destOrd="0" parTransId="{A92B1004-116D-4778-98F9-99A58360A98F}" sibTransId="{7C15DA78-688B-4A44-82DA-46DFBF74456F}"/>
    <dgm:cxn modelId="{68C20090-9A5D-4FAF-AF45-C39D17E98F35}" type="presOf" srcId="{962676F8-76F2-4BD2-B5A5-465E4DBEF8A4}" destId="{0F2617CA-3B40-40B8-8410-70D357E794F8}" srcOrd="0" destOrd="1" presId="urn:microsoft.com/office/officeart/2005/8/layout/default"/>
    <dgm:cxn modelId="{E01BA696-DAAE-40C8-A49C-01F65A646275}" type="presOf" srcId="{F600A169-418F-43F1-A75B-DBD9E8E58E62}" destId="{D4E52F8D-EB89-44C3-AE1C-AE123888FF2F}" srcOrd="0" destOrd="0" presId="urn:microsoft.com/office/officeart/2005/8/layout/default"/>
    <dgm:cxn modelId="{6399BD9A-F704-40A6-9673-12214425A410}" type="presOf" srcId="{26DE9997-ED39-4C19-AE35-6D64E53AFE03}" destId="{E5869041-D2FB-48F2-877D-BA746E86D1DC}" srcOrd="0" destOrd="0" presId="urn:microsoft.com/office/officeart/2005/8/layout/default"/>
    <dgm:cxn modelId="{5396429F-1ABF-4387-BD1F-86C8B24C869B}" srcId="{697467BF-CAD0-47AF-9F27-0818DC7C6ABE}" destId="{A39558F4-9666-48BC-A8B0-D95384EE482F}" srcOrd="5" destOrd="0" parTransId="{1C1DEBD1-034F-4496-B3D1-0A0AE8266707}" sibTransId="{F84EA7ED-0E9A-4581-9254-28EC4E2BEE6A}"/>
    <dgm:cxn modelId="{B517DF9F-D185-423D-8F2D-8891940F133C}" type="presOf" srcId="{D86EABE3-F4A4-4432-98F1-AB63FB258F06}" destId="{0F2617CA-3B40-40B8-8410-70D357E794F8}" srcOrd="0" destOrd="0" presId="urn:microsoft.com/office/officeart/2005/8/layout/default"/>
    <dgm:cxn modelId="{932DF8A1-646C-44B3-B35F-01BF33FFC726}" type="presOf" srcId="{ACA04568-7B85-4371-80E2-E444F55C3627}" destId="{81C687BE-CF89-4047-9014-96ADDC329056}" srcOrd="0" destOrd="0" presId="urn:microsoft.com/office/officeart/2005/8/layout/default"/>
    <dgm:cxn modelId="{3809ECA5-8454-4C66-A9E9-51ADB0DB3B60}" type="presOf" srcId="{BE8C7AFB-21D4-4280-B2A8-F66937F71F9F}" destId="{F090EABC-5FB4-463C-B657-F3E630848E4D}" srcOrd="0" destOrd="1" presId="urn:microsoft.com/office/officeart/2005/8/layout/default"/>
    <dgm:cxn modelId="{1FB2AAA7-4B55-41EB-A803-D871C9200DD9}" srcId="{697467BF-CAD0-47AF-9F27-0818DC7C6ABE}" destId="{26DE9997-ED39-4C19-AE35-6D64E53AFE03}" srcOrd="16" destOrd="0" parTransId="{60623558-6E2F-4FCD-9208-32851ED726FD}" sibTransId="{40E8B6BC-BBF1-4D3B-9141-F4FD00616248}"/>
    <dgm:cxn modelId="{0FE441A8-18FF-4E26-A670-009A8171D630}" type="presOf" srcId="{FD640233-9626-4D24-97F3-42C2DE4DD01C}" destId="{0372C5DC-4493-4CAE-85F1-5E715163DF8F}" srcOrd="0" destOrd="0" presId="urn:microsoft.com/office/officeart/2005/8/layout/default"/>
    <dgm:cxn modelId="{FB3192A9-9AF9-4DE4-8249-38159AB41F8C}" srcId="{697467BF-CAD0-47AF-9F27-0818DC7C6ABE}" destId="{1F9E276B-752D-42C7-8739-6B54CC6D05C7}" srcOrd="18" destOrd="0" parTransId="{12EE9A43-9AE9-4CD8-8C91-F858DA5AE65A}" sibTransId="{913CAAFC-DFE7-4079-92F2-66B686C75D9F}"/>
    <dgm:cxn modelId="{CB8DF5B0-53B7-40E9-BB07-799EF523973A}" type="presOf" srcId="{0F54CBD6-896E-4295-81CB-EFCB689604E3}" destId="{F4E55BC1-6AAB-400A-9BC9-3486B8C69227}" srcOrd="0" destOrd="0" presId="urn:microsoft.com/office/officeart/2005/8/layout/default"/>
    <dgm:cxn modelId="{356EEFB2-2132-4DD7-9971-945F69934E44}" type="presOf" srcId="{A7CA0376-8A9E-4EE1-8FF5-631020EE0471}" destId="{C4AC2102-7B19-4EA7-9E48-D34CF11CE535}" srcOrd="0" destOrd="0" presId="urn:microsoft.com/office/officeart/2005/8/layout/default"/>
    <dgm:cxn modelId="{3C87B3B7-B616-45A4-9A41-0734CD7F0ACF}" srcId="{697467BF-CAD0-47AF-9F27-0818DC7C6ABE}" destId="{07798723-7249-4483-8E84-8DF1702F5FCC}" srcOrd="19" destOrd="0" parTransId="{9C9C772F-D276-480A-9704-0C6F8A6AF142}" sibTransId="{B55D3150-512E-4064-8596-7E81DF3B9F95}"/>
    <dgm:cxn modelId="{7F252CBB-E765-413B-A20A-6CC0F931700F}" type="presOf" srcId="{6120C7DE-9290-4CEF-9337-E3A14835FE0D}" destId="{BE88C07D-0C52-4554-AC6D-BD9B53D12A77}" srcOrd="0" destOrd="0" presId="urn:microsoft.com/office/officeart/2005/8/layout/default"/>
    <dgm:cxn modelId="{8C79F2BB-BF28-48B0-BE2F-DF0B13FE4382}" type="presOf" srcId="{CAF26347-91AE-4AB8-A131-E9F6EED03807}" destId="{F090EABC-5FB4-463C-B657-F3E630848E4D}" srcOrd="0" destOrd="0" presId="urn:microsoft.com/office/officeart/2005/8/layout/default"/>
    <dgm:cxn modelId="{24A58FBE-0424-45AB-97AF-4B69A2E8926D}" srcId="{0F54CBD6-896E-4295-81CB-EFCB689604E3}" destId="{083BF78F-7461-4061-97D5-12CF0E88783D}" srcOrd="0" destOrd="0" parTransId="{3BA68DB7-2AD7-472E-961C-09D2C0803C50}" sibTransId="{C9F34D81-4153-4A7E-9620-D550A211FE93}"/>
    <dgm:cxn modelId="{7675C4BE-16C9-4E40-B09F-915D5AE5EB1A}" type="presOf" srcId="{A39558F4-9666-48BC-A8B0-D95384EE482F}" destId="{62DEEC50-BADD-4C65-B187-23F553AA13F3}" srcOrd="0" destOrd="0" presId="urn:microsoft.com/office/officeart/2005/8/layout/default"/>
    <dgm:cxn modelId="{3216F5BE-D5C7-409B-8072-23863CC423C8}" srcId="{ACA04568-7B85-4371-80E2-E444F55C3627}" destId="{2D9A71A1-0A96-4A72-97DC-5F276EEA63A9}" srcOrd="0" destOrd="0" parTransId="{ECEB663B-EFEB-49CC-8464-E6685C824911}" sibTransId="{893EC2C6-D637-447A-9CBF-6CF06001E5C2}"/>
    <dgm:cxn modelId="{09FB92C0-E58A-4A95-9E9F-14555156C80A}" srcId="{D98BB5FA-9C20-4828-B853-9676F2224BF5}" destId="{6DAD7911-0CB5-4084-A047-23EEE3A29D06}" srcOrd="0" destOrd="0" parTransId="{D7D6DCD6-E9AF-43D3-9858-6469EA01B4AF}" sibTransId="{70F477B2-94DC-4044-9EA0-D069F242C0B3}"/>
    <dgm:cxn modelId="{04889BC3-100F-4233-BD6D-64AF26D01935}" srcId="{A7CA0376-8A9E-4EE1-8FF5-631020EE0471}" destId="{E36AF0F4-4107-40CF-87E5-59F9AF0BCA75}" srcOrd="0" destOrd="0" parTransId="{0EF590EB-206C-44BD-B116-4D4DFD02D284}" sibTransId="{8D4E9ECD-4272-4625-95D7-C1EBB1542D79}"/>
    <dgm:cxn modelId="{A4A065C8-ED7E-4D72-9202-F1CC63F5EF70}" srcId="{1F9E276B-752D-42C7-8739-6B54CC6D05C7}" destId="{7760BB3A-7390-44F7-BA3D-1015AD18FE75}" srcOrd="0" destOrd="0" parTransId="{0FDF9FC6-FFE7-4F77-BC7B-4F6F065B4305}" sibTransId="{6AC6E373-FC7E-41C4-A5CD-883821BE7959}"/>
    <dgm:cxn modelId="{550CBDC8-04A7-4CDC-BD2F-386EDCF17DB3}" type="presOf" srcId="{7CF3E7CB-B0E7-4FF0-A03F-3D329A61D34B}" destId="{999515F5-1E5D-47EC-B9CC-AEFA557447CB}" srcOrd="0" destOrd="1" presId="urn:microsoft.com/office/officeart/2005/8/layout/default"/>
    <dgm:cxn modelId="{112775CA-89FB-4D97-A7F6-77B062B825E4}" srcId="{697467BF-CAD0-47AF-9F27-0818DC7C6ABE}" destId="{6120C7DE-9290-4CEF-9337-E3A14835FE0D}" srcOrd="8" destOrd="0" parTransId="{97083326-76EA-467C-A2FF-5DDA2FEF748D}" sibTransId="{D11E20B5-2B61-4AFD-940E-FCAAE8CB01BC}"/>
    <dgm:cxn modelId="{7F32B5CA-BDD8-49DD-B011-10D38B3CA94B}" srcId="{697467BF-CAD0-47AF-9F27-0818DC7C6ABE}" destId="{CAF26347-91AE-4AB8-A131-E9F6EED03807}" srcOrd="3" destOrd="0" parTransId="{69F502C7-2189-4368-8901-56C5D92FFC30}" sibTransId="{84471556-834D-4C91-884D-1C847A679D69}"/>
    <dgm:cxn modelId="{4C1912CF-6F57-417F-B52B-8EE85274E60D}" srcId="{A39558F4-9666-48BC-A8B0-D95384EE482F}" destId="{D54D74D3-347D-4D38-B78A-3A344A365F79}" srcOrd="0" destOrd="0" parTransId="{4D0DEABA-2716-4211-BCA7-FC555CFEF8DC}" sibTransId="{4702183D-8E20-4F17-8A06-75F7518A0255}"/>
    <dgm:cxn modelId="{0C41ADD2-8876-44D4-99F6-792D9F1DDFFD}" srcId="{7D3AE9D7-3947-4D41-A22A-9E8CB092AEDD}" destId="{BE70E52D-C733-4E16-8246-99F658C50231}" srcOrd="0" destOrd="0" parTransId="{36E533CA-34D2-41E0-B2FE-177F2F77ACDC}" sibTransId="{976EC22B-1C7A-4415-8ACF-5B429A0D6E39}"/>
    <dgm:cxn modelId="{94EE70DA-AB7A-4A8A-AE1A-B0D938CE8A72}" type="presOf" srcId="{697467BF-CAD0-47AF-9F27-0818DC7C6ABE}" destId="{C261A7F9-221A-4E95-947A-2ECB935CDFC9}" srcOrd="0" destOrd="0" presId="urn:microsoft.com/office/officeart/2005/8/layout/default"/>
    <dgm:cxn modelId="{0E61E7DE-0603-46CA-9DFF-0A396EAE8779}" srcId="{697467BF-CAD0-47AF-9F27-0818DC7C6ABE}" destId="{5ECAC089-6B48-4D52-8162-38B0544EB0BF}" srcOrd="7" destOrd="0" parTransId="{98083265-B073-486E-B8CC-B4E70B398911}" sibTransId="{90748D7A-48D8-450A-A982-C2C3639399E1}"/>
    <dgm:cxn modelId="{AEF83BDF-0C26-4402-88FF-A18D0F913138}" type="presOf" srcId="{35445783-6C3C-4C9A-8782-906E78444964}" destId="{4499E85E-8DD9-407B-990D-59493C985CA4}" srcOrd="0" destOrd="1" presId="urn:microsoft.com/office/officeart/2005/8/layout/default"/>
    <dgm:cxn modelId="{2FC59FE2-9166-42B2-A84F-507ED009DCAF}" type="presOf" srcId="{90ACD164-9CEF-460B-97A5-30A3DFE77F9A}" destId="{6074D370-3B14-46DB-9F75-B63ECB54A468}" srcOrd="0" destOrd="1" presId="urn:microsoft.com/office/officeart/2005/8/layout/default"/>
    <dgm:cxn modelId="{7B88F5E3-CD75-4FF8-A977-5161E076DB59}" type="presOf" srcId="{BB2EB94D-BC36-43D4-BC90-ADEC5E1AA094}" destId="{6074D370-3B14-46DB-9F75-B63ECB54A468}" srcOrd="0" destOrd="0" presId="urn:microsoft.com/office/officeart/2005/8/layout/default"/>
    <dgm:cxn modelId="{EBF94DED-5677-4302-A5FA-931F1FF27F63}" type="presOf" srcId="{2D9A71A1-0A96-4A72-97DC-5F276EEA63A9}" destId="{81C687BE-CF89-4047-9014-96ADDC329056}" srcOrd="0" destOrd="1" presId="urn:microsoft.com/office/officeart/2005/8/layout/default"/>
    <dgm:cxn modelId="{1B73B5FD-6DA5-44AD-9C66-CF6F0FB5D98D}" type="presOf" srcId="{E36AF0F4-4107-40CF-87E5-59F9AF0BCA75}" destId="{C4AC2102-7B19-4EA7-9E48-D34CF11CE535}" srcOrd="0" destOrd="1" presId="urn:microsoft.com/office/officeart/2005/8/layout/default"/>
    <dgm:cxn modelId="{DF3C36FE-345E-472E-BFC5-BD6F71D97C42}" srcId="{697467BF-CAD0-47AF-9F27-0818DC7C6ABE}" destId="{ED5104FF-9BAE-44B9-98BC-E8B61AA91F8C}" srcOrd="0" destOrd="0" parTransId="{66F2FFDF-CA7C-4064-A60E-8C6A91F73533}" sibTransId="{280CEDC5-2491-48CF-804E-D78EEAE4727F}"/>
    <dgm:cxn modelId="{024EFAFE-1432-4F1F-95ED-7F6EE30D5C42}" srcId="{EBAD0131-50EC-413D-AA23-ACFCDDEDE73C}" destId="{0DF44B4D-BF6D-4F92-ADA3-51A6FC961345}" srcOrd="0" destOrd="0" parTransId="{7B7DF156-87AD-43B1-B9C3-EA669BAEF2CD}" sibTransId="{C2376CCF-90B1-446E-B607-735C93E7F794}"/>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209C8894-1216-467D-91D0-D1FE11689B4F}" type="presParOf" srcId="{C261A7F9-221A-4E95-947A-2ECB935CDFC9}" destId="{0372C5DC-4493-4CAE-85F1-5E715163DF8F}" srcOrd="2" destOrd="0" presId="urn:microsoft.com/office/officeart/2005/8/layout/default"/>
    <dgm:cxn modelId="{EEA7FEEB-61AF-46CB-A1DF-5BF506434E17}" type="presParOf" srcId="{C261A7F9-221A-4E95-947A-2ECB935CDFC9}" destId="{BFA57D55-1E99-42A3-B254-CC05B02C8C06}" srcOrd="3" destOrd="0" presId="urn:microsoft.com/office/officeart/2005/8/layout/default"/>
    <dgm:cxn modelId="{1CFB71DA-3DD2-4775-95FC-D99CA4C714D1}" type="presParOf" srcId="{C261A7F9-221A-4E95-947A-2ECB935CDFC9}" destId="{33BF8328-6323-4A06-AE8B-83AD6ADAEEAC}" srcOrd="4" destOrd="0" presId="urn:microsoft.com/office/officeart/2005/8/layout/default"/>
    <dgm:cxn modelId="{ACB20271-30A7-4971-997E-53FC0DB80880}" type="presParOf" srcId="{C261A7F9-221A-4E95-947A-2ECB935CDFC9}" destId="{D250D32C-A47A-4995-80E3-93F5D8E39511}" srcOrd="5" destOrd="0" presId="urn:microsoft.com/office/officeart/2005/8/layout/default"/>
    <dgm:cxn modelId="{4064EB06-DF9C-4595-9F93-47892F4E56E4}" type="presParOf" srcId="{C261A7F9-221A-4E95-947A-2ECB935CDFC9}" destId="{F090EABC-5FB4-463C-B657-F3E630848E4D}" srcOrd="6" destOrd="0" presId="urn:microsoft.com/office/officeart/2005/8/layout/default"/>
    <dgm:cxn modelId="{A9056DAB-AE27-48D5-80EE-F016D7FEB6A9}" type="presParOf" srcId="{C261A7F9-221A-4E95-947A-2ECB935CDFC9}" destId="{80FFE2A4-C803-41B5-87EA-6C65021F9ED4}" srcOrd="7" destOrd="0" presId="urn:microsoft.com/office/officeart/2005/8/layout/default"/>
    <dgm:cxn modelId="{FC485FCF-10F1-4A35-B4AA-0C8F7F196771}" type="presParOf" srcId="{C261A7F9-221A-4E95-947A-2ECB935CDFC9}" destId="{6074D370-3B14-46DB-9F75-B63ECB54A468}" srcOrd="8" destOrd="0" presId="urn:microsoft.com/office/officeart/2005/8/layout/default"/>
    <dgm:cxn modelId="{297FA884-EA75-4FF3-BB7A-B3E107FB8DBF}" type="presParOf" srcId="{C261A7F9-221A-4E95-947A-2ECB935CDFC9}" destId="{AE19FB7D-B539-48E7-B1CE-C7EC01EAA2CB}" srcOrd="9" destOrd="0" presId="urn:microsoft.com/office/officeart/2005/8/layout/default"/>
    <dgm:cxn modelId="{A5033988-54BC-4791-B243-13A7A5DE0DAD}" type="presParOf" srcId="{C261A7F9-221A-4E95-947A-2ECB935CDFC9}" destId="{62DEEC50-BADD-4C65-B187-23F553AA13F3}" srcOrd="10" destOrd="0" presId="urn:microsoft.com/office/officeart/2005/8/layout/default"/>
    <dgm:cxn modelId="{EBF8CF28-6558-48DF-9CA4-9F7CB0049EC1}" type="presParOf" srcId="{C261A7F9-221A-4E95-947A-2ECB935CDFC9}" destId="{06DA4362-7DAC-4D0F-B3F1-D924671A2002}" srcOrd="11" destOrd="0" presId="urn:microsoft.com/office/officeart/2005/8/layout/default"/>
    <dgm:cxn modelId="{326DBE31-FCEC-48CD-9DE2-A75C2D32128B}" type="presParOf" srcId="{C261A7F9-221A-4E95-947A-2ECB935CDFC9}" destId="{C4AC2102-7B19-4EA7-9E48-D34CF11CE535}" srcOrd="12" destOrd="0" presId="urn:microsoft.com/office/officeart/2005/8/layout/default"/>
    <dgm:cxn modelId="{075E3AC1-25C0-4282-9BCF-78594D0B1178}" type="presParOf" srcId="{C261A7F9-221A-4E95-947A-2ECB935CDFC9}" destId="{04D72DC4-916C-4B2B-80B2-16BA343E01E9}" srcOrd="13" destOrd="0" presId="urn:microsoft.com/office/officeart/2005/8/layout/default"/>
    <dgm:cxn modelId="{A1B2782C-020E-4F23-AA5A-247E05BF9FD3}" type="presParOf" srcId="{C261A7F9-221A-4E95-947A-2ECB935CDFC9}" destId="{4499E85E-8DD9-407B-990D-59493C985CA4}" srcOrd="14" destOrd="0" presId="urn:microsoft.com/office/officeart/2005/8/layout/default"/>
    <dgm:cxn modelId="{23C2C23A-4850-432C-AB11-7CBB47F2F2C0}" type="presParOf" srcId="{C261A7F9-221A-4E95-947A-2ECB935CDFC9}" destId="{E4B8FE22-CA10-40F1-94DD-2059F50C2999}" srcOrd="15" destOrd="0" presId="urn:microsoft.com/office/officeart/2005/8/layout/default"/>
    <dgm:cxn modelId="{C484F2ED-C7DE-4E40-8354-66E66A035638}" type="presParOf" srcId="{C261A7F9-221A-4E95-947A-2ECB935CDFC9}" destId="{BE88C07D-0C52-4554-AC6D-BD9B53D12A77}" srcOrd="16" destOrd="0" presId="urn:microsoft.com/office/officeart/2005/8/layout/default"/>
    <dgm:cxn modelId="{86B6A194-4E1F-4A8E-9AF9-A305D02DDF80}" type="presParOf" srcId="{C261A7F9-221A-4E95-947A-2ECB935CDFC9}" destId="{76368936-013B-4CDA-9BA1-BFC56EFB3DBF}" srcOrd="17" destOrd="0" presId="urn:microsoft.com/office/officeart/2005/8/layout/default"/>
    <dgm:cxn modelId="{143A1D75-D55A-4059-A821-F18BF62FCD79}" type="presParOf" srcId="{C261A7F9-221A-4E95-947A-2ECB935CDFC9}" destId="{5D316228-F3B5-4C9C-A8AC-9B44A6ED4EFB}" srcOrd="18" destOrd="0" presId="urn:microsoft.com/office/officeart/2005/8/layout/default"/>
    <dgm:cxn modelId="{BAB00140-5C3A-4885-B3A6-278A2677E58A}" type="presParOf" srcId="{C261A7F9-221A-4E95-947A-2ECB935CDFC9}" destId="{5456CB6A-1348-4BBF-8974-253367E79490}" srcOrd="19" destOrd="0" presId="urn:microsoft.com/office/officeart/2005/8/layout/default"/>
    <dgm:cxn modelId="{F9943608-177B-4385-AF4C-02656B501A5A}" type="presParOf" srcId="{C261A7F9-221A-4E95-947A-2ECB935CDFC9}" destId="{0F2617CA-3B40-40B8-8410-70D357E794F8}" srcOrd="20" destOrd="0" presId="urn:microsoft.com/office/officeart/2005/8/layout/default"/>
    <dgm:cxn modelId="{D415C34C-801D-43A1-AE4E-BD5B7BE30B1B}" type="presParOf" srcId="{C261A7F9-221A-4E95-947A-2ECB935CDFC9}" destId="{0108AC13-CE10-496B-9AC3-9D36535F9FD9}" srcOrd="21" destOrd="0" presId="urn:microsoft.com/office/officeart/2005/8/layout/default"/>
    <dgm:cxn modelId="{20AB9EA4-1648-45EE-B386-BB75B8D82F3E}" type="presParOf" srcId="{C261A7F9-221A-4E95-947A-2ECB935CDFC9}" destId="{F4E55BC1-6AAB-400A-9BC9-3486B8C69227}" srcOrd="22" destOrd="0" presId="urn:microsoft.com/office/officeart/2005/8/layout/default"/>
    <dgm:cxn modelId="{7FD1F35C-2C94-43DF-B34B-1570B9DC525C}" type="presParOf" srcId="{C261A7F9-221A-4E95-947A-2ECB935CDFC9}" destId="{FCB5EEF4-55D7-408D-A9A9-C406ADEB5589}" srcOrd="23" destOrd="0" presId="urn:microsoft.com/office/officeart/2005/8/layout/default"/>
    <dgm:cxn modelId="{B85754F0-E9D1-4F4B-9F54-ABDEA73B8E04}" type="presParOf" srcId="{C261A7F9-221A-4E95-947A-2ECB935CDFC9}" destId="{BF7E2DA6-960B-47FD-9F6E-EEE580F3148D}" srcOrd="24" destOrd="0" presId="urn:microsoft.com/office/officeart/2005/8/layout/default"/>
    <dgm:cxn modelId="{C54DD788-6B45-43A2-BEE4-AE766B09A339}" type="presParOf" srcId="{C261A7F9-221A-4E95-947A-2ECB935CDFC9}" destId="{C4DA3445-FA64-4C27-A6B5-B6E6030E74B5}" srcOrd="25" destOrd="0" presId="urn:microsoft.com/office/officeart/2005/8/layout/default"/>
    <dgm:cxn modelId="{FA11E206-44FE-43C1-8A9D-FC507F3E5F79}" type="presParOf" srcId="{C261A7F9-221A-4E95-947A-2ECB935CDFC9}" destId="{75B690BB-CF7B-4CC5-8599-FA6B5FB8CFD9}" srcOrd="26" destOrd="0" presId="urn:microsoft.com/office/officeart/2005/8/layout/default"/>
    <dgm:cxn modelId="{C7E03DE0-1ADC-4B32-A97C-5C551E9659C5}" type="presParOf" srcId="{C261A7F9-221A-4E95-947A-2ECB935CDFC9}" destId="{F5124EEE-1E2D-441D-8498-042DDC8AEDDA}" srcOrd="27" destOrd="0" presId="urn:microsoft.com/office/officeart/2005/8/layout/default"/>
    <dgm:cxn modelId="{A9957D38-65CB-45CB-A6A1-09271F12C35E}" type="presParOf" srcId="{C261A7F9-221A-4E95-947A-2ECB935CDFC9}" destId="{611C787D-6B39-4318-9BA3-79EC1402F62D}" srcOrd="28" destOrd="0" presId="urn:microsoft.com/office/officeart/2005/8/layout/default"/>
    <dgm:cxn modelId="{F351BB4B-E642-47B4-9869-7B47AD5F692B}" type="presParOf" srcId="{C261A7F9-221A-4E95-947A-2ECB935CDFC9}" destId="{A52B01D1-8D30-4231-90B8-23EF0FACB7A0}" srcOrd="29" destOrd="0" presId="urn:microsoft.com/office/officeart/2005/8/layout/default"/>
    <dgm:cxn modelId="{002B6052-94D2-4582-B5E6-392697C29F4D}" type="presParOf" srcId="{C261A7F9-221A-4E95-947A-2ECB935CDFC9}" destId="{81C687BE-CF89-4047-9014-96ADDC329056}" srcOrd="30" destOrd="0" presId="urn:microsoft.com/office/officeart/2005/8/layout/default"/>
    <dgm:cxn modelId="{A3E923B7-823A-47B0-B731-DF49DCEB4954}" type="presParOf" srcId="{C261A7F9-221A-4E95-947A-2ECB935CDFC9}" destId="{63282345-2A78-4474-91D2-0F0DBC09F2C9}" srcOrd="31" destOrd="0" presId="urn:microsoft.com/office/officeart/2005/8/layout/default"/>
    <dgm:cxn modelId="{13AFFE6F-1983-415C-9DBE-5B791F8FEE24}" type="presParOf" srcId="{C261A7F9-221A-4E95-947A-2ECB935CDFC9}" destId="{E5869041-D2FB-48F2-877D-BA746E86D1DC}" srcOrd="32" destOrd="0" presId="urn:microsoft.com/office/officeart/2005/8/layout/default"/>
    <dgm:cxn modelId="{5E19C460-DBA7-40E6-A07C-09CFCBE643A0}" type="presParOf" srcId="{C261A7F9-221A-4E95-947A-2ECB935CDFC9}" destId="{15D124AF-D92D-4443-8A52-F3FA67A33FE6}" srcOrd="33" destOrd="0" presId="urn:microsoft.com/office/officeart/2005/8/layout/default"/>
    <dgm:cxn modelId="{0E3DC624-D8D3-41B6-8A30-AE16B64D4E22}" type="presParOf" srcId="{C261A7F9-221A-4E95-947A-2ECB935CDFC9}" destId="{5908FB64-61FB-404A-B615-9B3267B5B25F}" srcOrd="34" destOrd="0" presId="urn:microsoft.com/office/officeart/2005/8/layout/default"/>
    <dgm:cxn modelId="{673D25D3-EDC0-4DC4-99D1-1A25A39DC502}" type="presParOf" srcId="{C261A7F9-221A-4E95-947A-2ECB935CDFC9}" destId="{B3D6004B-5203-44EA-B4C6-3DCB1323ECB2}" srcOrd="35" destOrd="0" presId="urn:microsoft.com/office/officeart/2005/8/layout/default"/>
    <dgm:cxn modelId="{9CAA4102-432B-4664-964F-7E809FC14456}" type="presParOf" srcId="{C261A7F9-221A-4E95-947A-2ECB935CDFC9}" destId="{C784F62D-23A0-4868-86A1-59691062C775}" srcOrd="36" destOrd="0" presId="urn:microsoft.com/office/officeart/2005/8/layout/default"/>
    <dgm:cxn modelId="{6886A0CB-314E-4FEE-BCD0-4643C2FC7AEF}" type="presParOf" srcId="{C261A7F9-221A-4E95-947A-2ECB935CDFC9}" destId="{9FABAB96-419C-4874-A5D4-2F1CB6A5C641}" srcOrd="37" destOrd="0" presId="urn:microsoft.com/office/officeart/2005/8/layout/default"/>
    <dgm:cxn modelId="{2DCB1F49-870E-4A21-8015-47C40944EAE1}" type="presParOf" srcId="{C261A7F9-221A-4E95-947A-2ECB935CDFC9}" destId="{999515F5-1E5D-47EC-B9CC-AEFA557447CB}" srcOrd="38" destOrd="0" presId="urn:microsoft.com/office/officeart/2005/8/layout/default"/>
    <dgm:cxn modelId="{794AB2F7-6D63-48ED-B1FD-8B7905FE7C86}" type="presParOf" srcId="{C261A7F9-221A-4E95-947A-2ECB935CDFC9}" destId="{E22CD94F-135F-46B3-BFE4-2D669FF3E3C6}" srcOrd="39" destOrd="0" presId="urn:microsoft.com/office/officeart/2005/8/layout/default"/>
    <dgm:cxn modelId="{D83BAF6D-0E78-473C-BACD-EF3F766E8E57}" type="presParOf" srcId="{C261A7F9-221A-4E95-947A-2ECB935CDFC9}" destId="{D4E52F8D-EB89-44C3-AE1C-AE123888FF2F}" srcOrd="4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rtlCol="false">
          <a:noAutofit/>
        </a:bodyPr>
        <a:lstStyle/>
        <a:p>
          <a:pPr marL="0" lvl="0" indent="0" algn="ctr" defTabSz="711200" rtl="false">
            <a:lnSpc>
              <a:spcPct val="90000"/>
            </a:lnSpc>
            <a:spcBef>
              <a:spcPct val="0"/>
            </a:spcBef>
            <a:spcAft>
              <a:spcPct val="35000"/>
            </a:spcAft>
            <a:buNone/>
          </a:pPr>
          <a:r>
            <a:rPr lang="cy" sz="1600" b="0" i="0" u="none" kern="1200">
              <a:solidFill>
                <a:schemeClr val="tx1"/>
              </a:solidFill>
            </a:rPr>
            <a:t>Cybersecurity refers to the range of measures that can be undertaken to protect computer systems, networks and data from unauthorised access or cyberattack. Cyberattacks are primarily carried out through the use of malware. Malware is the term used to describe malicious software. This type of software is specifically designed to disrupt, damage, or gain unauthorized access to a computer system.</a:t>
          </a:r>
          <a:endParaRPr lang="en-GB" sz="1600" kern="1200" dirty="0">
            <a:solidFill>
              <a:schemeClr val="tx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bg1"/>
              </a:solidFill>
            </a:rPr>
            <a:t>Forms of Cyberattack</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In Mathematics 4 x 2 is the. </a:t>
          </a:r>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tx1"/>
              </a:solidFill>
            </a:rPr>
            <a:t>Shoulder Surfing</a:t>
          </a:r>
        </a:p>
        <a:p>
          <a:pPr marL="0" lvl="0" indent="0" defTabSz="288925" rtl="false">
            <a:lnSpc>
              <a:spcPct val="90000"/>
            </a:lnSpc>
            <a:spcBef>
              <a:spcPct val="0"/>
            </a:spcBef>
            <a:spcAft>
              <a:spcPct val="35000"/>
            </a:spcAft>
            <a:buNone/>
          </a:pPr>
          <a:endParaRPr lang="en-GB" sz="650" kern="1200" dirty="0">
            <a:solidFill>
              <a:schemeClr val="tx1"/>
            </a:solidFill>
          </a:endParaRPr>
        </a:p>
        <a:p>
          <a:pPr marL="0" lvl="0" indent="0" algn="ctr" defTabSz="288925" rtl="false">
            <a:lnSpc>
              <a:spcPct val="90000"/>
            </a:lnSpc>
            <a:spcBef>
              <a:spcPct val="0"/>
            </a:spcBef>
            <a:spcAft>
              <a:spcPct val="35000"/>
            </a:spcAft>
            <a:buNone/>
          </a:pPr>
          <a:r>
            <a:rPr lang="cy" sz="650" kern="1200">
              <a:solidFill>
                <a:schemeClr val="tx1"/>
              </a:solidFill>
            </a:rPr>
            <a:t>- This type of attack uses direct observation to get information from a user. </a:t>
          </a:r>
        </a:p>
        <a:p>
          <a:pPr marL="0" lvl="0" indent="0" algn="ctr" defTabSz="288925" rtl="false">
            <a:lnSpc>
              <a:spcPct val="90000"/>
            </a:lnSpc>
            <a:spcBef>
              <a:spcPct val="0"/>
            </a:spcBef>
            <a:spcAft>
              <a:spcPct val="35000"/>
            </a:spcAft>
            <a:buNone/>
          </a:pPr>
          <a:endParaRPr lang="en-GB" sz="650" kern="1200" dirty="0">
            <a:solidFill>
              <a:schemeClr val="tx1"/>
            </a:solidFill>
          </a:endParaRPr>
        </a:p>
        <a:p>
          <a:pPr marL="0" lvl="0" indent="0" algn="ctr" defTabSz="288925" rtl="false">
            <a:lnSpc>
              <a:spcPct val="90000"/>
            </a:lnSpc>
            <a:spcBef>
              <a:spcPct val="0"/>
            </a:spcBef>
            <a:spcAft>
              <a:spcPct val="35000"/>
            </a:spcAft>
            <a:buNone/>
          </a:pPr>
          <a:r>
            <a:rPr lang="cy" sz="650" kern="1200">
              <a:solidFill>
                <a:schemeClr val="tx1"/>
              </a:solidFill>
            </a:rPr>
            <a:t>- It is relatively simple to perform as it can involve standing next to someone and watching them as they fill out a form, or enter a PIN number.</a:t>
          </a:r>
        </a:p>
      </dsp:txBody>
      <dsp:txXfrm>
        <a:off x="38416" y="38253"/>
        <a:ext cx="1287697" cy="1217051"/>
      </dsp:txXfrm>
    </dsp:sp>
    <dsp:sp modelId="{A5B61B0C-A66D-4730-9B48-46ECC78759BF}">
      <dsp:nvSpPr>
        <dsp:cNvPr id="0" name=""/>
        <dsp:cNvSpPr/>
      </dsp:nvSpPr>
      <dsp:spPr>
        <a:xfrm>
          <a:off x="14212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tx1"/>
              </a:solidFill>
            </a:rPr>
            <a:t>SQL Injection</a:t>
          </a:r>
        </a:p>
        <a:p>
          <a:pPr marL="0" lvl="0" indent="0" algn="ctr" defTabSz="288925" rtl="false">
            <a:lnSpc>
              <a:spcPct val="90000"/>
            </a:lnSpc>
            <a:spcBef>
              <a:spcPct val="0"/>
            </a:spcBef>
            <a:spcAft>
              <a:spcPct val="35000"/>
            </a:spcAft>
            <a:buNone/>
          </a:pPr>
          <a:endParaRPr lang="en-GB" sz="650" b="0"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This is a technique where malicious users can inject SQL commands into existing SQL statements.</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Injected SQL commands can alter SQL statements and compromise the security of information held in database systems</a:t>
          </a:r>
          <a:r>
            <a:rPr lang="cy" sz="650" b="0" i="0" u="none" kern="1200"/>
            <a:t>.</a:t>
          </a:r>
          <a:endParaRPr lang="en-GB" sz="650" kern="1200" dirty="0"/>
        </a:p>
      </dsp:txBody>
      <dsp:txXfrm>
        <a:off x="1459105" y="38253"/>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Types of Malware</a:t>
          </a:r>
        </a:p>
        <a:p>
          <a:pPr marL="0" lvl="0" indent="0" algn="ctr" defTabSz="288925" rtl="false">
            <a:lnSpc>
              <a:spcPct val="90000"/>
            </a:lnSpc>
            <a:spcBef>
              <a:spcPct val="0"/>
            </a:spcBef>
            <a:spcAft>
              <a:spcPct val="35000"/>
            </a:spcAft>
            <a:buNone/>
          </a:pPr>
          <a:endParaRPr lang="en-GB" sz="650" kern="1200" dirty="0"/>
        </a:p>
        <a:p>
          <a:pPr marL="0" lvl="0" indent="0" algn="ctr" defTabSz="288925" rtl="false">
            <a:lnSpc>
              <a:spcPct val="90000"/>
            </a:lnSpc>
            <a:spcBef>
              <a:spcPct val="0"/>
            </a:spcBef>
            <a:spcAft>
              <a:spcPct val="35000"/>
            </a:spcAft>
            <a:buFontTx/>
            <a:buNone/>
          </a:pPr>
          <a:r>
            <a:rPr lang="cy" sz="650" kern="1200"/>
            <a:t>Virus</a:t>
          </a:r>
        </a:p>
        <a:p>
          <a:pPr marL="0" lvl="0" indent="0" algn="ctr" defTabSz="288925" rtl="false">
            <a:lnSpc>
              <a:spcPct val="90000"/>
            </a:lnSpc>
            <a:spcBef>
              <a:spcPct val="0"/>
            </a:spcBef>
            <a:spcAft>
              <a:spcPct val="35000"/>
            </a:spcAft>
            <a:buFontTx/>
            <a:buNone/>
          </a:pPr>
          <a:r>
            <a:rPr lang="cy" sz="650" kern="1200"/>
            <a:t>Worm</a:t>
          </a:r>
        </a:p>
        <a:p>
          <a:pPr marL="0" lvl="0" indent="0" algn="ctr" defTabSz="288925" rtl="false">
            <a:lnSpc>
              <a:spcPct val="90000"/>
            </a:lnSpc>
            <a:spcBef>
              <a:spcPct val="0"/>
            </a:spcBef>
            <a:spcAft>
              <a:spcPct val="35000"/>
            </a:spcAft>
            <a:buFontTx/>
            <a:buNone/>
          </a:pPr>
          <a:r>
            <a:rPr lang="cy" sz="650" kern="1200"/>
            <a:t>Trojan</a:t>
          </a:r>
        </a:p>
        <a:p>
          <a:pPr marL="0" lvl="0" indent="0" algn="ctr" defTabSz="288925" rtl="false">
            <a:lnSpc>
              <a:spcPct val="90000"/>
            </a:lnSpc>
            <a:spcBef>
              <a:spcPct val="0"/>
            </a:spcBef>
            <a:spcAft>
              <a:spcPct val="35000"/>
            </a:spcAft>
            <a:buFontTx/>
            <a:buNone/>
          </a:pPr>
          <a:r>
            <a:rPr lang="cy" sz="650" kern="1200"/>
            <a:t>Keylogger</a:t>
          </a:r>
        </a:p>
        <a:p>
          <a:pPr marL="0" lvl="0" indent="0" algn="ctr" defTabSz="288925" rtl="false">
            <a:lnSpc>
              <a:spcPct val="90000"/>
            </a:lnSpc>
            <a:spcBef>
              <a:spcPct val="0"/>
            </a:spcBef>
            <a:spcAft>
              <a:spcPct val="35000"/>
            </a:spcAft>
            <a:buFontTx/>
            <a:buNone/>
          </a:pPr>
          <a:r>
            <a:rPr lang="cy" sz="650" kern="1200"/>
            <a:t>Adware</a:t>
          </a:r>
        </a:p>
        <a:p>
          <a:pPr marL="0" lvl="0" indent="0" algn="ctr" defTabSz="288925" rtl="false">
            <a:lnSpc>
              <a:spcPct val="90000"/>
            </a:lnSpc>
            <a:spcBef>
              <a:spcPct val="0"/>
            </a:spcBef>
            <a:spcAft>
              <a:spcPct val="35000"/>
            </a:spcAft>
            <a:buFontTx/>
            <a:buNone/>
          </a:pPr>
          <a:r>
            <a:rPr lang="cy" sz="650" kern="1200"/>
            <a:t>Spyware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tx1"/>
              </a:solidFill>
            </a:rPr>
            <a:t>DoS Attack</a:t>
          </a:r>
        </a:p>
        <a:p>
          <a:pPr marL="0" lvl="0" indent="0" algn="ctr" defTabSz="288925" rtl="false">
            <a:lnSpc>
              <a:spcPct val="90000"/>
            </a:lnSpc>
            <a:spcBef>
              <a:spcPct val="0"/>
            </a:spcBef>
            <a:spcAft>
              <a:spcPct val="35000"/>
            </a:spcAft>
            <a:buFontTx/>
            <a:buNone/>
          </a:pPr>
          <a:endParaRPr lang="en-GB" sz="650" b="0"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This is a technique where malicious users can inject SQL commands into existing SQL statements.</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Injected SQL commands can alter SQL statements and compromise the security of information held in database systems</a:t>
          </a:r>
          <a:r>
            <a:rPr lang="cy" sz="650" b="0" i="0" u="none" kern="1200"/>
            <a:t>.</a:t>
          </a:r>
          <a:endParaRPr lang="en-GB" sz="650" kern="1200" dirty="0"/>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b="0" i="0" u="none" kern="120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p>
        <a:p>
          <a:pPr marL="0" lvl="0" indent="0" algn="ctr" defTabSz="288925" rtl="false">
            <a:lnSpc>
              <a:spcPct val="90000"/>
            </a:lnSpc>
            <a:spcBef>
              <a:spcPct val="0"/>
            </a:spcBef>
            <a:spcAft>
              <a:spcPct val="35000"/>
            </a:spcAft>
            <a:buNone/>
          </a:pPr>
          <a:endParaRPr lang="en-GB" sz="650" b="0" i="0" u="none" kern="1200" dirty="0">
            <a:solidFill>
              <a:schemeClr val="bg1"/>
            </a:solidFill>
          </a:endParaRPr>
        </a:p>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tx1"/>
              </a:solidFill>
            </a:rPr>
            <a:t>Password-based</a:t>
          </a:r>
        </a:p>
        <a:p>
          <a:pPr marL="0" lvl="0" indent="0" algn="ctr" defTabSz="288925" rtl="false">
            <a:lnSpc>
              <a:spcPct val="90000"/>
            </a:lnSpc>
            <a:spcBef>
              <a:spcPct val="0"/>
            </a:spcBef>
            <a:spcAft>
              <a:spcPct val="35000"/>
            </a:spcAft>
            <a:buNone/>
          </a:pPr>
          <a:endParaRPr lang="en-GB" sz="650" b="0"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The following types of password attacks can be carried out by an individual / computer program:</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Dictionary Attack</a:t>
          </a:r>
        </a:p>
        <a:p>
          <a:pPr marL="0" lvl="0" indent="0" algn="ctr" defTabSz="288925" rtl="false">
            <a:lnSpc>
              <a:spcPct val="90000"/>
            </a:lnSpc>
            <a:spcBef>
              <a:spcPct val="0"/>
            </a:spcBef>
            <a:spcAft>
              <a:spcPct val="35000"/>
            </a:spcAft>
            <a:buFont typeface="Arial" panose="020B0604020202020204" pitchFamily="34" charset="0"/>
            <a:buNone/>
          </a:pPr>
          <a:r>
            <a:rPr lang="cy" sz="650" kern="1200">
              <a:solidFill>
                <a:schemeClr val="tx1"/>
              </a:solidFill>
            </a:rPr>
            <a:t>- Brute Force Attack</a:t>
          </a:r>
        </a:p>
        <a:p>
          <a:pPr marL="0" lvl="0" indent="0" algn="ctr" defTabSz="288925" rtl="false">
            <a:lnSpc>
              <a:spcPct val="90000"/>
            </a:lnSpc>
            <a:spcBef>
              <a:spcPct val="0"/>
            </a:spcBef>
            <a:spcAft>
              <a:spcPct val="35000"/>
            </a:spcAft>
            <a:buFont typeface="Arial" panose="020B0604020202020204" pitchFamily="34" charset="0"/>
            <a:buNone/>
          </a:pPr>
          <a:r>
            <a:rPr lang="cy" sz="650" kern="1200">
              <a:solidFill>
                <a:schemeClr val="tx1"/>
              </a:solidFill>
            </a:rPr>
            <a:t>- Guess</a:t>
          </a: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tx1"/>
              </a:solidFill>
            </a:rPr>
            <a:t>IP Address Spoofing</a:t>
          </a:r>
        </a:p>
        <a:p>
          <a:pPr marL="0" lvl="0" indent="0" algn="ctr" defTabSz="288925" rtl="false">
            <a:lnSpc>
              <a:spcPct val="90000"/>
            </a:lnSpc>
            <a:spcBef>
              <a:spcPct val="0"/>
            </a:spcBef>
            <a:spcAft>
              <a:spcPct val="35000"/>
            </a:spcAft>
            <a:buNone/>
          </a:pPr>
          <a:endParaRPr lang="en-GB" sz="650" b="0"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IP address spoofing involves an attacker changing the IP address of a website so that a visitor who types in the URL of a website is taken to a fraudulent website. </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The attacker can then use this website to steal sensitive data.</a:t>
          </a:r>
          <a:endParaRPr lang="en-GB" sz="650" kern="1200" dirty="0">
            <a:solidFill>
              <a:schemeClr val="tx1"/>
            </a:solidFill>
          </a:endParaRPr>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tx1"/>
              </a:solidFill>
            </a:rPr>
            <a:t>Social Engineering</a:t>
          </a:r>
        </a:p>
        <a:p>
          <a:pPr marL="0" lvl="0" indent="0" algn="ctr" defTabSz="288925" rtl="false">
            <a:lnSpc>
              <a:spcPct val="90000"/>
            </a:lnSpc>
            <a:spcBef>
              <a:spcPct val="0"/>
            </a:spcBef>
            <a:spcAft>
              <a:spcPct val="35000"/>
            </a:spcAft>
            <a:buNone/>
          </a:pPr>
          <a:endParaRPr lang="en-GB" sz="650" b="0" kern="1200" dirty="0">
            <a:solidFill>
              <a:schemeClr val="tx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Social engineering involves tricking a user into giving out sensitive information such as a password by posing as a system administrator.</a:t>
          </a: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a:t>
          </a: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tx1"/>
              </a:solidFill>
            </a:rPr>
            <a:t>- This type of attack is normally carried out through phishing emails</a:t>
          </a:r>
          <a:r>
            <a:rPr lang="cy" sz="650" b="0" i="0" u="none" kern="1200"/>
            <a:t>.</a:t>
          </a:r>
          <a:endParaRPr lang="en-GB" sz="650" kern="1200" dirty="0"/>
        </a:p>
      </dsp:txBody>
      <dsp:txXfrm>
        <a:off x="10212294" y="38253"/>
        <a:ext cx="1287697" cy="1217051"/>
      </dsp:txXfrm>
    </dsp:sp>
  </dsp:spTree>
</dsp:drawing>
</file>

<file path=ppt/diagrams/drawing2.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83E22648-719C-49CE-B2FE-8C6DF93199CF}">
      <dsp:nvSpPr>
        <dsp:cNvPr id="0" name=""/>
        <dsp:cNvSpPr/>
      </dsp:nvSpPr>
      <dsp:spPr>
        <a:xfrm>
          <a:off x="974268" y="897331"/>
          <a:ext cx="1140547" cy="986619"/>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rtlCol="false">
          <a:noAutofit/>
        </a:bodyPr>
        <a:lstStyle/>
        <a:p>
          <a:pPr marL="0" lvl="0" indent="0" algn="ctr" defTabSz="488950" rtl="false">
            <a:lnSpc>
              <a:spcPct val="90000"/>
            </a:lnSpc>
            <a:spcBef>
              <a:spcPct val="0"/>
            </a:spcBef>
            <a:spcAft>
              <a:spcPct val="35000"/>
            </a:spcAft>
            <a:buNone/>
          </a:pPr>
          <a:r>
            <a:rPr lang="cy" sz="1100" kern="1200">
              <a:solidFill>
                <a:schemeClr val="tx1"/>
              </a:solidFill>
            </a:rPr>
            <a:t>Types </a:t>
          </a:r>
        </a:p>
        <a:p>
          <a:pPr marL="0" lvl="0" indent="0" algn="ctr" defTabSz="488950" rtl="false">
            <a:lnSpc>
              <a:spcPct val="90000"/>
            </a:lnSpc>
            <a:spcBef>
              <a:spcPct val="0"/>
            </a:spcBef>
            <a:spcAft>
              <a:spcPct val="35000"/>
            </a:spcAft>
            <a:buNone/>
          </a:pPr>
          <a:r>
            <a:rPr lang="cy" sz="1100" kern="1200">
              <a:solidFill>
                <a:schemeClr val="tx1"/>
              </a:solidFill>
            </a:rPr>
            <a:t>of </a:t>
          </a:r>
        </a:p>
        <a:p>
          <a:pPr marL="0" lvl="0" indent="0" algn="ctr" defTabSz="488950" rtl="false">
            <a:lnSpc>
              <a:spcPct val="90000"/>
            </a:lnSpc>
            <a:spcBef>
              <a:spcPct val="0"/>
            </a:spcBef>
            <a:spcAft>
              <a:spcPct val="35000"/>
            </a:spcAft>
            <a:buNone/>
          </a:pPr>
          <a:r>
            <a:rPr lang="cy" sz="1100" kern="1200">
              <a:solidFill>
                <a:schemeClr val="tx1"/>
              </a:solidFill>
            </a:rPr>
            <a:t>Malware</a:t>
          </a:r>
        </a:p>
      </dsp:txBody>
      <dsp:txXfrm>
        <a:off x="1163273" y="1060828"/>
        <a:ext cx="762537" cy="659625"/>
      </dsp:txXfrm>
    </dsp:sp>
    <dsp:sp modelId="{C1CD941C-6050-484D-BCF3-69AC591F7E70}">
      <dsp:nvSpPr>
        <dsp:cNvPr id="0" name=""/>
        <dsp:cNvSpPr/>
      </dsp:nvSpPr>
      <dsp:spPr>
        <a:xfrm>
          <a:off x="1688470" y="425300"/>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58F37-8655-46C1-8B0D-7D81D27FE563}">
      <dsp:nvSpPr>
        <dsp:cNvPr id="0" name=""/>
        <dsp:cNvSpPr/>
      </dsp:nvSpPr>
      <dsp:spPr>
        <a:xfrm>
          <a:off x="1079329" y="0"/>
          <a:ext cx="934670" cy="808599"/>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rtlCol="false">
          <a:noAutofit/>
        </a:bodyPr>
        <a:lstStyle/>
        <a:p>
          <a:pPr marL="0" lvl="0" indent="0" algn="ctr" defTabSz="488950" rtl="false">
            <a:lnSpc>
              <a:spcPct val="90000"/>
            </a:lnSpc>
            <a:spcBef>
              <a:spcPct val="0"/>
            </a:spcBef>
            <a:spcAft>
              <a:spcPct val="35000"/>
            </a:spcAft>
            <a:buNone/>
          </a:pPr>
          <a:r>
            <a:rPr lang="cy" sz="1100" kern="1200">
              <a:solidFill>
                <a:schemeClr val="tx1"/>
              </a:solidFill>
            </a:rPr>
            <a:t>Virus</a:t>
          </a:r>
        </a:p>
      </dsp:txBody>
      <dsp:txXfrm>
        <a:off x="1234224" y="134002"/>
        <a:ext cx="624880" cy="540595"/>
      </dsp:txXfrm>
    </dsp:sp>
    <dsp:sp modelId="{4058A9E5-617D-4363-90B0-5540E815103A}">
      <dsp:nvSpPr>
        <dsp:cNvPr id="0" name=""/>
        <dsp:cNvSpPr/>
      </dsp:nvSpPr>
      <dsp:spPr>
        <a:xfrm>
          <a:off x="2190693" y="1118465"/>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765E7-9617-4DC6-9D95-78B60B887F72}">
      <dsp:nvSpPr>
        <dsp:cNvPr id="0" name=""/>
        <dsp:cNvSpPr/>
      </dsp:nvSpPr>
      <dsp:spPr>
        <a:xfrm>
          <a:off x="1936530" y="497342"/>
          <a:ext cx="934670" cy="808599"/>
        </a:xfrm>
        <a:prstGeom prst="hexagon">
          <a:avLst>
            <a:gd name="adj" fmla="val 2857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rtlCol="false">
          <a:noAutofit/>
        </a:bodyPr>
        <a:lstStyle/>
        <a:p>
          <a:pPr marL="0" lvl="0" indent="0" algn="ctr" defTabSz="488950" rtl="false">
            <a:lnSpc>
              <a:spcPct val="90000"/>
            </a:lnSpc>
            <a:spcBef>
              <a:spcPct val="0"/>
            </a:spcBef>
            <a:spcAft>
              <a:spcPct val="35000"/>
            </a:spcAft>
            <a:buNone/>
          </a:pPr>
          <a:r>
            <a:rPr lang="cy" sz="1100" kern="1200">
              <a:solidFill>
                <a:schemeClr val="tx1"/>
              </a:solidFill>
            </a:rPr>
            <a:t>Worm</a:t>
          </a:r>
        </a:p>
      </dsp:txBody>
      <dsp:txXfrm>
        <a:off x="2091425" y="631344"/>
        <a:ext cx="624880" cy="540595"/>
      </dsp:txXfrm>
    </dsp:sp>
    <dsp:sp modelId="{8ED534E0-1BEA-4B8F-AB29-B597BF185D6D}">
      <dsp:nvSpPr>
        <dsp:cNvPr id="0" name=""/>
        <dsp:cNvSpPr/>
      </dsp:nvSpPr>
      <dsp:spPr>
        <a:xfrm>
          <a:off x="1841816" y="1900918"/>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1306D-5D2F-4101-9E40-ECA49EE42DDF}">
      <dsp:nvSpPr>
        <dsp:cNvPr id="0" name=""/>
        <dsp:cNvSpPr/>
      </dsp:nvSpPr>
      <dsp:spPr>
        <a:xfrm>
          <a:off x="1936530" y="1475061"/>
          <a:ext cx="934670" cy="808599"/>
        </a:xfrm>
        <a:prstGeom prst="hexagon">
          <a:avLst>
            <a:gd name="adj" fmla="val 2857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rtlCol="false">
          <a:noAutofit/>
        </a:bodyPr>
        <a:lstStyle/>
        <a:p>
          <a:pPr marL="0" lvl="0" indent="0" algn="ctr" defTabSz="488950" rtl="false">
            <a:lnSpc>
              <a:spcPct val="90000"/>
            </a:lnSpc>
            <a:spcBef>
              <a:spcPct val="0"/>
            </a:spcBef>
            <a:spcAft>
              <a:spcPct val="35000"/>
            </a:spcAft>
            <a:buNone/>
          </a:pPr>
          <a:r>
            <a:rPr lang="cy" sz="1100" kern="1200">
              <a:solidFill>
                <a:schemeClr val="tx1"/>
              </a:solidFill>
            </a:rPr>
            <a:t>Trojan</a:t>
          </a:r>
        </a:p>
      </dsp:txBody>
      <dsp:txXfrm>
        <a:off x="2091425" y="1609063"/>
        <a:ext cx="624880" cy="540595"/>
      </dsp:txXfrm>
    </dsp:sp>
    <dsp:sp modelId="{D100AFF0-EC10-4482-8E65-45A289E9E6F9}">
      <dsp:nvSpPr>
        <dsp:cNvPr id="0" name=""/>
        <dsp:cNvSpPr/>
      </dsp:nvSpPr>
      <dsp:spPr>
        <a:xfrm>
          <a:off x="976391" y="1982139"/>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AF396-7B9F-4D14-989E-57C8AEFACE52}">
      <dsp:nvSpPr>
        <dsp:cNvPr id="0" name=""/>
        <dsp:cNvSpPr/>
      </dsp:nvSpPr>
      <dsp:spPr>
        <a:xfrm>
          <a:off x="1079329" y="1972960"/>
          <a:ext cx="934670" cy="808599"/>
        </a:xfrm>
        <a:prstGeom prst="hexagon">
          <a:avLst>
            <a:gd name="adj" fmla="val 2857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rtlCol="false">
          <a:noAutofit/>
        </a:bodyPr>
        <a:lstStyle/>
        <a:p>
          <a:pPr marL="0" lvl="0" indent="0" algn="ctr" defTabSz="488950" rtl="false">
            <a:lnSpc>
              <a:spcPct val="90000"/>
            </a:lnSpc>
            <a:spcBef>
              <a:spcPct val="0"/>
            </a:spcBef>
            <a:spcAft>
              <a:spcPct val="35000"/>
            </a:spcAft>
            <a:buNone/>
          </a:pPr>
          <a:r>
            <a:rPr lang="cy" sz="1100" kern="1200">
              <a:solidFill>
                <a:schemeClr val="tx1"/>
              </a:solidFill>
            </a:rPr>
            <a:t>Keylogger</a:t>
          </a:r>
        </a:p>
      </dsp:txBody>
      <dsp:txXfrm>
        <a:off x="1234224" y="2106962"/>
        <a:ext cx="624880" cy="540595"/>
      </dsp:txXfrm>
    </dsp:sp>
    <dsp:sp modelId="{A257E702-F6A1-43AA-BCEE-8965DD9CAF3E}">
      <dsp:nvSpPr>
        <dsp:cNvPr id="0" name=""/>
        <dsp:cNvSpPr/>
      </dsp:nvSpPr>
      <dsp:spPr>
        <a:xfrm>
          <a:off x="465944" y="1289253"/>
          <a:ext cx="430325" cy="37078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A27E3-2093-4FED-B585-8882C2E259B2}">
      <dsp:nvSpPr>
        <dsp:cNvPr id="0" name=""/>
        <dsp:cNvSpPr/>
      </dsp:nvSpPr>
      <dsp:spPr>
        <a:xfrm>
          <a:off x="218149" y="1475617"/>
          <a:ext cx="934670" cy="808599"/>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rtlCol="false">
          <a:noAutofit/>
        </a:bodyPr>
        <a:lstStyle/>
        <a:p>
          <a:pPr marL="0" lvl="0" indent="0" algn="ctr" defTabSz="488950" rtl="false">
            <a:lnSpc>
              <a:spcPct val="90000"/>
            </a:lnSpc>
            <a:spcBef>
              <a:spcPct val="0"/>
            </a:spcBef>
            <a:spcAft>
              <a:spcPct val="35000"/>
            </a:spcAft>
            <a:buNone/>
          </a:pPr>
          <a:r>
            <a:rPr lang="cy" sz="1100" kern="1200">
              <a:solidFill>
                <a:schemeClr val="tx1"/>
              </a:solidFill>
            </a:rPr>
            <a:t>Spyware</a:t>
          </a:r>
        </a:p>
      </dsp:txBody>
      <dsp:txXfrm>
        <a:off x="373044" y="1609619"/>
        <a:ext cx="624880" cy="540595"/>
      </dsp:txXfrm>
    </dsp:sp>
    <dsp:sp modelId="{0C4C1299-ADAE-4C9B-933A-F7585C0F0D3B}">
      <dsp:nvSpPr>
        <dsp:cNvPr id="0" name=""/>
        <dsp:cNvSpPr/>
      </dsp:nvSpPr>
      <dsp:spPr>
        <a:xfrm>
          <a:off x="218149" y="496230"/>
          <a:ext cx="934670" cy="808599"/>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rtlCol="false">
          <a:noAutofit/>
        </a:bodyPr>
        <a:lstStyle/>
        <a:p>
          <a:pPr marL="0" lvl="0" indent="0" algn="ctr" defTabSz="488950" rtl="false">
            <a:lnSpc>
              <a:spcPct val="90000"/>
            </a:lnSpc>
            <a:spcBef>
              <a:spcPct val="0"/>
            </a:spcBef>
            <a:spcAft>
              <a:spcPct val="35000"/>
            </a:spcAft>
            <a:buNone/>
          </a:pPr>
          <a:r>
            <a:rPr lang="cy" sz="1100" kern="1200">
              <a:solidFill>
                <a:schemeClr val="tx1"/>
              </a:solidFill>
            </a:rPr>
            <a:t>Adware</a:t>
          </a:r>
        </a:p>
      </dsp:txBody>
      <dsp:txXfrm>
        <a:off x="373044" y="630232"/>
        <a:ext cx="624880" cy="540595"/>
      </dsp:txXfrm>
    </dsp:sp>
  </dsp:spTree>
</dsp:drawing>
</file>

<file path=ppt/diagrams/drawing3.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A200FE29-F8CF-4243-A1F0-246C810EB79E}">
      <dsp:nvSpPr>
        <dsp:cNvPr id="0" name=""/>
        <dsp:cNvSpPr/>
      </dsp:nvSpPr>
      <dsp:spPr>
        <a:xfrm>
          <a:off x="669740" y="2792"/>
          <a:ext cx="1569065" cy="9414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Access levels</a:t>
          </a:r>
          <a:endParaRPr lang="en-GB" sz="90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User access levels are a method used on a network to determine what read and write permissions a user can have.</a:t>
          </a:r>
          <a:endParaRPr lang="en-GB" sz="700" b="0" kern="1200" dirty="0">
            <a:solidFill>
              <a:schemeClr val="tx1"/>
            </a:solidFill>
          </a:endParaRPr>
        </a:p>
      </dsp:txBody>
      <dsp:txXfrm>
        <a:off x="669740" y="2792"/>
        <a:ext cx="1569065" cy="941439"/>
      </dsp:txXfrm>
    </dsp:sp>
    <dsp:sp modelId="{0372C5DC-4493-4CAE-85F1-5E715163DF8F}">
      <dsp:nvSpPr>
        <dsp:cNvPr id="0" name=""/>
        <dsp:cNvSpPr/>
      </dsp:nvSpPr>
      <dsp:spPr>
        <a:xfrm>
          <a:off x="2395712" y="2792"/>
          <a:ext cx="1569065" cy="941439"/>
        </a:xfrm>
        <a:prstGeom prst="rect">
          <a:avLst/>
        </a:prstGeom>
        <a:solidFill>
          <a:schemeClr val="accent4">
            <a:hueOff val="490045"/>
            <a:satOff val="-2039"/>
            <a:lumOff val="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Encryption</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Encryption is the process of using an algorithm to transform information to make it unreadable for unauthorized users.</a:t>
          </a:r>
          <a:endParaRPr lang="en-GB" sz="700" b="0" kern="1200" dirty="0">
            <a:solidFill>
              <a:schemeClr val="tx1"/>
            </a:solidFill>
          </a:endParaRPr>
        </a:p>
      </dsp:txBody>
      <dsp:txXfrm>
        <a:off x="2395712" y="2792"/>
        <a:ext cx="1569065" cy="941439"/>
      </dsp:txXfrm>
    </dsp:sp>
    <dsp:sp modelId="{33BF8328-6323-4A06-AE8B-83AD6ADAEEAC}">
      <dsp:nvSpPr>
        <dsp:cNvPr id="0" name=""/>
        <dsp:cNvSpPr/>
      </dsp:nvSpPr>
      <dsp:spPr>
        <a:xfrm>
          <a:off x="4121684" y="2792"/>
          <a:ext cx="1569065" cy="941439"/>
        </a:xfrm>
        <a:prstGeom prst="rect">
          <a:avLst/>
        </a:prstGeom>
        <a:solidFill>
          <a:schemeClr val="accent4">
            <a:hueOff val="980089"/>
            <a:satOff val="-4078"/>
            <a:lumOff val="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Archiving</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Archiving is the process of storing data which is no longer in current or frequent use. It is held for security, legal or historical reasons.</a:t>
          </a:r>
          <a:endParaRPr lang="en-GB" sz="700" b="0" kern="1200" dirty="0">
            <a:solidFill>
              <a:schemeClr val="tx1"/>
            </a:solidFill>
          </a:endParaRPr>
        </a:p>
      </dsp:txBody>
      <dsp:txXfrm>
        <a:off x="4121684" y="2792"/>
        <a:ext cx="1569065" cy="941439"/>
      </dsp:txXfrm>
    </dsp:sp>
    <dsp:sp modelId="{F090EABC-5FB4-463C-B657-F3E630848E4D}">
      <dsp:nvSpPr>
        <dsp:cNvPr id="0" name=""/>
        <dsp:cNvSpPr/>
      </dsp:nvSpPr>
      <dsp:spPr>
        <a:xfrm>
          <a:off x="5847657" y="2792"/>
          <a:ext cx="1569065" cy="941439"/>
        </a:xfrm>
        <a:prstGeom prst="rect">
          <a:avLst/>
        </a:prstGeom>
        <a:solidFill>
          <a:schemeClr val="accent4">
            <a:hueOff val="1470134"/>
            <a:satOff val="-6117"/>
            <a:lumOff val="1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Cybersecurity</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Cybersecurity refers to the range of measures that can be undertaken to protect computer systems, networks and data from unauthorised access or cyberattack.</a:t>
          </a:r>
          <a:endParaRPr lang="en-GB" sz="700" b="0" kern="1200" dirty="0">
            <a:solidFill>
              <a:schemeClr val="tx1"/>
            </a:solidFill>
          </a:endParaRPr>
        </a:p>
      </dsp:txBody>
      <dsp:txXfrm>
        <a:off x="5847657" y="2792"/>
        <a:ext cx="1569065" cy="941439"/>
      </dsp:txXfrm>
    </dsp:sp>
    <dsp:sp modelId="{6074D370-3B14-46DB-9F75-B63ECB54A468}">
      <dsp:nvSpPr>
        <dsp:cNvPr id="0" name=""/>
        <dsp:cNvSpPr/>
      </dsp:nvSpPr>
      <dsp:spPr>
        <a:xfrm>
          <a:off x="7573629" y="2792"/>
          <a:ext cx="1569065" cy="941439"/>
        </a:xfrm>
        <a:prstGeom prst="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Cyberattacks</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Cyberattacks are attacks carried out on a network by the use of malware.</a:t>
          </a:r>
          <a:endParaRPr lang="en-GB" sz="700" b="0" kern="1200" dirty="0">
            <a:solidFill>
              <a:schemeClr val="tx1"/>
            </a:solidFill>
          </a:endParaRPr>
        </a:p>
      </dsp:txBody>
      <dsp:txXfrm>
        <a:off x="7573629" y="2792"/>
        <a:ext cx="1569065" cy="941439"/>
      </dsp:txXfrm>
    </dsp:sp>
    <dsp:sp modelId="{62DEEC50-BADD-4C65-B187-23F553AA13F3}">
      <dsp:nvSpPr>
        <dsp:cNvPr id="0" name=""/>
        <dsp:cNvSpPr/>
      </dsp:nvSpPr>
      <dsp:spPr>
        <a:xfrm>
          <a:off x="9299601" y="2792"/>
          <a:ext cx="1569065" cy="941439"/>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Malware</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Malware is a term used to describe software which is designed to disrupt and potentially damage a computer system.</a:t>
          </a:r>
          <a:endParaRPr lang="en-GB" sz="700" b="0" kern="1200" dirty="0">
            <a:solidFill>
              <a:schemeClr val="tx1"/>
            </a:solidFill>
          </a:endParaRPr>
        </a:p>
      </dsp:txBody>
      <dsp:txXfrm>
        <a:off x="9299601" y="2792"/>
        <a:ext cx="1569065" cy="941439"/>
      </dsp:txXfrm>
    </dsp:sp>
    <dsp:sp modelId="{C4AC2102-7B19-4EA7-9E48-D34CF11CE535}">
      <dsp:nvSpPr>
        <dsp:cNvPr id="0" name=""/>
        <dsp:cNvSpPr/>
      </dsp:nvSpPr>
      <dsp:spPr>
        <a:xfrm>
          <a:off x="669740" y="1101138"/>
          <a:ext cx="1569065" cy="941439"/>
        </a:xfrm>
        <a:prstGeom prst="rect">
          <a:avLst/>
        </a:prstGeom>
        <a:solidFill>
          <a:schemeClr val="accent4">
            <a:hueOff val="2940267"/>
            <a:satOff val="-12233"/>
            <a:lumOff val="2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Virus</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A virus is a program that can replicate itself and spread from one system to another by attaching itself to host files.</a:t>
          </a:r>
          <a:endParaRPr lang="en-GB" sz="700" b="0" kern="1200" dirty="0">
            <a:solidFill>
              <a:schemeClr val="tx1"/>
            </a:solidFill>
          </a:endParaRPr>
        </a:p>
      </dsp:txBody>
      <dsp:txXfrm>
        <a:off x="669740" y="1101138"/>
        <a:ext cx="1569065" cy="941439"/>
      </dsp:txXfrm>
    </dsp:sp>
    <dsp:sp modelId="{4499E85E-8DD9-407B-990D-59493C985CA4}">
      <dsp:nvSpPr>
        <dsp:cNvPr id="0" name=""/>
        <dsp:cNvSpPr/>
      </dsp:nvSpPr>
      <dsp:spPr>
        <a:xfrm>
          <a:off x="2395712" y="1101138"/>
          <a:ext cx="1569065" cy="941439"/>
        </a:xfrm>
        <a:prstGeom prst="rect">
          <a:avLst/>
        </a:prstGeom>
        <a:solidFill>
          <a:schemeClr val="accent4">
            <a:hueOff val="3430312"/>
            <a:satOff val="-14272"/>
            <a:lumOff val="33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Worm</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Worms are self-replicating programs that identify vulnerabilities in operating systems and enable a hacker to gain remote control of an infected computer system.</a:t>
          </a:r>
          <a:endParaRPr lang="en-GB" sz="700" b="0" kern="1200" dirty="0">
            <a:solidFill>
              <a:schemeClr val="tx1"/>
            </a:solidFill>
          </a:endParaRPr>
        </a:p>
      </dsp:txBody>
      <dsp:txXfrm>
        <a:off x="2395712" y="1101138"/>
        <a:ext cx="1569065" cy="941439"/>
      </dsp:txXfrm>
    </dsp:sp>
    <dsp:sp modelId="{BE88C07D-0C52-4554-AC6D-BD9B53D12A77}">
      <dsp:nvSpPr>
        <dsp:cNvPr id="0" name=""/>
        <dsp:cNvSpPr/>
      </dsp:nvSpPr>
      <dsp:spPr>
        <a:xfrm>
          <a:off x="4121684" y="1101138"/>
          <a:ext cx="1569065" cy="941439"/>
        </a:xfrm>
        <a:prstGeom prst="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Trojan</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A Trojan is a program that appears to perform a useful function for a user, but also provides a ‘backdoor’ that enables data to be stolen.</a:t>
          </a:r>
          <a:endParaRPr lang="en-GB" sz="700" b="0" kern="1200" dirty="0">
            <a:solidFill>
              <a:schemeClr val="tx1"/>
            </a:solidFill>
          </a:endParaRPr>
        </a:p>
      </dsp:txBody>
      <dsp:txXfrm>
        <a:off x="4121684" y="1101138"/>
        <a:ext cx="1569065" cy="941439"/>
      </dsp:txXfrm>
    </dsp:sp>
    <dsp:sp modelId="{5D316228-F3B5-4C9C-A8AC-9B44A6ED4EFB}">
      <dsp:nvSpPr>
        <dsp:cNvPr id="0" name=""/>
        <dsp:cNvSpPr/>
      </dsp:nvSpPr>
      <dsp:spPr>
        <a:xfrm>
          <a:off x="5847657" y="1101138"/>
          <a:ext cx="1569065" cy="941439"/>
        </a:xfrm>
        <a:prstGeom prst="rect">
          <a:avLst/>
        </a:prstGeom>
        <a:solidFill>
          <a:schemeClr val="accent4">
            <a:hueOff val="4410401"/>
            <a:satOff val="-18350"/>
            <a:lumOff val="4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Keyloggers</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This type of malware records the key presses from a user on a computer system. These records are then studied by a third party so that they can easily identify and exploit personal and sensitive data such as passwords.</a:t>
          </a:r>
          <a:endParaRPr lang="en-GB" sz="700" b="0" kern="1200" dirty="0">
            <a:solidFill>
              <a:schemeClr val="tx1"/>
            </a:solidFill>
          </a:endParaRPr>
        </a:p>
      </dsp:txBody>
      <dsp:txXfrm>
        <a:off x="5847657" y="1101138"/>
        <a:ext cx="1569065" cy="941439"/>
      </dsp:txXfrm>
    </dsp:sp>
    <dsp:sp modelId="{0F2617CA-3B40-40B8-8410-70D357E794F8}">
      <dsp:nvSpPr>
        <dsp:cNvPr id="0" name=""/>
        <dsp:cNvSpPr/>
      </dsp:nvSpPr>
      <dsp:spPr>
        <a:xfrm>
          <a:off x="7573629" y="1101138"/>
          <a:ext cx="1569065" cy="941439"/>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Adware</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These programs inject adverts into pages and programs on a user’s computer system with the aim that the creator would be able to get advertising revenue from the adware program. </a:t>
          </a:r>
          <a:endParaRPr lang="en-GB" sz="700" b="0" kern="1200" dirty="0">
            <a:solidFill>
              <a:schemeClr val="tx1"/>
            </a:solidFill>
          </a:endParaRPr>
        </a:p>
      </dsp:txBody>
      <dsp:txXfrm>
        <a:off x="7573629" y="1101138"/>
        <a:ext cx="1569065" cy="941439"/>
      </dsp:txXfrm>
    </dsp:sp>
    <dsp:sp modelId="{F4E55BC1-6AAB-400A-9BC9-3486B8C69227}">
      <dsp:nvSpPr>
        <dsp:cNvPr id="0" name=""/>
        <dsp:cNvSpPr/>
      </dsp:nvSpPr>
      <dsp:spPr>
        <a:xfrm>
          <a:off x="9299601" y="1101138"/>
          <a:ext cx="1569065" cy="941439"/>
        </a:xfrm>
        <a:prstGeom prst="rect">
          <a:avLst/>
        </a:prstGeom>
        <a:solidFill>
          <a:schemeClr val="accent4">
            <a:hueOff val="5390490"/>
            <a:satOff val="-22427"/>
            <a:lumOff val="5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Spyware</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Spyware is software which can be used to collect a user’s data without their knowledge. </a:t>
          </a:r>
          <a:endParaRPr lang="en-GB" sz="700" b="0" kern="1200" dirty="0">
            <a:solidFill>
              <a:schemeClr val="tx1"/>
            </a:solidFill>
          </a:endParaRPr>
        </a:p>
      </dsp:txBody>
      <dsp:txXfrm>
        <a:off x="9299601" y="1101138"/>
        <a:ext cx="1569065" cy="941439"/>
      </dsp:txXfrm>
    </dsp:sp>
    <dsp:sp modelId="{BF7E2DA6-960B-47FD-9F6E-EEE580F3148D}">
      <dsp:nvSpPr>
        <dsp:cNvPr id="0" name=""/>
        <dsp:cNvSpPr/>
      </dsp:nvSpPr>
      <dsp:spPr>
        <a:xfrm>
          <a:off x="669740" y="2199484"/>
          <a:ext cx="1569065" cy="941439"/>
        </a:xfrm>
        <a:prstGeom prst="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Virus protection software</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This is a piece of software that is loaded into memory when a computer system is running. It monitors activity the computer system for the signs of a virus infection.</a:t>
          </a:r>
          <a:endParaRPr lang="en-GB" sz="700" b="0" kern="1200" dirty="0">
            <a:solidFill>
              <a:schemeClr val="tx1"/>
            </a:solidFill>
          </a:endParaRPr>
        </a:p>
      </dsp:txBody>
      <dsp:txXfrm>
        <a:off x="669740" y="2199484"/>
        <a:ext cx="1569065" cy="941439"/>
      </dsp:txXfrm>
    </dsp:sp>
    <dsp:sp modelId="{75B690BB-CF7B-4CC5-8599-FA6B5FB8CFD9}">
      <dsp:nvSpPr>
        <dsp:cNvPr id="0" name=""/>
        <dsp:cNvSpPr/>
      </dsp:nvSpPr>
      <dsp:spPr>
        <a:xfrm>
          <a:off x="2395712" y="2199484"/>
          <a:ext cx="1569065" cy="941439"/>
        </a:xfrm>
        <a:prstGeom prst="rect">
          <a:avLst/>
        </a:prstGeom>
        <a:solidFill>
          <a:schemeClr val="accent4">
            <a:hueOff val="6370578"/>
            <a:satOff val="-26505"/>
            <a:lumOff val="6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Shoulder surfing</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Shoulder surfing involves using direct observation to get information. </a:t>
          </a:r>
          <a:endParaRPr lang="en-GB" sz="700" b="0" kern="1200" dirty="0">
            <a:solidFill>
              <a:schemeClr val="tx1"/>
            </a:solidFill>
          </a:endParaRPr>
        </a:p>
      </dsp:txBody>
      <dsp:txXfrm>
        <a:off x="2395712" y="2199484"/>
        <a:ext cx="1569065" cy="941439"/>
      </dsp:txXfrm>
    </dsp:sp>
    <dsp:sp modelId="{611C787D-6B39-4318-9BA3-79EC1402F62D}">
      <dsp:nvSpPr>
        <dsp:cNvPr id="0" name=""/>
        <dsp:cNvSpPr/>
      </dsp:nvSpPr>
      <dsp:spPr>
        <a:xfrm>
          <a:off x="4121684" y="2199484"/>
          <a:ext cx="1569065" cy="941439"/>
        </a:xfrm>
        <a:prstGeom prst="rect">
          <a:avLst/>
        </a:prstGeom>
        <a:solidFill>
          <a:schemeClr val="accent4">
            <a:hueOff val="6860623"/>
            <a:satOff val="-28544"/>
            <a:lumOff val="6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SQL injection </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This is a technique where malicious users can inject SQL commands into existing SQL statements.</a:t>
          </a:r>
          <a:endParaRPr lang="en-GB" sz="700" b="0" kern="1200" dirty="0">
            <a:solidFill>
              <a:schemeClr val="tx1"/>
            </a:solidFill>
          </a:endParaRPr>
        </a:p>
      </dsp:txBody>
      <dsp:txXfrm>
        <a:off x="4121684" y="2199484"/>
        <a:ext cx="1569065" cy="941439"/>
      </dsp:txXfrm>
    </dsp:sp>
    <dsp:sp modelId="{81C687BE-CF89-4047-9014-96ADDC329056}">
      <dsp:nvSpPr>
        <dsp:cNvPr id="0" name=""/>
        <dsp:cNvSpPr/>
      </dsp:nvSpPr>
      <dsp:spPr>
        <a:xfrm>
          <a:off x="5847657" y="2199484"/>
          <a:ext cx="1569065" cy="941439"/>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DoS attack</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A denial of service (DoS) attack doesn’t attempt to break system security it attempts to make your website and servers unavailable to users.</a:t>
          </a:r>
          <a:endParaRPr lang="en-GB" sz="700" b="0" kern="1200" dirty="0">
            <a:solidFill>
              <a:schemeClr val="tx1"/>
            </a:solidFill>
          </a:endParaRPr>
        </a:p>
      </dsp:txBody>
      <dsp:txXfrm>
        <a:off x="5847657" y="2199484"/>
        <a:ext cx="1569065" cy="941439"/>
      </dsp:txXfrm>
    </dsp:sp>
    <dsp:sp modelId="{E5869041-D2FB-48F2-877D-BA746E86D1DC}">
      <dsp:nvSpPr>
        <dsp:cNvPr id="0" name=""/>
        <dsp:cNvSpPr/>
      </dsp:nvSpPr>
      <dsp:spPr>
        <a:xfrm>
          <a:off x="7573629" y="2199484"/>
          <a:ext cx="1569065" cy="941439"/>
        </a:xfrm>
        <a:prstGeom prst="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Dictionary attack</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This type of password attack uses a simple file containing words found in a dictionary. This attack uses exactly the kind of words that many people use as their password.</a:t>
          </a:r>
          <a:endParaRPr lang="en-GB" sz="700" b="0" kern="1200" dirty="0">
            <a:solidFill>
              <a:schemeClr val="tx1"/>
            </a:solidFill>
          </a:endParaRPr>
        </a:p>
      </dsp:txBody>
      <dsp:txXfrm>
        <a:off x="7573629" y="2199484"/>
        <a:ext cx="1569065" cy="941439"/>
      </dsp:txXfrm>
    </dsp:sp>
    <dsp:sp modelId="{5908FB64-61FB-404A-B615-9B3267B5B25F}">
      <dsp:nvSpPr>
        <dsp:cNvPr id="0" name=""/>
        <dsp:cNvSpPr/>
      </dsp:nvSpPr>
      <dsp:spPr>
        <a:xfrm>
          <a:off x="9299601" y="2199484"/>
          <a:ext cx="1569065" cy="941439"/>
        </a:xfrm>
        <a:prstGeom prst="rect">
          <a:avLst/>
        </a:prstGeom>
        <a:solidFill>
          <a:schemeClr val="accent4">
            <a:hueOff val="8330757"/>
            <a:satOff val="-34660"/>
            <a:lumOff val="81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Brute force attack</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This type of password attack is similar to a dictionary attack but is able to detect non-dictionary words by working through all possible alphanumeric. combinations from aaa1 to zzz10</a:t>
          </a:r>
          <a:endParaRPr lang="en-GB" sz="700" b="0" kern="1200" dirty="0">
            <a:solidFill>
              <a:schemeClr val="tx1"/>
            </a:solidFill>
          </a:endParaRPr>
        </a:p>
      </dsp:txBody>
      <dsp:txXfrm>
        <a:off x="9299601" y="2199484"/>
        <a:ext cx="1569065" cy="941439"/>
      </dsp:txXfrm>
    </dsp:sp>
    <dsp:sp modelId="{C784F62D-23A0-4868-86A1-59691062C775}">
      <dsp:nvSpPr>
        <dsp:cNvPr id="0" name=""/>
        <dsp:cNvSpPr/>
      </dsp:nvSpPr>
      <dsp:spPr>
        <a:xfrm>
          <a:off x="3258698" y="3297830"/>
          <a:ext cx="1569065" cy="941439"/>
        </a:xfrm>
        <a:prstGeom prst="rect">
          <a:avLst/>
        </a:prstGeom>
        <a:solidFill>
          <a:schemeClr val="accent4">
            <a:hueOff val="8820801"/>
            <a:satOff val="-36699"/>
            <a:lumOff val="8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IP address spoofing</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IP address spoofing involves an attacker changing the IP address of a website so that a visitor who types in the URL of a website is taken to a fraudulent website.</a:t>
          </a:r>
          <a:endParaRPr lang="en-GB" sz="700" b="0" kern="1200" dirty="0">
            <a:solidFill>
              <a:schemeClr val="tx1"/>
            </a:solidFill>
          </a:endParaRPr>
        </a:p>
      </dsp:txBody>
      <dsp:txXfrm>
        <a:off x="3258698" y="3297830"/>
        <a:ext cx="1569065" cy="941439"/>
      </dsp:txXfrm>
    </dsp:sp>
    <dsp:sp modelId="{999515F5-1E5D-47EC-B9CC-AEFA557447CB}">
      <dsp:nvSpPr>
        <dsp:cNvPr id="0" name=""/>
        <dsp:cNvSpPr/>
      </dsp:nvSpPr>
      <dsp:spPr>
        <a:xfrm>
          <a:off x="4984671" y="3297830"/>
          <a:ext cx="1569065" cy="941439"/>
        </a:xfrm>
        <a:prstGeom prst="rect">
          <a:avLst/>
        </a:prstGeom>
        <a:solidFill>
          <a:schemeClr val="accent4">
            <a:hueOff val="9310846"/>
            <a:satOff val="-38738"/>
            <a:lumOff val="9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Social engineering</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Social engineering involves tricking a user into giving out sensitive information such as a password by posing as a system administrator.</a:t>
          </a:r>
          <a:endParaRPr lang="en-GB" sz="700" b="0" kern="1200" dirty="0">
            <a:solidFill>
              <a:schemeClr val="tx1"/>
            </a:solidFill>
          </a:endParaRPr>
        </a:p>
      </dsp:txBody>
      <dsp:txXfrm>
        <a:off x="4984671" y="3297830"/>
        <a:ext cx="1569065" cy="941439"/>
      </dsp:txXfrm>
    </dsp:sp>
    <dsp:sp modelId="{D4E52F8D-EB89-44C3-AE1C-AE123888FF2F}">
      <dsp:nvSpPr>
        <dsp:cNvPr id="0" name=""/>
        <dsp:cNvSpPr/>
      </dsp:nvSpPr>
      <dsp:spPr>
        <a:xfrm>
          <a:off x="6710643" y="3297830"/>
          <a:ext cx="1569065" cy="941439"/>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solidFill>
                <a:schemeClr val="tx1"/>
              </a:solidFill>
            </a:rPr>
            <a:t>Footprinting</a:t>
          </a:r>
          <a:endParaRPr lang="en-GB" sz="900" b="0" kern="1200" dirty="0">
            <a:solidFill>
              <a:schemeClr val="tx1"/>
            </a:solidFill>
          </a:endParaRPr>
        </a:p>
        <a:p>
          <a:pPr marL="57150" lvl="1" indent="-57150" algn="ctr" defTabSz="311150" rtl="false">
            <a:lnSpc>
              <a:spcPct val="90000"/>
            </a:lnSpc>
            <a:spcBef>
              <a:spcPct val="0"/>
            </a:spcBef>
            <a:spcAft>
              <a:spcPct val="15000"/>
            </a:spcAft>
            <a:buChar char="•"/>
          </a:pPr>
          <a:r>
            <a:rPr lang="cy" sz="700" b="0" i="0" u="none" kern="1200">
              <a:solidFill>
                <a:schemeClr val="tx1"/>
              </a:solidFill>
            </a:rPr>
            <a:t>Footprinting involves gathering all available information about a computer system. A penetration tester should then be able to use this information to discover how much detail a potential attacker could find out about that computer system.</a:t>
          </a:r>
          <a:endParaRPr lang="en-GB" sz="700" b="0" kern="1200" dirty="0">
            <a:solidFill>
              <a:schemeClr val="tx1"/>
            </a:solidFill>
          </a:endParaRPr>
        </a:p>
      </dsp:txBody>
      <dsp:txXfrm>
        <a:off x="6710643" y="3297830"/>
        <a:ext cx="1569065" cy="941439"/>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pPr rtl="false"/>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pPr rtl="false"/>
            <a:fld id="{D6A108A5-4DDA-422D-83B8-75AC71B91051}">
              <a:rPr lang="en-GB" smtClean="0"/>
              <a:t>11/11/2019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pPr rtl="false"/>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pPr rtl="false"/>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pPr rtl="false"/>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rtlCol="false"/>
          <a:lstStyle>
            <a:lvl1pPr algn="ctr">
              <a:defRPr sz="6000">
                <a:solidFill>
                  <a:schemeClr val="bg1"/>
                </a:solidFill>
              </a:defRPr>
            </a:lvl1pPr>
          </a:lstStyle>
          <a:p>
            <a:pPr rtl="false"/>
            <a:r>
              <a:rPr lang="cy"/>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rtlCol="false"/>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false"/>
            <a:r>
              <a:rPr lang="cy"/>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rtlCol="false"/>
          <a:lstStyle>
            <a:lvl1pPr algn="ctr">
              <a:defRPr sz="3600" b="1">
                <a:solidFill>
                  <a:schemeClr val="bg1"/>
                </a:solidFill>
              </a:defRPr>
            </a:lvl1pPr>
          </a:lstStyle>
          <a:p>
            <a:pPr rtl="false"/>
            <a:r>
              <a:rPr lang="cy"/>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rtlCol="false"/>
          <a:lstStyle>
            <a:lvl1pPr>
              <a:defRPr sz="6000"/>
            </a:lvl1pPr>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rtlCol="false"/>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false"/>
            <a:r>
              <a:rPr lang="cy"/>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rtlCol="false"/>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rtlCol="fals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rtlCol="fals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false"/>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11/11/2019</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false">
            <a:normAutofit/>
          </a:body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Seibr-ddiogelwch | Mat Adolygu</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2920549574"/>
              </p:ext>
            </p:extLst>
          </p:nvPr>
        </p:nvGraphicFramePr>
        <p:xfrm>
          <a:off x="339365" y="1150071"/>
          <a:ext cx="11538408" cy="4270342"/>
        </p:xfrm>
        <a:graphic>
          <a:graphicData uri="http://schemas.openxmlformats.org/drawingml/2006/diagram">
            <dgm:relIds xmlns:dgm="http://schemas.openxmlformats.org/drawingml/2006/diagram" r:dm="rId2" r:lo="rId3" r:qs="rId4" r:cs="rId5"/>
          </a:graphicData>
        </a:graphic>
      </p:graphicFrame>
      <p:graphicFrame>
        <p:nvGraphicFramePr>
          <p:cNvPr id="5" name="Diagram 4">
            <a:extLst>
              <a:ext uri="{FF2B5EF4-FFF2-40B4-BE49-F238E27FC236}">
                <a16:creationId xmlns:a16="http://schemas.microsoft.com/office/drawing/2014/main" id="{C24F1A73-E1E1-49AE-B8E3-703AB4148146}"/>
              </a:ext>
            </a:extLst>
          </p:cNvPr>
          <p:cNvGraphicFramePr/>
          <p:nvPr>
            <p:extLst>
              <p:ext uri="{D42A27DB-BD31-4B8C-83A1-F6EECF244321}">
                <p14:modId xmlns:p14="http://schemas.microsoft.com/office/powerpoint/2010/main" val="1465680155"/>
              </p:ext>
            </p:extLst>
          </p:nvPr>
        </p:nvGraphicFramePr>
        <p:xfrm>
          <a:off x="4593495" y="1150072"/>
          <a:ext cx="3089350" cy="2781560"/>
        </p:xfrm>
        <a:graphic>
          <a:graphicData uri="http://schemas.openxmlformats.org/drawingml/2006/diagram">
            <dgm:relIds xmlns:dgm="http://schemas.openxmlformats.org/drawingml/2006/diagram" r:dm="rId7" r:lo="rId8" r:qs="rId9" r:cs="rId10"/>
          </a:graphicData>
        </a:graphic>
      </p:graphicFrame>
      <p:grpSp>
        <p:nvGrpSpPr>
          <p:cNvPr id="14" name="Group 13">
            <a:extLst>
              <a:ext uri="{FF2B5EF4-FFF2-40B4-BE49-F238E27FC236}">
                <a16:creationId xmlns:a16="http://schemas.microsoft.com/office/drawing/2014/main" id="{223438A4-696A-4211-80F3-3872CE4B5966}"/>
              </a:ext>
            </a:extLst>
          </p:cNvPr>
          <p:cNvGrpSpPr/>
          <p:nvPr/>
        </p:nvGrpSpPr>
        <p:grpSpPr>
          <a:xfrm>
            <a:off x="314227" y="2638852"/>
            <a:ext cx="4292787" cy="1292779"/>
            <a:chOff x="7333052" y="1488781"/>
            <a:chExt cx="4204803" cy="1292779"/>
          </a:xfrm>
        </p:grpSpPr>
        <p:sp>
          <p:nvSpPr>
            <p:cNvPr id="20" name="Rectangle: Rounded Corners 19">
              <a:extLst>
                <a:ext uri="{FF2B5EF4-FFF2-40B4-BE49-F238E27FC236}">
                  <a16:creationId xmlns:a16="http://schemas.microsoft.com/office/drawing/2014/main" id="{219B85A0-435A-4D01-BB53-B636BC023FEB}"/>
                </a:ext>
              </a:extLst>
            </p:cNvPr>
            <p:cNvSpPr/>
            <p:nvPr/>
          </p:nvSpPr>
          <p:spPr>
            <a:xfrm>
              <a:off x="7333052" y="1488781"/>
              <a:ext cx="4204803" cy="1292779"/>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C5546CA-09CC-415A-88C6-60ED8E56E677}"/>
                </a:ext>
              </a:extLst>
            </p:cNvPr>
            <p:cNvSpPr txBox="1"/>
            <p:nvPr/>
          </p:nvSpPr>
          <p:spPr>
            <a:xfrm>
              <a:off x="7370916" y="1526645"/>
              <a:ext cx="4129075" cy="121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p>
            <a:p>
              <a:pPr marL="0" lvl="0" indent="0" algn="ctr" defTabSz="288925" rtl="false">
                <a:lnSpc>
                  <a:spcPct val="90000"/>
                </a:lnSpc>
                <a:spcBef>
                  <a:spcPct val="0"/>
                </a:spcBef>
                <a:spcAft>
                  <a:spcPct val="35000"/>
                </a:spcAft>
                <a:buNone/>
              </a:pPr>
              <a:endParaRPr lang="en-GB" sz="650" b="0" i="0" u="none" kern="1200" dirty="0">
                <a:solidFill>
                  <a:schemeClr val="bg1"/>
                </a:solidFill>
              </a:endParaRPr>
            </a:p>
            <a:p>
              <a:pPr marL="0" lvl="0" indent="0" algn="ctr" defTabSz="288925" rtl="false">
                <a:lnSpc>
                  <a:spcPct val="90000"/>
                </a:lnSpc>
                <a:spcBef>
                  <a:spcPct val="0"/>
                </a:spcBef>
                <a:spcAft>
                  <a:spcPct val="35000"/>
                </a:spcAft>
                <a:buNone/>
              </a:pPr>
              <a:endParaRPr lang="en-GB" sz="650" b="0" i="0" u="none" kern="1200" dirty="0">
                <a:solidFill>
                  <a:schemeClr val="bg1"/>
                </a:solidFill>
              </a:endParaRPr>
            </a:p>
          </p:txBody>
        </p:sp>
      </p:grpSp>
      <p:sp>
        <p:nvSpPr>
          <p:cNvPr id="7" name="TextBox 6">
            <a:extLst>
              <a:ext uri="{FF2B5EF4-FFF2-40B4-BE49-F238E27FC236}">
                <a16:creationId xmlns:a16="http://schemas.microsoft.com/office/drawing/2014/main" id="{BE621561-66B4-4C05-A7C8-83B9821A518F}"/>
              </a:ext>
            </a:extLst>
          </p:cNvPr>
          <p:cNvSpPr txBox="1"/>
          <p:nvPr/>
        </p:nvSpPr>
        <p:spPr>
          <a:xfrm>
            <a:off x="288140" y="2619658"/>
            <a:ext cx="4292786" cy="276999"/>
          </a:xfrm>
          <a:prstGeom prst="rect">
            <a:avLst/>
          </a:prstGeom>
          <a:noFill/>
        </p:spPr>
        <p:txBody>
          <a:bodyPr wrap="square" rtlCol="false">
            <a:spAutoFit/>
          </a:bodyPr>
          <a:lstStyle/>
          <a:p>
            <a:pPr algn="ctr" rtl="false"/>
            <a:r>
              <a:rPr lang="cy" sz="1200" u="sng"/>
              <a:t>Dulliau o ddiogelu rhag maleiswedd</a:t>
            </a:r>
          </a:p>
        </p:txBody>
      </p:sp>
      <p:sp>
        <p:nvSpPr>
          <p:cNvPr id="22" name="TextBox 21">
            <a:extLst>
              <a:ext uri="{FF2B5EF4-FFF2-40B4-BE49-F238E27FC236}">
                <a16:creationId xmlns:a16="http://schemas.microsoft.com/office/drawing/2014/main" id="{A72F10E2-2910-4EA7-956A-945ECF610C59}"/>
              </a:ext>
            </a:extLst>
          </p:cNvPr>
          <p:cNvSpPr txBox="1"/>
          <p:nvPr/>
        </p:nvSpPr>
        <p:spPr>
          <a:xfrm>
            <a:off x="324899" y="2869075"/>
            <a:ext cx="4243458" cy="938719"/>
          </a:xfrm>
          <a:prstGeom prst="rect">
            <a:avLst/>
          </a:prstGeom>
          <a:noFill/>
        </p:spPr>
        <p:txBody>
          <a:bodyPr wrap="square" numCol="1" rtlCol="false">
            <a:spAutoFit/>
          </a:bodyPr>
          <a:lstStyle/>
          <a:p>
            <a:pPr marL="285750" indent="-285750" algn="ctr" rtl="false">
              <a:buFontTx/>
              <a:buChar char="-"/>
            </a:pPr>
            <a:r>
              <a:rPr lang="cy" sz="1100"/>
              <a:t>Meddalwedd diogelu rhag firysau</a:t>
            </a:r>
          </a:p>
          <a:p>
            <a:pPr marL="285750" indent="-285750" algn="ctr" rtl="false">
              <a:buFontTx/>
              <a:buChar char="-"/>
            </a:pPr>
            <a:r>
              <a:rPr lang="cy" sz="1100"/>
              <a:t>Mur cadarn</a:t>
            </a:r>
          </a:p>
          <a:p>
            <a:pPr marL="285750" indent="-285750" algn="ctr" rtl="false">
              <a:buFontTx/>
              <a:buChar char="-"/>
            </a:pPr>
            <a:r>
              <a:rPr lang="cy" sz="1100"/>
              <a:t>Diweddariadau system gweithredu</a:t>
            </a:r>
          </a:p>
          <a:p>
            <a:pPr marL="285750" indent="-285750" algn="ctr" rtl="false">
              <a:buFontTx/>
              <a:buChar char="-"/>
            </a:pPr>
            <a:r>
              <a:rPr lang="cy" sz="1100"/>
              <a:t>Fersiynau diweddaraf porwyr gwe</a:t>
            </a:r>
          </a:p>
          <a:p>
            <a:pPr marL="285750" indent="-285750" algn="ctr" rtl="false">
              <a:buFontTx/>
              <a:buChar char="-"/>
            </a:pPr>
            <a:r>
              <a:rPr lang="cy" sz="1100"/>
              <a:t>Amlygu negeseuon gwe-rwydo</a:t>
            </a:r>
          </a:p>
        </p:txBody>
      </p:sp>
      <p:sp>
        <p:nvSpPr>
          <p:cNvPr id="23" name="TextBox 22">
            <a:extLst>
              <a:ext uri="{FF2B5EF4-FFF2-40B4-BE49-F238E27FC236}">
                <a16:creationId xmlns:a16="http://schemas.microsoft.com/office/drawing/2014/main" id="{FF0B9C4D-7142-467B-A434-0CA0A07CD942}"/>
              </a:ext>
            </a:extLst>
          </p:cNvPr>
          <p:cNvSpPr txBox="1"/>
          <p:nvPr/>
        </p:nvSpPr>
        <p:spPr>
          <a:xfrm>
            <a:off x="7677908" y="2676716"/>
            <a:ext cx="4189193" cy="276999"/>
          </a:xfrm>
          <a:prstGeom prst="rect">
            <a:avLst/>
          </a:prstGeom>
          <a:noFill/>
        </p:spPr>
        <p:txBody>
          <a:bodyPr wrap="square" rtlCol="false">
            <a:spAutoFit/>
          </a:bodyPr>
          <a:lstStyle/>
          <a:p>
            <a:pPr algn="ctr" rtl="false"/>
            <a:r>
              <a:rPr lang="cy" sz="1200" u="sng"/>
              <a:t>Dulliau o adnabod nodweddion bregus mewn systemau cyfrifiadurol</a:t>
            </a:r>
            <a:endParaRPr lang="en-GB" sz="1050" b="1" u="sng" dirty="0">
              <a:effectLst/>
            </a:endParaRPr>
          </a:p>
        </p:txBody>
      </p:sp>
      <p:sp>
        <p:nvSpPr>
          <p:cNvPr id="24" name="TextBox 23">
            <a:extLst>
              <a:ext uri="{FF2B5EF4-FFF2-40B4-BE49-F238E27FC236}">
                <a16:creationId xmlns:a16="http://schemas.microsoft.com/office/drawing/2014/main" id="{E33D2E18-F047-4683-8D76-7BBEF7364231}"/>
              </a:ext>
            </a:extLst>
          </p:cNvPr>
          <p:cNvSpPr txBox="1"/>
          <p:nvPr/>
        </p:nvSpPr>
        <p:spPr>
          <a:xfrm>
            <a:off x="7664390" y="2953715"/>
            <a:ext cx="4174727" cy="769441"/>
          </a:xfrm>
          <a:prstGeom prst="rect">
            <a:avLst/>
          </a:prstGeom>
          <a:noFill/>
        </p:spPr>
        <p:txBody>
          <a:bodyPr wrap="square" numCol="1" rtlCol="false">
            <a:spAutoFit/>
          </a:bodyPr>
          <a:lstStyle/>
          <a:p>
            <a:pPr marL="285750" indent="-285750" algn="ctr" rtl="false">
              <a:buFontTx/>
              <a:buChar char="-"/>
            </a:pPr>
            <a:r>
              <a:rPr lang="cy" sz="1100"/>
              <a:t>Creu ôl troed</a:t>
            </a:r>
          </a:p>
          <a:p>
            <a:pPr marL="285750" indent="-285750" algn="ctr" rtl="false">
              <a:buFontTx/>
              <a:buChar char="-"/>
            </a:pPr>
            <a:r>
              <a:rPr lang="cy" sz="1100"/>
              <a:t>Hacio moesegol</a:t>
            </a:r>
          </a:p>
          <a:p>
            <a:pPr marL="285750" indent="-285750" algn="ctr" rtl="false">
              <a:buFontTx/>
              <a:buChar char="-"/>
            </a:pPr>
            <a:r>
              <a:rPr lang="cy" sz="1100"/>
              <a:t>Profion treiddio</a:t>
            </a:r>
          </a:p>
          <a:p>
            <a:pPr marL="285750" indent="-285750" algn="ctr" rtl="false">
              <a:buFontTx/>
              <a:buChar char="-"/>
            </a:pPr>
            <a:r>
              <a:rPr lang="cy" sz="1100"/>
              <a:t>Diogel trwy Ddylunio</a:t>
            </a:r>
          </a:p>
        </p:txBody>
      </p:sp>
    </p:spTree>
    <p:extLst>
      <p:ext uri="{BB962C8B-B14F-4D97-AF65-F5344CB8AC3E}">
        <p14:creationId xmlns:p14="http://schemas.microsoft.com/office/powerpoint/2010/main" val="3313778183"/>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Seibr-ddiogelwch | Geirfa</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3301884629"/>
              </p:ext>
            </p:extLst>
          </p:nvPr>
        </p:nvGraphicFramePr>
        <p:xfrm>
          <a:off x="292231" y="1140644"/>
          <a:ext cx="11538408" cy="4242062"/>
        </p:xfrm>
        <a:graphic>
          <a:graphicData uri="http://schemas.openxmlformats.org/drawingml/2006/diagram">
            <dgm:relIds xmlns:dgm="http://schemas.openxmlformats.org/drawingml/2006/diagram"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949</Words>
  <Application>Microsoft Office PowerPoint</Application>
  <PresentationFormat>Widescreen</PresentationFormat>
  <Paragraphs>111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Cybersecurity | Revision Mat</vt:lpstr>
      <vt:lpstr>Cybersecurity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John Snell</cp:lastModifiedBy>
  <cp:revision>36</cp:revision>
  <dcterms:created xsi:type="dcterms:W3CDTF">2019-08-15T13:52:11Z</dcterms:created>
  <dcterms:modified xsi:type="dcterms:W3CDTF">2019-11-11T15:29:41Z</dcterms:modified>
</cp:coreProperties>
</file>