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6EF4E-832A-4830-9628-658BFD428373}" type="doc">
      <dgm:prSet loTypeId="urn:microsoft.com/office/officeart/2005/8/layout/architecture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D30AB25-C5DA-4393-AD67-95376E124FCE}">
      <dgm:prSet phldrT="[Text]"/>
      <dgm:spPr/>
      <dgm:t>
        <a:bodyPr anchor="t"/>
        <a:lstStyle/>
        <a:p>
          <a:pPr algn="ctr"/>
          <a:r>
            <a:rPr lang="en-GB" dirty="0"/>
            <a:t>Selection</a:t>
          </a:r>
        </a:p>
        <a:p>
          <a:pPr algn="l"/>
          <a:endParaRPr lang="en-GB" dirty="0"/>
        </a:p>
        <a:p>
          <a:pPr algn="l"/>
          <a:r>
            <a:rPr lang="en-GB" dirty="0"/>
            <a:t>IF condition THEN </a:t>
          </a:r>
        </a:p>
        <a:p>
          <a:pPr algn="l">
            <a:buNone/>
          </a:pPr>
          <a:r>
            <a:rPr lang="en-GB" i="1" dirty="0"/>
            <a:t>	true alternative</a:t>
          </a:r>
          <a:r>
            <a:rPr lang="en-GB" dirty="0"/>
            <a:t> </a:t>
          </a:r>
        </a:p>
        <a:p>
          <a:pPr algn="l">
            <a:buNone/>
          </a:pPr>
          <a:r>
            <a:rPr lang="en-GB" dirty="0"/>
            <a:t>ELSE </a:t>
          </a:r>
        </a:p>
        <a:p>
          <a:pPr algn="l">
            <a:buNone/>
          </a:pPr>
          <a:r>
            <a:rPr lang="en-GB" i="1" dirty="0"/>
            <a:t>	false alternative</a:t>
          </a:r>
          <a:r>
            <a:rPr lang="en-GB" dirty="0"/>
            <a:t> </a:t>
          </a:r>
        </a:p>
        <a:p>
          <a:pPr algn="l">
            <a:buNone/>
          </a:pPr>
          <a:r>
            <a:rPr lang="en-GB" dirty="0"/>
            <a:t>ENDIF</a:t>
          </a:r>
        </a:p>
      </dgm:t>
    </dgm:pt>
    <dgm:pt modelId="{5E4D7D2D-1394-439E-B5E5-179D8CDEE51F}" type="parTrans" cxnId="{1D73A842-B124-4834-B152-BA3A8A9AD454}">
      <dgm:prSet/>
      <dgm:spPr/>
      <dgm:t>
        <a:bodyPr/>
        <a:lstStyle/>
        <a:p>
          <a:endParaRPr lang="en-GB"/>
        </a:p>
      </dgm:t>
    </dgm:pt>
    <dgm:pt modelId="{4631AA26-3D61-40E5-9020-A320C47334CB}" type="sibTrans" cxnId="{1D73A842-B124-4834-B152-BA3A8A9AD454}">
      <dgm:prSet/>
      <dgm:spPr/>
      <dgm:t>
        <a:bodyPr/>
        <a:lstStyle/>
        <a:p>
          <a:endParaRPr lang="en-GB"/>
        </a:p>
      </dgm:t>
    </dgm:pt>
    <dgm:pt modelId="{71A3ED44-723B-42E3-94BF-30E165DF1FC5}">
      <dgm:prSet phldrT="[Text]"/>
      <dgm:spPr/>
      <dgm:t>
        <a:bodyPr anchor="t"/>
        <a:lstStyle/>
        <a:p>
          <a:pPr algn="ctr"/>
          <a:r>
            <a:rPr lang="en-GB" dirty="0"/>
            <a:t>Iteration - WHILE</a:t>
          </a:r>
        </a:p>
        <a:p>
          <a:pPr algn="l">
            <a:buNone/>
          </a:pPr>
          <a:endParaRPr lang="en-GB" dirty="0"/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WHILE </a:t>
          </a:r>
          <a:r>
            <a:rPr lang="en-GB" i="1" dirty="0">
              <a:solidFill>
                <a:schemeClr val="bg1"/>
              </a:solidFill>
            </a:rPr>
            <a:t>condition</a:t>
          </a:r>
          <a:r>
            <a:rPr lang="en-GB" dirty="0">
              <a:solidFill>
                <a:schemeClr val="bg1"/>
              </a:solidFill>
            </a:rPr>
            <a:t> THEN </a:t>
          </a:r>
        </a:p>
        <a:p>
          <a:pPr algn="l">
            <a:buNone/>
          </a:pPr>
          <a:r>
            <a:rPr lang="en-GB" i="1" dirty="0">
              <a:solidFill>
                <a:schemeClr val="bg1"/>
              </a:solidFill>
            </a:rPr>
            <a:t>statements to carry out</a:t>
          </a:r>
          <a:r>
            <a:rPr lang="en-GB" dirty="0">
              <a:solidFill>
                <a:schemeClr val="bg1"/>
              </a:solidFill>
            </a:rPr>
            <a:t> </a:t>
          </a: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END WHILE </a:t>
          </a: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REPEAT </a:t>
          </a:r>
          <a:r>
            <a:rPr lang="en-GB" i="1" dirty="0">
              <a:solidFill>
                <a:schemeClr val="bg1"/>
              </a:solidFill>
            </a:rPr>
            <a:t>statement</a:t>
          </a:r>
          <a:r>
            <a:rPr lang="en-GB" dirty="0">
              <a:solidFill>
                <a:schemeClr val="bg1"/>
              </a:solidFill>
            </a:rPr>
            <a:t> UNTIL…</a:t>
          </a:r>
        </a:p>
      </dgm:t>
    </dgm:pt>
    <dgm:pt modelId="{CFFC23B6-6264-40B6-987C-873DE3817C68}" type="parTrans" cxnId="{7E999F52-4B67-4029-B8D1-8F25A57271C1}">
      <dgm:prSet/>
      <dgm:spPr/>
      <dgm:t>
        <a:bodyPr/>
        <a:lstStyle/>
        <a:p>
          <a:endParaRPr lang="en-GB"/>
        </a:p>
      </dgm:t>
    </dgm:pt>
    <dgm:pt modelId="{EB6449B9-458E-4A3E-AAFF-593E88C96D37}" type="sibTrans" cxnId="{7E999F52-4B67-4029-B8D1-8F25A57271C1}">
      <dgm:prSet/>
      <dgm:spPr/>
      <dgm:t>
        <a:bodyPr/>
        <a:lstStyle/>
        <a:p>
          <a:endParaRPr lang="en-GB"/>
        </a:p>
      </dgm:t>
    </dgm:pt>
    <dgm:pt modelId="{BC5A1608-5281-41E6-A073-35F2F345EF6F}">
      <dgm:prSet phldrT="[Text]"/>
      <dgm:spPr/>
      <dgm:t>
        <a:bodyPr anchor="t"/>
        <a:lstStyle/>
        <a:p>
          <a:pPr algn="ctr"/>
          <a:r>
            <a:rPr lang="en-GB" dirty="0"/>
            <a:t>Procedure</a:t>
          </a:r>
        </a:p>
        <a:p>
          <a:pPr algn="ctr"/>
          <a:endParaRPr lang="en-GB" dirty="0"/>
        </a:p>
        <a:p>
          <a:pPr algn="l"/>
          <a:r>
            <a:rPr lang="en-GB" dirty="0"/>
            <a:t>PROCEDURE </a:t>
          </a:r>
          <a:r>
            <a:rPr lang="en-GB" i="1" dirty="0"/>
            <a:t>name</a:t>
          </a:r>
          <a:r>
            <a:rPr lang="en-GB" dirty="0"/>
            <a:t> </a:t>
          </a:r>
        </a:p>
        <a:p>
          <a:pPr algn="l">
            <a:buNone/>
          </a:pPr>
          <a:r>
            <a:rPr lang="en-GB" dirty="0"/>
            <a:t>END PROCEDURE</a:t>
          </a:r>
        </a:p>
      </dgm:t>
    </dgm:pt>
    <dgm:pt modelId="{B26322A6-EA74-4A44-9F7B-C71B956C2957}" type="parTrans" cxnId="{D0BD6160-F2C4-48FC-B9D5-D8558D37C93D}">
      <dgm:prSet/>
      <dgm:spPr/>
      <dgm:t>
        <a:bodyPr/>
        <a:lstStyle/>
        <a:p>
          <a:endParaRPr lang="en-GB"/>
        </a:p>
      </dgm:t>
    </dgm:pt>
    <dgm:pt modelId="{C481EDB8-4738-43A3-B9DE-982CA2DF4416}" type="sibTrans" cxnId="{D0BD6160-F2C4-48FC-B9D5-D8558D37C93D}">
      <dgm:prSet/>
      <dgm:spPr/>
      <dgm:t>
        <a:bodyPr/>
        <a:lstStyle/>
        <a:p>
          <a:endParaRPr lang="en-GB"/>
        </a:p>
      </dgm:t>
    </dgm:pt>
    <dgm:pt modelId="{022EF269-B730-4805-ABD7-8A214C5C1B76}">
      <dgm:prSet phldrT="[Text]"/>
      <dgm:spPr/>
      <dgm:t>
        <a:bodyPr anchor="t"/>
        <a:lstStyle/>
        <a:p>
          <a:pPr algn="ctr"/>
          <a:r>
            <a:rPr lang="en-GB" dirty="0"/>
            <a:t>Operators</a:t>
          </a:r>
        </a:p>
        <a:p>
          <a:pPr algn="l"/>
          <a:endParaRPr lang="en-GB" dirty="0"/>
        </a:p>
        <a:p>
          <a:pPr algn="l"/>
          <a:r>
            <a:rPr lang="en-GB" dirty="0">
              <a:solidFill>
                <a:schemeClr val="bg1"/>
              </a:solidFill>
            </a:rPr>
            <a:t>&gt; Greater Than </a:t>
          </a: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&lt; Less Than </a:t>
          </a: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&gt;= Greater than or equal to </a:t>
          </a: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&lt;= Less than or equal to </a:t>
          </a: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== Equal To </a:t>
          </a: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= Equals </a:t>
          </a: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!= not equal to </a:t>
          </a:r>
        </a:p>
      </dgm:t>
    </dgm:pt>
    <dgm:pt modelId="{8BF72562-A324-416E-A497-9087354BA578}" type="parTrans" cxnId="{55158658-FE2C-4872-AE59-106515EB5F07}">
      <dgm:prSet/>
      <dgm:spPr/>
      <dgm:t>
        <a:bodyPr/>
        <a:lstStyle/>
        <a:p>
          <a:endParaRPr lang="en-GB"/>
        </a:p>
      </dgm:t>
    </dgm:pt>
    <dgm:pt modelId="{17877889-A5D4-4006-BF49-1C9CB57F1A30}" type="sibTrans" cxnId="{55158658-FE2C-4872-AE59-106515EB5F07}">
      <dgm:prSet/>
      <dgm:spPr/>
      <dgm:t>
        <a:bodyPr/>
        <a:lstStyle/>
        <a:p>
          <a:endParaRPr lang="en-GB"/>
        </a:p>
      </dgm:t>
    </dgm:pt>
    <dgm:pt modelId="{1F3283A3-5208-4C1E-80B2-743FA9EAA3A1}">
      <dgm:prSet phldrT="[Text]"/>
      <dgm:spPr/>
      <dgm:t>
        <a:bodyPr anchor="t"/>
        <a:lstStyle/>
        <a:p>
          <a:pPr algn="ctr"/>
          <a:r>
            <a:rPr lang="en-GB" dirty="0">
              <a:solidFill>
                <a:schemeClr val="bg1"/>
              </a:solidFill>
            </a:rPr>
            <a:t>Function</a:t>
          </a:r>
        </a:p>
        <a:p>
          <a:pPr algn="ctr"/>
          <a:endParaRPr lang="en-GB" dirty="0">
            <a:solidFill>
              <a:schemeClr val="bg1"/>
            </a:solidFill>
          </a:endParaRPr>
        </a:p>
        <a:p>
          <a:pPr algn="l"/>
          <a:r>
            <a:rPr lang="en-GB" dirty="0">
              <a:solidFill>
                <a:schemeClr val="bg1"/>
              </a:solidFill>
            </a:rPr>
            <a:t>FUNCTION </a:t>
          </a:r>
          <a:r>
            <a:rPr lang="en-GB" i="1" dirty="0">
              <a:solidFill>
                <a:schemeClr val="bg1"/>
              </a:solidFill>
            </a:rPr>
            <a:t>name</a:t>
          </a:r>
          <a:r>
            <a:rPr lang="en-GB" dirty="0">
              <a:solidFill>
                <a:schemeClr val="bg1"/>
              </a:solidFill>
            </a:rPr>
            <a:t> </a:t>
          </a: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END FUNCTION </a:t>
          </a:r>
        </a:p>
      </dgm:t>
    </dgm:pt>
    <dgm:pt modelId="{73C36F4D-DA8E-416E-9988-5FAEB1174A3E}" type="parTrans" cxnId="{58AE019D-F3A2-4074-8588-8BC05723993E}">
      <dgm:prSet/>
      <dgm:spPr/>
      <dgm:t>
        <a:bodyPr/>
        <a:lstStyle/>
        <a:p>
          <a:endParaRPr lang="en-GB"/>
        </a:p>
      </dgm:t>
    </dgm:pt>
    <dgm:pt modelId="{7ED372FE-2781-404B-BC4C-27B8A30F02C0}" type="sibTrans" cxnId="{58AE019D-F3A2-4074-8588-8BC05723993E}">
      <dgm:prSet/>
      <dgm:spPr/>
      <dgm:t>
        <a:bodyPr/>
        <a:lstStyle/>
        <a:p>
          <a:endParaRPr lang="en-GB"/>
        </a:p>
      </dgm:t>
    </dgm:pt>
    <dgm:pt modelId="{9018DB2A-CC2F-4FDA-B037-51E549EC689A}">
      <dgm:prSet phldrT="[Text]"/>
      <dgm:spPr/>
      <dgm:t>
        <a:bodyPr anchor="t"/>
        <a:lstStyle/>
        <a:p>
          <a:pPr algn="ctr"/>
          <a:r>
            <a:rPr lang="en-GB" dirty="0"/>
            <a:t>Iteration – FOR</a:t>
          </a:r>
        </a:p>
        <a:p>
          <a:pPr algn="ctr"/>
          <a:endParaRPr lang="en-GB" dirty="0"/>
        </a:p>
        <a:p>
          <a:pPr algn="l"/>
          <a:r>
            <a:rPr lang="en-GB" dirty="0"/>
            <a:t>FOR </a:t>
          </a:r>
          <a:r>
            <a:rPr lang="en-GB" i="1" dirty="0" err="1"/>
            <a:t>i</a:t>
          </a:r>
          <a:r>
            <a:rPr lang="en-GB" i="1" dirty="0"/>
            <a:t> to/in …</a:t>
          </a:r>
          <a:r>
            <a:rPr lang="en-GB" dirty="0"/>
            <a:t> </a:t>
          </a:r>
        </a:p>
        <a:p>
          <a:pPr algn="l">
            <a:buNone/>
          </a:pPr>
          <a:r>
            <a:rPr lang="en-GB" i="1" dirty="0"/>
            <a:t>statements to carry out</a:t>
          </a:r>
          <a:r>
            <a:rPr lang="en-GB" dirty="0"/>
            <a:t> </a:t>
          </a:r>
        </a:p>
        <a:p>
          <a:pPr algn="l">
            <a:buNone/>
          </a:pPr>
          <a:r>
            <a:rPr lang="en-GB" dirty="0"/>
            <a:t>END FOR </a:t>
          </a:r>
        </a:p>
      </dgm:t>
    </dgm:pt>
    <dgm:pt modelId="{632A895F-290B-46E6-875E-B2F26A0692B3}" type="parTrans" cxnId="{0E7BD096-6D7F-4FE5-A1B9-D350B4624215}">
      <dgm:prSet/>
      <dgm:spPr/>
      <dgm:t>
        <a:bodyPr/>
        <a:lstStyle/>
        <a:p>
          <a:endParaRPr lang="en-GB"/>
        </a:p>
      </dgm:t>
    </dgm:pt>
    <dgm:pt modelId="{F5D726E4-50C0-4DAC-B4E5-0CA1359E2455}" type="sibTrans" cxnId="{0E7BD096-6D7F-4FE5-A1B9-D350B4624215}">
      <dgm:prSet/>
      <dgm:spPr/>
      <dgm:t>
        <a:bodyPr/>
        <a:lstStyle/>
        <a:p>
          <a:endParaRPr lang="en-GB"/>
        </a:p>
      </dgm:t>
    </dgm:pt>
    <dgm:pt modelId="{9C629759-7414-4945-A5BE-15599578475A}">
      <dgm:prSet phldrT="[Text]"/>
      <dgm:spPr/>
      <dgm:t>
        <a:bodyPr anchor="t"/>
        <a:lstStyle/>
        <a:p>
          <a:pPr algn="ctr"/>
          <a:r>
            <a:rPr lang="en-GB" dirty="0"/>
            <a:t>Input / Output</a:t>
          </a:r>
        </a:p>
        <a:p>
          <a:pPr algn="ctr"/>
          <a:endParaRPr lang="en-GB" dirty="0"/>
        </a:p>
        <a:p>
          <a:pPr algn="l"/>
          <a:r>
            <a:rPr lang="en-GB" dirty="0"/>
            <a:t>INPUT... </a:t>
          </a:r>
        </a:p>
        <a:p>
          <a:pPr algn="l">
            <a:buNone/>
          </a:pPr>
          <a:endParaRPr lang="en-GB" dirty="0">
            <a:solidFill>
              <a:schemeClr val="bg1"/>
            </a:solidFill>
          </a:endParaRPr>
        </a:p>
        <a:p>
          <a:pPr algn="l">
            <a:buNone/>
          </a:pPr>
          <a:r>
            <a:rPr lang="en-GB" dirty="0">
              <a:solidFill>
                <a:schemeClr val="bg1"/>
              </a:solidFill>
            </a:rPr>
            <a:t>OUTPUT... </a:t>
          </a:r>
        </a:p>
      </dgm:t>
    </dgm:pt>
    <dgm:pt modelId="{8D1A217F-D8ED-4C6A-80E6-9418C704DC3C}" type="parTrans" cxnId="{5A82CD8D-5F06-4DC4-8243-571D3802211D}">
      <dgm:prSet/>
      <dgm:spPr/>
      <dgm:t>
        <a:bodyPr/>
        <a:lstStyle/>
        <a:p>
          <a:endParaRPr lang="en-GB"/>
        </a:p>
      </dgm:t>
    </dgm:pt>
    <dgm:pt modelId="{72584622-3201-45C7-8932-5B18B5DC2351}" type="sibTrans" cxnId="{5A82CD8D-5F06-4DC4-8243-571D3802211D}">
      <dgm:prSet/>
      <dgm:spPr/>
      <dgm:t>
        <a:bodyPr/>
        <a:lstStyle/>
        <a:p>
          <a:endParaRPr lang="en-GB"/>
        </a:p>
      </dgm:t>
    </dgm:pt>
    <dgm:pt modelId="{25EF3E99-5B5E-4997-8027-31C7C16F2F50}">
      <dgm:prSet phldrT="[Text]" custT="1"/>
      <dgm:spPr/>
      <dgm:t>
        <a:bodyPr/>
        <a:lstStyle/>
        <a:p>
          <a:r>
            <a:rPr lang="en-GB" sz="2000" dirty="0"/>
            <a:t>An algorithm is a series of step-by-step instructions which are used to solve a given problem.</a:t>
          </a:r>
        </a:p>
      </dgm:t>
    </dgm:pt>
    <dgm:pt modelId="{6C0004E5-F683-41C0-BF3C-406CBA2BA639}" type="sibTrans" cxnId="{EBAA904B-B5D3-4CAE-B9EF-556D544A7722}">
      <dgm:prSet/>
      <dgm:spPr/>
      <dgm:t>
        <a:bodyPr/>
        <a:lstStyle/>
        <a:p>
          <a:endParaRPr lang="en-GB"/>
        </a:p>
      </dgm:t>
    </dgm:pt>
    <dgm:pt modelId="{A8E0EF33-4BC2-4545-89F8-694C74385B00}" type="parTrans" cxnId="{EBAA904B-B5D3-4CAE-B9EF-556D544A7722}">
      <dgm:prSet/>
      <dgm:spPr/>
      <dgm:t>
        <a:bodyPr/>
        <a:lstStyle/>
        <a:p>
          <a:endParaRPr lang="en-GB"/>
        </a:p>
      </dgm:t>
    </dgm:pt>
    <dgm:pt modelId="{5973EA7C-4F4A-44DC-AF59-27436ACD6711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>
              <a:solidFill>
                <a:srgbClr val="92D050"/>
              </a:solidFill>
            </a:rPr>
            <a:t>Fd</a:t>
          </a:r>
        </a:p>
      </dgm:t>
    </dgm:pt>
    <dgm:pt modelId="{905BE8FF-F2B6-4B23-A31A-B409C562A93C}" type="sibTrans" cxnId="{4541DFD7-1668-4E90-9E9E-59213BA9F5B6}">
      <dgm:prSet/>
      <dgm:spPr/>
      <dgm:t>
        <a:bodyPr/>
        <a:lstStyle/>
        <a:p>
          <a:endParaRPr lang="en-GB"/>
        </a:p>
      </dgm:t>
    </dgm:pt>
    <dgm:pt modelId="{FA0FB8AE-5EF9-4D78-8DCA-D2DE6EB300E4}" type="parTrans" cxnId="{4541DFD7-1668-4E90-9E9E-59213BA9F5B6}">
      <dgm:prSet/>
      <dgm:spPr/>
      <dgm:t>
        <a:bodyPr/>
        <a:lstStyle/>
        <a:p>
          <a:endParaRPr lang="en-GB"/>
        </a:p>
      </dgm:t>
    </dgm:pt>
    <dgm:pt modelId="{A7336026-E086-44D6-815C-64E92A3F599F}">
      <dgm:prSet phldrT="[Text]" phldr="1"/>
      <dgm:spPr>
        <a:solidFill>
          <a:srgbClr val="92D050"/>
        </a:solidFill>
      </dgm:spPr>
      <dgm:t>
        <a:bodyPr/>
        <a:lstStyle/>
        <a:p>
          <a:endParaRPr lang="en-GB" dirty="0">
            <a:solidFill>
              <a:srgbClr val="92D050"/>
            </a:solidFill>
          </a:endParaRPr>
        </a:p>
      </dgm:t>
    </dgm:pt>
    <dgm:pt modelId="{8BDF4936-9438-42FA-9B13-9D6F7A66CBAF}" type="sibTrans" cxnId="{F6EFD826-3429-4EBA-B199-6CEDDD36ACA7}">
      <dgm:prSet/>
      <dgm:spPr/>
      <dgm:t>
        <a:bodyPr/>
        <a:lstStyle/>
        <a:p>
          <a:endParaRPr lang="en-GB"/>
        </a:p>
      </dgm:t>
    </dgm:pt>
    <dgm:pt modelId="{ABD3847A-152F-42BB-935D-924050EDAF9A}" type="parTrans" cxnId="{F6EFD826-3429-4EBA-B199-6CEDDD36ACA7}">
      <dgm:prSet/>
      <dgm:spPr/>
      <dgm:t>
        <a:bodyPr/>
        <a:lstStyle/>
        <a:p>
          <a:endParaRPr lang="en-GB"/>
        </a:p>
      </dgm:t>
    </dgm:pt>
    <dgm:pt modelId="{E45F00E5-3960-4DF5-9A1C-7F8FE57AABEB}">
      <dgm:prSet phldrT="[Text]" phldr="1"/>
      <dgm:spPr>
        <a:solidFill>
          <a:srgbClr val="92D050"/>
        </a:solidFill>
      </dgm:spPr>
      <dgm:t>
        <a:bodyPr/>
        <a:lstStyle/>
        <a:p>
          <a:endParaRPr lang="en-GB" dirty="0">
            <a:solidFill>
              <a:srgbClr val="92D050"/>
            </a:solidFill>
          </a:endParaRPr>
        </a:p>
      </dgm:t>
    </dgm:pt>
    <dgm:pt modelId="{AB6DA34E-E641-49ED-BCEA-35D431BE93FE}" type="sibTrans" cxnId="{74FA06B3-EC47-42F4-BAD7-8E8D26D5BDAB}">
      <dgm:prSet/>
      <dgm:spPr/>
      <dgm:t>
        <a:bodyPr/>
        <a:lstStyle/>
        <a:p>
          <a:endParaRPr lang="en-GB"/>
        </a:p>
      </dgm:t>
    </dgm:pt>
    <dgm:pt modelId="{A9D37B2C-987D-413C-8BE7-B0D9997894FB}" type="parTrans" cxnId="{74FA06B3-EC47-42F4-BAD7-8E8D26D5BDAB}">
      <dgm:prSet/>
      <dgm:spPr/>
      <dgm:t>
        <a:bodyPr/>
        <a:lstStyle/>
        <a:p>
          <a:endParaRPr lang="en-GB"/>
        </a:p>
      </dgm:t>
    </dgm:pt>
    <dgm:pt modelId="{DAED7779-A49A-4BFA-9D07-2F2BD0FD7DCE}" type="pres">
      <dgm:prSet presAssocID="{5156EF4E-832A-4830-9628-658BFD4283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BD5E68-3BF0-4FF8-B972-22D408D78062}" type="pres">
      <dgm:prSet presAssocID="{25EF3E99-5B5E-4997-8027-31C7C16F2F50}" presName="vertOne" presStyleCnt="0"/>
      <dgm:spPr/>
    </dgm:pt>
    <dgm:pt modelId="{7781F19B-A111-4975-8E22-B80AFA5BC409}" type="pres">
      <dgm:prSet presAssocID="{25EF3E99-5B5E-4997-8027-31C7C16F2F50}" presName="txOne" presStyleLbl="node0" presStyleIdx="0" presStyleCnt="1">
        <dgm:presLayoutVars>
          <dgm:chPref val="3"/>
        </dgm:presLayoutVars>
      </dgm:prSet>
      <dgm:spPr/>
    </dgm:pt>
    <dgm:pt modelId="{035196E0-4689-49B0-A6DE-FAEA800C05AD}" type="pres">
      <dgm:prSet presAssocID="{25EF3E99-5B5E-4997-8027-31C7C16F2F50}" presName="parTransOne" presStyleCnt="0"/>
      <dgm:spPr/>
    </dgm:pt>
    <dgm:pt modelId="{54A8C9EB-7476-441E-9148-FD9AD529D879}" type="pres">
      <dgm:prSet presAssocID="{25EF3E99-5B5E-4997-8027-31C7C16F2F50}" presName="horzOne" presStyleCnt="0"/>
      <dgm:spPr/>
    </dgm:pt>
    <dgm:pt modelId="{FF294360-04D5-4AA8-B7A8-4FA3729293F7}" type="pres">
      <dgm:prSet presAssocID="{E45F00E5-3960-4DF5-9A1C-7F8FE57AABEB}" presName="vertTwo" presStyleCnt="0"/>
      <dgm:spPr/>
    </dgm:pt>
    <dgm:pt modelId="{37E6AEA7-6E15-490D-91D0-E6B37566D030}" type="pres">
      <dgm:prSet presAssocID="{E45F00E5-3960-4DF5-9A1C-7F8FE57AABEB}" presName="txTwo" presStyleLbl="node2" presStyleIdx="0" presStyleCnt="3">
        <dgm:presLayoutVars>
          <dgm:chPref val="3"/>
        </dgm:presLayoutVars>
      </dgm:prSet>
      <dgm:spPr/>
    </dgm:pt>
    <dgm:pt modelId="{933EC85F-6A37-468C-A8E8-FCA634C0030A}" type="pres">
      <dgm:prSet presAssocID="{E45F00E5-3960-4DF5-9A1C-7F8FE57AABEB}" presName="parTransTwo" presStyleCnt="0"/>
      <dgm:spPr/>
    </dgm:pt>
    <dgm:pt modelId="{19201ACB-A65C-4F16-A811-1ED36626C82B}" type="pres">
      <dgm:prSet presAssocID="{E45F00E5-3960-4DF5-9A1C-7F8FE57AABEB}" presName="horzTwo" presStyleCnt="0"/>
      <dgm:spPr/>
    </dgm:pt>
    <dgm:pt modelId="{34CB4382-1275-4AE5-B6B0-5FCDD144C3A5}" type="pres">
      <dgm:prSet presAssocID="{CD30AB25-C5DA-4393-AD67-95376E124FCE}" presName="vertThree" presStyleCnt="0"/>
      <dgm:spPr/>
    </dgm:pt>
    <dgm:pt modelId="{B4AE5CB3-B9AD-44D2-9C76-B0E7C0EF4524}" type="pres">
      <dgm:prSet presAssocID="{CD30AB25-C5DA-4393-AD67-95376E124FCE}" presName="txThree" presStyleLbl="node3" presStyleIdx="0" presStyleCnt="7">
        <dgm:presLayoutVars>
          <dgm:chPref val="3"/>
        </dgm:presLayoutVars>
      </dgm:prSet>
      <dgm:spPr/>
    </dgm:pt>
    <dgm:pt modelId="{5B44BF4E-D455-455E-90A6-BB3890C74BC6}" type="pres">
      <dgm:prSet presAssocID="{CD30AB25-C5DA-4393-AD67-95376E124FCE}" presName="horzThree" presStyleCnt="0"/>
      <dgm:spPr/>
    </dgm:pt>
    <dgm:pt modelId="{78095547-0A8C-41D1-897A-A0AD756D536C}" type="pres">
      <dgm:prSet presAssocID="{4631AA26-3D61-40E5-9020-A320C47334CB}" presName="sibSpaceThree" presStyleCnt="0"/>
      <dgm:spPr/>
    </dgm:pt>
    <dgm:pt modelId="{071917E7-A67B-44F2-928F-A40BE9AAC248}" type="pres">
      <dgm:prSet presAssocID="{71A3ED44-723B-42E3-94BF-30E165DF1FC5}" presName="vertThree" presStyleCnt="0"/>
      <dgm:spPr/>
    </dgm:pt>
    <dgm:pt modelId="{7AA38467-23FC-4C9D-AED8-10D530310476}" type="pres">
      <dgm:prSet presAssocID="{71A3ED44-723B-42E3-94BF-30E165DF1FC5}" presName="txThree" presStyleLbl="node3" presStyleIdx="1" presStyleCnt="7">
        <dgm:presLayoutVars>
          <dgm:chPref val="3"/>
        </dgm:presLayoutVars>
      </dgm:prSet>
      <dgm:spPr/>
    </dgm:pt>
    <dgm:pt modelId="{23F6B11F-43F3-436B-A8CD-AF1C9A2BC259}" type="pres">
      <dgm:prSet presAssocID="{71A3ED44-723B-42E3-94BF-30E165DF1FC5}" presName="horzThree" presStyleCnt="0"/>
      <dgm:spPr/>
    </dgm:pt>
    <dgm:pt modelId="{3902826C-DCA2-42DF-8DC8-4FC8C45A926C}" type="pres">
      <dgm:prSet presAssocID="{AB6DA34E-E641-49ED-BCEA-35D431BE93FE}" presName="sibSpaceTwo" presStyleCnt="0"/>
      <dgm:spPr/>
    </dgm:pt>
    <dgm:pt modelId="{719E5CB0-779E-4E9C-AD01-BEB37E976829}" type="pres">
      <dgm:prSet presAssocID="{A7336026-E086-44D6-815C-64E92A3F599F}" presName="vertTwo" presStyleCnt="0"/>
      <dgm:spPr/>
    </dgm:pt>
    <dgm:pt modelId="{2E1CEE89-38A3-41E2-9BE3-80D05E6BCE30}" type="pres">
      <dgm:prSet presAssocID="{A7336026-E086-44D6-815C-64E92A3F599F}" presName="txTwo" presStyleLbl="node2" presStyleIdx="1" presStyleCnt="3">
        <dgm:presLayoutVars>
          <dgm:chPref val="3"/>
        </dgm:presLayoutVars>
      </dgm:prSet>
      <dgm:spPr/>
    </dgm:pt>
    <dgm:pt modelId="{DAAAF5D9-3F44-4B0A-90D8-F4D5188CB1D4}" type="pres">
      <dgm:prSet presAssocID="{A7336026-E086-44D6-815C-64E92A3F599F}" presName="parTransTwo" presStyleCnt="0"/>
      <dgm:spPr/>
    </dgm:pt>
    <dgm:pt modelId="{FAC882A8-FF4B-4C09-B9EA-D8F51241D0D4}" type="pres">
      <dgm:prSet presAssocID="{A7336026-E086-44D6-815C-64E92A3F599F}" presName="horzTwo" presStyleCnt="0"/>
      <dgm:spPr/>
    </dgm:pt>
    <dgm:pt modelId="{8CA6E184-CBC2-47D2-B041-11254C767148}" type="pres">
      <dgm:prSet presAssocID="{022EF269-B730-4805-ABD7-8A214C5C1B76}" presName="vertThree" presStyleCnt="0"/>
      <dgm:spPr/>
    </dgm:pt>
    <dgm:pt modelId="{77DDB076-2883-4F54-A6CA-8BD2CA301924}" type="pres">
      <dgm:prSet presAssocID="{022EF269-B730-4805-ABD7-8A214C5C1B76}" presName="txThree" presStyleLbl="node3" presStyleIdx="2" presStyleCnt="7">
        <dgm:presLayoutVars>
          <dgm:chPref val="3"/>
        </dgm:presLayoutVars>
      </dgm:prSet>
      <dgm:spPr/>
    </dgm:pt>
    <dgm:pt modelId="{7338C3C9-80D7-4205-A534-5DA4A475EE0A}" type="pres">
      <dgm:prSet presAssocID="{022EF269-B730-4805-ABD7-8A214C5C1B76}" presName="horzThree" presStyleCnt="0"/>
      <dgm:spPr/>
    </dgm:pt>
    <dgm:pt modelId="{407014C3-6F97-4205-B4A9-793DC1614506}" type="pres">
      <dgm:prSet presAssocID="{17877889-A5D4-4006-BF49-1C9CB57F1A30}" presName="sibSpaceThree" presStyleCnt="0"/>
      <dgm:spPr/>
    </dgm:pt>
    <dgm:pt modelId="{26291131-31CE-400D-9DEC-494D0BEE009D}" type="pres">
      <dgm:prSet presAssocID="{9C629759-7414-4945-A5BE-15599578475A}" presName="vertThree" presStyleCnt="0"/>
      <dgm:spPr/>
    </dgm:pt>
    <dgm:pt modelId="{2946DA6D-8BE3-4DDD-8A2E-CF3DE82F6992}" type="pres">
      <dgm:prSet presAssocID="{9C629759-7414-4945-A5BE-15599578475A}" presName="txThree" presStyleLbl="node3" presStyleIdx="3" presStyleCnt="7">
        <dgm:presLayoutVars>
          <dgm:chPref val="3"/>
        </dgm:presLayoutVars>
      </dgm:prSet>
      <dgm:spPr/>
    </dgm:pt>
    <dgm:pt modelId="{A73BC8E7-900C-483F-813E-9D591178241D}" type="pres">
      <dgm:prSet presAssocID="{9C629759-7414-4945-A5BE-15599578475A}" presName="horzThree" presStyleCnt="0"/>
      <dgm:spPr/>
    </dgm:pt>
    <dgm:pt modelId="{F02B98AC-D0A8-467E-80F4-4B7497278B6A}" type="pres">
      <dgm:prSet presAssocID="{72584622-3201-45C7-8932-5B18B5DC2351}" presName="sibSpaceThree" presStyleCnt="0"/>
      <dgm:spPr/>
    </dgm:pt>
    <dgm:pt modelId="{5BB15D5E-98C3-4BC8-9257-351BCFF91A5D}" type="pres">
      <dgm:prSet presAssocID="{BC5A1608-5281-41E6-A073-35F2F345EF6F}" presName="vertThree" presStyleCnt="0"/>
      <dgm:spPr/>
    </dgm:pt>
    <dgm:pt modelId="{4B8E62A7-26BD-4EA0-8CF3-9117CD9B86D0}" type="pres">
      <dgm:prSet presAssocID="{BC5A1608-5281-41E6-A073-35F2F345EF6F}" presName="txThree" presStyleLbl="node3" presStyleIdx="4" presStyleCnt="7">
        <dgm:presLayoutVars>
          <dgm:chPref val="3"/>
        </dgm:presLayoutVars>
      </dgm:prSet>
      <dgm:spPr/>
    </dgm:pt>
    <dgm:pt modelId="{F74EA061-8CA9-4717-AC74-33CE0B35F0C7}" type="pres">
      <dgm:prSet presAssocID="{BC5A1608-5281-41E6-A073-35F2F345EF6F}" presName="horzThree" presStyleCnt="0"/>
      <dgm:spPr/>
    </dgm:pt>
    <dgm:pt modelId="{AA9C9C8F-C52B-4308-B471-77DDDEC62E72}" type="pres">
      <dgm:prSet presAssocID="{8BDF4936-9438-42FA-9B13-9D6F7A66CBAF}" presName="sibSpaceTwo" presStyleCnt="0"/>
      <dgm:spPr/>
    </dgm:pt>
    <dgm:pt modelId="{33B6E256-9CAF-4EE2-A803-25804ABAB390}" type="pres">
      <dgm:prSet presAssocID="{5973EA7C-4F4A-44DC-AF59-27436ACD6711}" presName="vertTwo" presStyleCnt="0"/>
      <dgm:spPr/>
    </dgm:pt>
    <dgm:pt modelId="{26CC995A-6486-4DCE-BACF-38956849BD45}" type="pres">
      <dgm:prSet presAssocID="{5973EA7C-4F4A-44DC-AF59-27436ACD6711}" presName="txTwo" presStyleLbl="node2" presStyleIdx="2" presStyleCnt="3">
        <dgm:presLayoutVars>
          <dgm:chPref val="3"/>
        </dgm:presLayoutVars>
      </dgm:prSet>
      <dgm:spPr/>
    </dgm:pt>
    <dgm:pt modelId="{5B789700-63E8-4A33-9F31-48C362BE704E}" type="pres">
      <dgm:prSet presAssocID="{5973EA7C-4F4A-44DC-AF59-27436ACD6711}" presName="parTransTwo" presStyleCnt="0"/>
      <dgm:spPr/>
    </dgm:pt>
    <dgm:pt modelId="{4CA7BB8C-340D-451F-8D32-8A66FDE07EA6}" type="pres">
      <dgm:prSet presAssocID="{5973EA7C-4F4A-44DC-AF59-27436ACD6711}" presName="horzTwo" presStyleCnt="0"/>
      <dgm:spPr/>
    </dgm:pt>
    <dgm:pt modelId="{B7FC122E-42A1-4585-B895-63CD7FE8B4C3}" type="pres">
      <dgm:prSet presAssocID="{1F3283A3-5208-4C1E-80B2-743FA9EAA3A1}" presName="vertThree" presStyleCnt="0"/>
      <dgm:spPr/>
    </dgm:pt>
    <dgm:pt modelId="{CCB56E3F-481D-400F-BB9B-84AF9F2102FC}" type="pres">
      <dgm:prSet presAssocID="{1F3283A3-5208-4C1E-80B2-743FA9EAA3A1}" presName="txThree" presStyleLbl="node3" presStyleIdx="5" presStyleCnt="7">
        <dgm:presLayoutVars>
          <dgm:chPref val="3"/>
        </dgm:presLayoutVars>
      </dgm:prSet>
      <dgm:spPr/>
    </dgm:pt>
    <dgm:pt modelId="{9163C1FE-BAD3-4808-8FD1-9A0A97409455}" type="pres">
      <dgm:prSet presAssocID="{1F3283A3-5208-4C1E-80B2-743FA9EAA3A1}" presName="horzThree" presStyleCnt="0"/>
      <dgm:spPr/>
    </dgm:pt>
    <dgm:pt modelId="{CBD8322B-C4B9-4D96-8146-27C9C7B22B34}" type="pres">
      <dgm:prSet presAssocID="{7ED372FE-2781-404B-BC4C-27B8A30F02C0}" presName="sibSpaceThree" presStyleCnt="0"/>
      <dgm:spPr/>
    </dgm:pt>
    <dgm:pt modelId="{06E0C156-3F05-466E-951B-38A6031E1C1C}" type="pres">
      <dgm:prSet presAssocID="{9018DB2A-CC2F-4FDA-B037-51E549EC689A}" presName="vertThree" presStyleCnt="0"/>
      <dgm:spPr/>
    </dgm:pt>
    <dgm:pt modelId="{C603CFA4-A5AB-4D1E-A4BB-CA7EFF452FBE}" type="pres">
      <dgm:prSet presAssocID="{9018DB2A-CC2F-4FDA-B037-51E549EC689A}" presName="txThree" presStyleLbl="node3" presStyleIdx="6" presStyleCnt="7">
        <dgm:presLayoutVars>
          <dgm:chPref val="3"/>
        </dgm:presLayoutVars>
      </dgm:prSet>
      <dgm:spPr/>
    </dgm:pt>
    <dgm:pt modelId="{8C7B0603-9FDC-4387-8B5C-52FF4A5E5949}" type="pres">
      <dgm:prSet presAssocID="{9018DB2A-CC2F-4FDA-B037-51E549EC689A}" presName="horzThree" presStyleCnt="0"/>
      <dgm:spPr/>
    </dgm:pt>
  </dgm:ptLst>
  <dgm:cxnLst>
    <dgm:cxn modelId="{F6EFD826-3429-4EBA-B199-6CEDDD36ACA7}" srcId="{25EF3E99-5B5E-4997-8027-31C7C16F2F50}" destId="{A7336026-E086-44D6-815C-64E92A3F599F}" srcOrd="1" destOrd="0" parTransId="{ABD3847A-152F-42BB-935D-924050EDAF9A}" sibTransId="{8BDF4936-9438-42FA-9B13-9D6F7A66CBAF}"/>
    <dgm:cxn modelId="{5C00F726-6141-4C64-A00B-7CFF20840A6A}" type="presOf" srcId="{5973EA7C-4F4A-44DC-AF59-27436ACD6711}" destId="{26CC995A-6486-4DCE-BACF-38956849BD45}" srcOrd="0" destOrd="0" presId="urn:microsoft.com/office/officeart/2005/8/layout/architecture"/>
    <dgm:cxn modelId="{D29B9230-B64A-4B2A-8E28-6C158BD1499C}" type="presOf" srcId="{022EF269-B730-4805-ABD7-8A214C5C1B76}" destId="{77DDB076-2883-4F54-A6CA-8BD2CA301924}" srcOrd="0" destOrd="0" presId="urn:microsoft.com/office/officeart/2005/8/layout/architecture"/>
    <dgm:cxn modelId="{D0BD6160-F2C4-48FC-B9D5-D8558D37C93D}" srcId="{A7336026-E086-44D6-815C-64E92A3F599F}" destId="{BC5A1608-5281-41E6-A073-35F2F345EF6F}" srcOrd="2" destOrd="0" parTransId="{B26322A6-EA74-4A44-9F7B-C71B956C2957}" sibTransId="{C481EDB8-4738-43A3-B9DE-982CA2DF4416}"/>
    <dgm:cxn modelId="{1D73A842-B124-4834-B152-BA3A8A9AD454}" srcId="{E45F00E5-3960-4DF5-9A1C-7F8FE57AABEB}" destId="{CD30AB25-C5DA-4393-AD67-95376E124FCE}" srcOrd="0" destOrd="0" parTransId="{5E4D7D2D-1394-439E-B5E5-179D8CDEE51F}" sibTransId="{4631AA26-3D61-40E5-9020-A320C47334CB}"/>
    <dgm:cxn modelId="{9C344948-0A94-4FC2-9DE0-21C1D3A6EDE5}" type="presOf" srcId="{E45F00E5-3960-4DF5-9A1C-7F8FE57AABEB}" destId="{37E6AEA7-6E15-490D-91D0-E6B37566D030}" srcOrd="0" destOrd="0" presId="urn:microsoft.com/office/officeart/2005/8/layout/architecture"/>
    <dgm:cxn modelId="{EBAA904B-B5D3-4CAE-B9EF-556D544A7722}" srcId="{5156EF4E-832A-4830-9628-658BFD428373}" destId="{25EF3E99-5B5E-4997-8027-31C7C16F2F50}" srcOrd="0" destOrd="0" parTransId="{A8E0EF33-4BC2-4545-89F8-694C74385B00}" sibTransId="{6C0004E5-F683-41C0-BF3C-406CBA2BA639}"/>
    <dgm:cxn modelId="{7E999F52-4B67-4029-B8D1-8F25A57271C1}" srcId="{E45F00E5-3960-4DF5-9A1C-7F8FE57AABEB}" destId="{71A3ED44-723B-42E3-94BF-30E165DF1FC5}" srcOrd="1" destOrd="0" parTransId="{CFFC23B6-6264-40B6-987C-873DE3817C68}" sibTransId="{EB6449B9-458E-4A3E-AAFF-593E88C96D37}"/>
    <dgm:cxn modelId="{BFDCB273-2173-4F11-AF6E-FA6E2CBEAE16}" type="presOf" srcId="{CD30AB25-C5DA-4393-AD67-95376E124FCE}" destId="{B4AE5CB3-B9AD-44D2-9C76-B0E7C0EF4524}" srcOrd="0" destOrd="0" presId="urn:microsoft.com/office/officeart/2005/8/layout/architecture"/>
    <dgm:cxn modelId="{55158658-FE2C-4872-AE59-106515EB5F07}" srcId="{A7336026-E086-44D6-815C-64E92A3F599F}" destId="{022EF269-B730-4805-ABD7-8A214C5C1B76}" srcOrd="0" destOrd="0" parTransId="{8BF72562-A324-416E-A497-9087354BA578}" sibTransId="{17877889-A5D4-4006-BF49-1C9CB57F1A30}"/>
    <dgm:cxn modelId="{CE098A86-E00B-441D-9D7E-59F963A21734}" type="presOf" srcId="{1F3283A3-5208-4C1E-80B2-743FA9EAA3A1}" destId="{CCB56E3F-481D-400F-BB9B-84AF9F2102FC}" srcOrd="0" destOrd="0" presId="urn:microsoft.com/office/officeart/2005/8/layout/architecture"/>
    <dgm:cxn modelId="{99A9218B-3366-44C1-9070-909C24E8DCCA}" type="presOf" srcId="{BC5A1608-5281-41E6-A073-35F2F345EF6F}" destId="{4B8E62A7-26BD-4EA0-8CF3-9117CD9B86D0}" srcOrd="0" destOrd="0" presId="urn:microsoft.com/office/officeart/2005/8/layout/architecture"/>
    <dgm:cxn modelId="{5A82CD8D-5F06-4DC4-8243-571D3802211D}" srcId="{A7336026-E086-44D6-815C-64E92A3F599F}" destId="{9C629759-7414-4945-A5BE-15599578475A}" srcOrd="1" destOrd="0" parTransId="{8D1A217F-D8ED-4C6A-80E6-9418C704DC3C}" sibTransId="{72584622-3201-45C7-8932-5B18B5DC2351}"/>
    <dgm:cxn modelId="{B53BD08D-55C1-4A1A-83CA-9E3241D01727}" type="presOf" srcId="{71A3ED44-723B-42E3-94BF-30E165DF1FC5}" destId="{7AA38467-23FC-4C9D-AED8-10D530310476}" srcOrd="0" destOrd="0" presId="urn:microsoft.com/office/officeart/2005/8/layout/architecture"/>
    <dgm:cxn modelId="{0E7BD096-6D7F-4FE5-A1B9-D350B4624215}" srcId="{5973EA7C-4F4A-44DC-AF59-27436ACD6711}" destId="{9018DB2A-CC2F-4FDA-B037-51E549EC689A}" srcOrd="1" destOrd="0" parTransId="{632A895F-290B-46E6-875E-B2F26A0692B3}" sibTransId="{F5D726E4-50C0-4DAC-B4E5-0CA1359E2455}"/>
    <dgm:cxn modelId="{E9B2039C-1E15-487C-A7E1-4DB09772DC74}" type="presOf" srcId="{9C629759-7414-4945-A5BE-15599578475A}" destId="{2946DA6D-8BE3-4DDD-8A2E-CF3DE82F6992}" srcOrd="0" destOrd="0" presId="urn:microsoft.com/office/officeart/2005/8/layout/architecture"/>
    <dgm:cxn modelId="{58AE019D-F3A2-4074-8588-8BC05723993E}" srcId="{5973EA7C-4F4A-44DC-AF59-27436ACD6711}" destId="{1F3283A3-5208-4C1E-80B2-743FA9EAA3A1}" srcOrd="0" destOrd="0" parTransId="{73C36F4D-DA8E-416E-9988-5FAEB1174A3E}" sibTransId="{7ED372FE-2781-404B-BC4C-27B8A30F02C0}"/>
    <dgm:cxn modelId="{FD9DE09D-0687-43B2-96B8-3816AF19D86F}" type="presOf" srcId="{A7336026-E086-44D6-815C-64E92A3F599F}" destId="{2E1CEE89-38A3-41E2-9BE3-80D05E6BCE30}" srcOrd="0" destOrd="0" presId="urn:microsoft.com/office/officeart/2005/8/layout/architecture"/>
    <dgm:cxn modelId="{74FA06B3-EC47-42F4-BAD7-8E8D26D5BDAB}" srcId="{25EF3E99-5B5E-4997-8027-31C7C16F2F50}" destId="{E45F00E5-3960-4DF5-9A1C-7F8FE57AABEB}" srcOrd="0" destOrd="0" parTransId="{A9D37B2C-987D-413C-8BE7-B0D9997894FB}" sibTransId="{AB6DA34E-E641-49ED-BCEA-35D431BE93FE}"/>
    <dgm:cxn modelId="{CF6C45B3-1803-4D1A-A4A0-98AE56930DEC}" type="presOf" srcId="{5156EF4E-832A-4830-9628-658BFD428373}" destId="{DAED7779-A49A-4BFA-9D07-2F2BD0FD7DCE}" srcOrd="0" destOrd="0" presId="urn:microsoft.com/office/officeart/2005/8/layout/architecture"/>
    <dgm:cxn modelId="{80545FB7-CF04-46A3-85AB-5D5AFC5C5869}" type="presOf" srcId="{9018DB2A-CC2F-4FDA-B037-51E549EC689A}" destId="{C603CFA4-A5AB-4D1E-A4BB-CA7EFF452FBE}" srcOrd="0" destOrd="0" presId="urn:microsoft.com/office/officeart/2005/8/layout/architecture"/>
    <dgm:cxn modelId="{03C4E5C2-B13F-4C94-B8EB-5AC6412671EF}" type="presOf" srcId="{25EF3E99-5B5E-4997-8027-31C7C16F2F50}" destId="{7781F19B-A111-4975-8E22-B80AFA5BC409}" srcOrd="0" destOrd="0" presId="urn:microsoft.com/office/officeart/2005/8/layout/architecture"/>
    <dgm:cxn modelId="{4541DFD7-1668-4E90-9E9E-59213BA9F5B6}" srcId="{25EF3E99-5B5E-4997-8027-31C7C16F2F50}" destId="{5973EA7C-4F4A-44DC-AF59-27436ACD6711}" srcOrd="2" destOrd="0" parTransId="{FA0FB8AE-5EF9-4D78-8DCA-D2DE6EB300E4}" sibTransId="{905BE8FF-F2B6-4B23-A31A-B409C562A93C}"/>
    <dgm:cxn modelId="{B67001B5-FAFA-4975-8C97-E99548E46E09}" type="presParOf" srcId="{DAED7779-A49A-4BFA-9D07-2F2BD0FD7DCE}" destId="{79BD5E68-3BF0-4FF8-B972-22D408D78062}" srcOrd="0" destOrd="0" presId="urn:microsoft.com/office/officeart/2005/8/layout/architecture"/>
    <dgm:cxn modelId="{958AED1B-7B68-4627-B175-DE0990A64ECF}" type="presParOf" srcId="{79BD5E68-3BF0-4FF8-B972-22D408D78062}" destId="{7781F19B-A111-4975-8E22-B80AFA5BC409}" srcOrd="0" destOrd="0" presId="urn:microsoft.com/office/officeart/2005/8/layout/architecture"/>
    <dgm:cxn modelId="{F34D3973-B5EF-4ED4-B667-843ABFB49344}" type="presParOf" srcId="{79BD5E68-3BF0-4FF8-B972-22D408D78062}" destId="{035196E0-4689-49B0-A6DE-FAEA800C05AD}" srcOrd="1" destOrd="0" presId="urn:microsoft.com/office/officeart/2005/8/layout/architecture"/>
    <dgm:cxn modelId="{C6561407-F611-4A1D-AC84-47A9185426B1}" type="presParOf" srcId="{79BD5E68-3BF0-4FF8-B972-22D408D78062}" destId="{54A8C9EB-7476-441E-9148-FD9AD529D879}" srcOrd="2" destOrd="0" presId="urn:microsoft.com/office/officeart/2005/8/layout/architecture"/>
    <dgm:cxn modelId="{062A9293-7DFA-4B03-8721-6CAEC9413AEB}" type="presParOf" srcId="{54A8C9EB-7476-441E-9148-FD9AD529D879}" destId="{FF294360-04D5-4AA8-B7A8-4FA3729293F7}" srcOrd="0" destOrd="0" presId="urn:microsoft.com/office/officeart/2005/8/layout/architecture"/>
    <dgm:cxn modelId="{D37F40FC-B327-4FD2-9991-EB0B541559AF}" type="presParOf" srcId="{FF294360-04D5-4AA8-B7A8-4FA3729293F7}" destId="{37E6AEA7-6E15-490D-91D0-E6B37566D030}" srcOrd="0" destOrd="0" presId="urn:microsoft.com/office/officeart/2005/8/layout/architecture"/>
    <dgm:cxn modelId="{640F7652-179A-47A4-9756-B80575B12730}" type="presParOf" srcId="{FF294360-04D5-4AA8-B7A8-4FA3729293F7}" destId="{933EC85F-6A37-468C-A8E8-FCA634C0030A}" srcOrd="1" destOrd="0" presId="urn:microsoft.com/office/officeart/2005/8/layout/architecture"/>
    <dgm:cxn modelId="{7E1E42B8-0742-4A28-BD2E-2B26A2D73807}" type="presParOf" srcId="{FF294360-04D5-4AA8-B7A8-4FA3729293F7}" destId="{19201ACB-A65C-4F16-A811-1ED36626C82B}" srcOrd="2" destOrd="0" presId="urn:microsoft.com/office/officeart/2005/8/layout/architecture"/>
    <dgm:cxn modelId="{647AEC28-83F6-402D-A3E0-2E9067A85FCD}" type="presParOf" srcId="{19201ACB-A65C-4F16-A811-1ED36626C82B}" destId="{34CB4382-1275-4AE5-B6B0-5FCDD144C3A5}" srcOrd="0" destOrd="0" presId="urn:microsoft.com/office/officeart/2005/8/layout/architecture"/>
    <dgm:cxn modelId="{24EC2355-6857-49A4-A18E-C9176010EB9E}" type="presParOf" srcId="{34CB4382-1275-4AE5-B6B0-5FCDD144C3A5}" destId="{B4AE5CB3-B9AD-44D2-9C76-B0E7C0EF4524}" srcOrd="0" destOrd="0" presId="urn:microsoft.com/office/officeart/2005/8/layout/architecture"/>
    <dgm:cxn modelId="{D3193177-4680-475D-B600-1DA9EEFB7581}" type="presParOf" srcId="{34CB4382-1275-4AE5-B6B0-5FCDD144C3A5}" destId="{5B44BF4E-D455-455E-90A6-BB3890C74BC6}" srcOrd="1" destOrd="0" presId="urn:microsoft.com/office/officeart/2005/8/layout/architecture"/>
    <dgm:cxn modelId="{7D5EA7A5-34A8-4C7D-9255-2B566C3D9783}" type="presParOf" srcId="{19201ACB-A65C-4F16-A811-1ED36626C82B}" destId="{78095547-0A8C-41D1-897A-A0AD756D536C}" srcOrd="1" destOrd="0" presId="urn:microsoft.com/office/officeart/2005/8/layout/architecture"/>
    <dgm:cxn modelId="{E6D721B6-FA04-4E18-84F7-BD5EB00EF1F0}" type="presParOf" srcId="{19201ACB-A65C-4F16-A811-1ED36626C82B}" destId="{071917E7-A67B-44F2-928F-A40BE9AAC248}" srcOrd="2" destOrd="0" presId="urn:microsoft.com/office/officeart/2005/8/layout/architecture"/>
    <dgm:cxn modelId="{6C9DA871-ADD3-44FA-A1D5-9F1FD6989C38}" type="presParOf" srcId="{071917E7-A67B-44F2-928F-A40BE9AAC248}" destId="{7AA38467-23FC-4C9D-AED8-10D530310476}" srcOrd="0" destOrd="0" presId="urn:microsoft.com/office/officeart/2005/8/layout/architecture"/>
    <dgm:cxn modelId="{F267A533-7742-42BB-94E9-CD7F4AF3DF19}" type="presParOf" srcId="{071917E7-A67B-44F2-928F-A40BE9AAC248}" destId="{23F6B11F-43F3-436B-A8CD-AF1C9A2BC259}" srcOrd="1" destOrd="0" presId="urn:microsoft.com/office/officeart/2005/8/layout/architecture"/>
    <dgm:cxn modelId="{F1DC5531-681C-4400-8CF8-0CC69D84E49D}" type="presParOf" srcId="{54A8C9EB-7476-441E-9148-FD9AD529D879}" destId="{3902826C-DCA2-42DF-8DC8-4FC8C45A926C}" srcOrd="1" destOrd="0" presId="urn:microsoft.com/office/officeart/2005/8/layout/architecture"/>
    <dgm:cxn modelId="{23F5373A-3C8E-4B1F-A887-3AAA75E124E0}" type="presParOf" srcId="{54A8C9EB-7476-441E-9148-FD9AD529D879}" destId="{719E5CB0-779E-4E9C-AD01-BEB37E976829}" srcOrd="2" destOrd="0" presId="urn:microsoft.com/office/officeart/2005/8/layout/architecture"/>
    <dgm:cxn modelId="{88F58C77-D2A3-4818-99B7-ACBECC44DF87}" type="presParOf" srcId="{719E5CB0-779E-4E9C-AD01-BEB37E976829}" destId="{2E1CEE89-38A3-41E2-9BE3-80D05E6BCE30}" srcOrd="0" destOrd="0" presId="urn:microsoft.com/office/officeart/2005/8/layout/architecture"/>
    <dgm:cxn modelId="{9A62CB46-F277-4D28-BC2F-A9E1AC34B37E}" type="presParOf" srcId="{719E5CB0-779E-4E9C-AD01-BEB37E976829}" destId="{DAAAF5D9-3F44-4B0A-90D8-F4D5188CB1D4}" srcOrd="1" destOrd="0" presId="urn:microsoft.com/office/officeart/2005/8/layout/architecture"/>
    <dgm:cxn modelId="{F404F264-6CED-4A85-BEBF-BBB3AC96ACD2}" type="presParOf" srcId="{719E5CB0-779E-4E9C-AD01-BEB37E976829}" destId="{FAC882A8-FF4B-4C09-B9EA-D8F51241D0D4}" srcOrd="2" destOrd="0" presId="urn:microsoft.com/office/officeart/2005/8/layout/architecture"/>
    <dgm:cxn modelId="{A570D3D7-2591-4C15-B866-18AA895DA4FF}" type="presParOf" srcId="{FAC882A8-FF4B-4C09-B9EA-D8F51241D0D4}" destId="{8CA6E184-CBC2-47D2-B041-11254C767148}" srcOrd="0" destOrd="0" presId="urn:microsoft.com/office/officeart/2005/8/layout/architecture"/>
    <dgm:cxn modelId="{DEF38BBD-6A46-4BF0-9C04-21A9C0AB4281}" type="presParOf" srcId="{8CA6E184-CBC2-47D2-B041-11254C767148}" destId="{77DDB076-2883-4F54-A6CA-8BD2CA301924}" srcOrd="0" destOrd="0" presId="urn:microsoft.com/office/officeart/2005/8/layout/architecture"/>
    <dgm:cxn modelId="{DEBE0F17-18F7-4E29-8F4C-7D19530FFB31}" type="presParOf" srcId="{8CA6E184-CBC2-47D2-B041-11254C767148}" destId="{7338C3C9-80D7-4205-A534-5DA4A475EE0A}" srcOrd="1" destOrd="0" presId="urn:microsoft.com/office/officeart/2005/8/layout/architecture"/>
    <dgm:cxn modelId="{584DDB37-28D4-41DF-B82D-1A01BFBF99BA}" type="presParOf" srcId="{FAC882A8-FF4B-4C09-B9EA-D8F51241D0D4}" destId="{407014C3-6F97-4205-B4A9-793DC1614506}" srcOrd="1" destOrd="0" presId="urn:microsoft.com/office/officeart/2005/8/layout/architecture"/>
    <dgm:cxn modelId="{D435619F-A56C-4BED-AE97-620B5ADA22B0}" type="presParOf" srcId="{FAC882A8-FF4B-4C09-B9EA-D8F51241D0D4}" destId="{26291131-31CE-400D-9DEC-494D0BEE009D}" srcOrd="2" destOrd="0" presId="urn:microsoft.com/office/officeart/2005/8/layout/architecture"/>
    <dgm:cxn modelId="{9C38B405-C754-48BE-8CE6-1FD29E63CC53}" type="presParOf" srcId="{26291131-31CE-400D-9DEC-494D0BEE009D}" destId="{2946DA6D-8BE3-4DDD-8A2E-CF3DE82F6992}" srcOrd="0" destOrd="0" presId="urn:microsoft.com/office/officeart/2005/8/layout/architecture"/>
    <dgm:cxn modelId="{6C0BEFB3-D86C-481B-B33D-0EF3F5431332}" type="presParOf" srcId="{26291131-31CE-400D-9DEC-494D0BEE009D}" destId="{A73BC8E7-900C-483F-813E-9D591178241D}" srcOrd="1" destOrd="0" presId="urn:microsoft.com/office/officeart/2005/8/layout/architecture"/>
    <dgm:cxn modelId="{7925E465-B347-4E87-BCEC-ED3FF51AF4D2}" type="presParOf" srcId="{FAC882A8-FF4B-4C09-B9EA-D8F51241D0D4}" destId="{F02B98AC-D0A8-467E-80F4-4B7497278B6A}" srcOrd="3" destOrd="0" presId="urn:microsoft.com/office/officeart/2005/8/layout/architecture"/>
    <dgm:cxn modelId="{2F889347-AF9F-459D-AB78-8A7EBD5F8F37}" type="presParOf" srcId="{FAC882A8-FF4B-4C09-B9EA-D8F51241D0D4}" destId="{5BB15D5E-98C3-4BC8-9257-351BCFF91A5D}" srcOrd="4" destOrd="0" presId="urn:microsoft.com/office/officeart/2005/8/layout/architecture"/>
    <dgm:cxn modelId="{A92D3C3E-3281-446B-991A-519A971940A7}" type="presParOf" srcId="{5BB15D5E-98C3-4BC8-9257-351BCFF91A5D}" destId="{4B8E62A7-26BD-4EA0-8CF3-9117CD9B86D0}" srcOrd="0" destOrd="0" presId="urn:microsoft.com/office/officeart/2005/8/layout/architecture"/>
    <dgm:cxn modelId="{AF79DAB6-F724-44D4-B7D7-7788C52290CD}" type="presParOf" srcId="{5BB15D5E-98C3-4BC8-9257-351BCFF91A5D}" destId="{F74EA061-8CA9-4717-AC74-33CE0B35F0C7}" srcOrd="1" destOrd="0" presId="urn:microsoft.com/office/officeart/2005/8/layout/architecture"/>
    <dgm:cxn modelId="{EE62DAC9-4C7C-4D82-BD17-9F13BFF9AD10}" type="presParOf" srcId="{54A8C9EB-7476-441E-9148-FD9AD529D879}" destId="{AA9C9C8F-C52B-4308-B471-77DDDEC62E72}" srcOrd="3" destOrd="0" presId="urn:microsoft.com/office/officeart/2005/8/layout/architecture"/>
    <dgm:cxn modelId="{A957D47C-4863-4873-B095-BB424177D056}" type="presParOf" srcId="{54A8C9EB-7476-441E-9148-FD9AD529D879}" destId="{33B6E256-9CAF-4EE2-A803-25804ABAB390}" srcOrd="4" destOrd="0" presId="urn:microsoft.com/office/officeart/2005/8/layout/architecture"/>
    <dgm:cxn modelId="{C2010156-97E3-4CDF-87EF-1AC362F4A3B9}" type="presParOf" srcId="{33B6E256-9CAF-4EE2-A803-25804ABAB390}" destId="{26CC995A-6486-4DCE-BACF-38956849BD45}" srcOrd="0" destOrd="0" presId="urn:microsoft.com/office/officeart/2005/8/layout/architecture"/>
    <dgm:cxn modelId="{CDF4F5F6-1020-4CBB-9C27-43BBCF0B4F77}" type="presParOf" srcId="{33B6E256-9CAF-4EE2-A803-25804ABAB390}" destId="{5B789700-63E8-4A33-9F31-48C362BE704E}" srcOrd="1" destOrd="0" presId="urn:microsoft.com/office/officeart/2005/8/layout/architecture"/>
    <dgm:cxn modelId="{90425A97-EA02-462F-94ED-D7A61CCC0075}" type="presParOf" srcId="{33B6E256-9CAF-4EE2-A803-25804ABAB390}" destId="{4CA7BB8C-340D-451F-8D32-8A66FDE07EA6}" srcOrd="2" destOrd="0" presId="urn:microsoft.com/office/officeart/2005/8/layout/architecture"/>
    <dgm:cxn modelId="{977867EB-73D7-4F3D-A2EC-B5CEA504C524}" type="presParOf" srcId="{4CA7BB8C-340D-451F-8D32-8A66FDE07EA6}" destId="{B7FC122E-42A1-4585-B895-63CD7FE8B4C3}" srcOrd="0" destOrd="0" presId="urn:microsoft.com/office/officeart/2005/8/layout/architecture"/>
    <dgm:cxn modelId="{AC94167E-E4CD-4BA3-B310-9A267B008481}" type="presParOf" srcId="{B7FC122E-42A1-4585-B895-63CD7FE8B4C3}" destId="{CCB56E3F-481D-400F-BB9B-84AF9F2102FC}" srcOrd="0" destOrd="0" presId="urn:microsoft.com/office/officeart/2005/8/layout/architecture"/>
    <dgm:cxn modelId="{773E843C-DF47-477D-A2A9-DA4395E7BDC1}" type="presParOf" srcId="{B7FC122E-42A1-4585-B895-63CD7FE8B4C3}" destId="{9163C1FE-BAD3-4808-8FD1-9A0A97409455}" srcOrd="1" destOrd="0" presId="urn:microsoft.com/office/officeart/2005/8/layout/architecture"/>
    <dgm:cxn modelId="{FD6CBACF-9AEB-44B4-9792-36768C328FF8}" type="presParOf" srcId="{4CA7BB8C-340D-451F-8D32-8A66FDE07EA6}" destId="{CBD8322B-C4B9-4D96-8146-27C9C7B22B34}" srcOrd="1" destOrd="0" presId="urn:microsoft.com/office/officeart/2005/8/layout/architecture"/>
    <dgm:cxn modelId="{EE968EEF-E54C-47A3-869C-BCA7A2E6C959}" type="presParOf" srcId="{4CA7BB8C-340D-451F-8D32-8A66FDE07EA6}" destId="{06E0C156-3F05-466E-951B-38A6031E1C1C}" srcOrd="2" destOrd="0" presId="urn:microsoft.com/office/officeart/2005/8/layout/architecture"/>
    <dgm:cxn modelId="{1768261B-BE4F-45D4-A33F-45D79B2841F2}" type="presParOf" srcId="{06E0C156-3F05-466E-951B-38A6031E1C1C}" destId="{C603CFA4-A5AB-4D1E-A4BB-CA7EFF452FBE}" srcOrd="0" destOrd="0" presId="urn:microsoft.com/office/officeart/2005/8/layout/architecture"/>
    <dgm:cxn modelId="{01420388-B938-472A-A438-ED887ED104D9}" type="presParOf" srcId="{06E0C156-3F05-466E-951B-38A6031E1C1C}" destId="{8C7B0603-9FDC-4387-8B5C-52FF4A5E5949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467BF-CAD0-47AF-9F27-0818DC7C6AB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2CD1F86-27D6-47D4-8B0D-1ABD0F3917C1}">
      <dgm:prSet custT="1"/>
      <dgm:spPr/>
      <dgm:t>
        <a:bodyPr/>
        <a:lstStyle/>
        <a:p>
          <a:pPr algn="ctr"/>
          <a:r>
            <a:rPr lang="en-GB" sz="1300" b="0" i="0" u="none" dirty="0"/>
            <a:t>Flowchart</a:t>
          </a:r>
          <a:endParaRPr lang="en-GB" sz="1300" b="0" dirty="0"/>
        </a:p>
      </dgm:t>
    </dgm:pt>
    <dgm:pt modelId="{27D6697F-60E6-40BD-887E-B247F083A424}" type="parTrans" cxnId="{83EC9AAB-12E3-454B-8C24-C0E5855F51AD}">
      <dgm:prSet/>
      <dgm:spPr/>
      <dgm:t>
        <a:bodyPr/>
        <a:lstStyle/>
        <a:p>
          <a:pPr algn="ctr"/>
          <a:endParaRPr lang="en-GB" sz="1300"/>
        </a:p>
      </dgm:t>
    </dgm:pt>
    <dgm:pt modelId="{D37C325C-5B62-4541-9FC0-51ADB0CA4387}" type="sibTrans" cxnId="{83EC9AAB-12E3-454B-8C24-C0E5855F51AD}">
      <dgm:prSet/>
      <dgm:spPr/>
      <dgm:t>
        <a:bodyPr/>
        <a:lstStyle/>
        <a:p>
          <a:pPr algn="ctr"/>
          <a:endParaRPr lang="en-GB" sz="1300"/>
        </a:p>
      </dgm:t>
    </dgm:pt>
    <dgm:pt modelId="{D95F8D84-3511-4484-96CB-2D91C2129E77}">
      <dgm:prSet custT="1"/>
      <dgm:spPr/>
      <dgm:t>
        <a:bodyPr/>
        <a:lstStyle/>
        <a:p>
          <a:pPr algn="ctr"/>
          <a:r>
            <a:rPr lang="en-GB" sz="1300" b="0" i="0" u="none" dirty="0"/>
            <a:t>A visual representation of an algorithm.</a:t>
          </a:r>
          <a:endParaRPr lang="en-GB" sz="1300" b="0" dirty="0"/>
        </a:p>
      </dgm:t>
    </dgm:pt>
    <dgm:pt modelId="{8458D877-E12B-491F-9D24-D8C1C01E8CFB}" type="parTrans" cxnId="{63906AFC-D41C-42DA-8A1B-41A9B2352633}">
      <dgm:prSet/>
      <dgm:spPr/>
      <dgm:t>
        <a:bodyPr/>
        <a:lstStyle/>
        <a:p>
          <a:pPr algn="ctr"/>
          <a:endParaRPr lang="en-GB" sz="1300"/>
        </a:p>
      </dgm:t>
    </dgm:pt>
    <dgm:pt modelId="{10E52004-C673-4A51-9AD5-BED6FF457670}" type="sibTrans" cxnId="{63906AFC-D41C-42DA-8A1B-41A9B2352633}">
      <dgm:prSet/>
      <dgm:spPr/>
      <dgm:t>
        <a:bodyPr/>
        <a:lstStyle/>
        <a:p>
          <a:pPr algn="ctr"/>
          <a:endParaRPr lang="en-GB" sz="1300"/>
        </a:p>
      </dgm:t>
    </dgm:pt>
    <dgm:pt modelId="{3FE280CF-384C-431C-B453-BC2D0DDF9AF7}">
      <dgm:prSet custT="1"/>
      <dgm:spPr/>
      <dgm:t>
        <a:bodyPr/>
        <a:lstStyle/>
        <a:p>
          <a:pPr algn="ctr"/>
          <a:r>
            <a:rPr lang="en-GB" sz="1300" b="0" i="0" u="none" dirty="0"/>
            <a:t>Pseudocode</a:t>
          </a:r>
          <a:endParaRPr lang="en-GB" sz="1300" b="0" dirty="0"/>
        </a:p>
      </dgm:t>
    </dgm:pt>
    <dgm:pt modelId="{A078C305-AC62-43B4-970B-067504CE9EF9}" type="parTrans" cxnId="{F5207CBA-1F32-4BC9-8820-6D11D1B803BE}">
      <dgm:prSet/>
      <dgm:spPr/>
      <dgm:t>
        <a:bodyPr/>
        <a:lstStyle/>
        <a:p>
          <a:pPr algn="ctr"/>
          <a:endParaRPr lang="en-GB" sz="1300"/>
        </a:p>
      </dgm:t>
    </dgm:pt>
    <dgm:pt modelId="{1F1F91E4-41A1-4079-9695-AB4D427E8564}" type="sibTrans" cxnId="{F5207CBA-1F32-4BC9-8820-6D11D1B803BE}">
      <dgm:prSet/>
      <dgm:spPr/>
      <dgm:t>
        <a:bodyPr/>
        <a:lstStyle/>
        <a:p>
          <a:pPr algn="ctr"/>
          <a:endParaRPr lang="en-GB" sz="1300"/>
        </a:p>
      </dgm:t>
    </dgm:pt>
    <dgm:pt modelId="{008C9238-28A3-4995-AC28-A4D05C335467}">
      <dgm:prSet custT="1"/>
      <dgm:spPr/>
      <dgm:t>
        <a:bodyPr/>
        <a:lstStyle/>
        <a:p>
          <a:pPr algn="ctr"/>
          <a:r>
            <a:rPr lang="en-GB" sz="1300" b="0" i="0" u="none" dirty="0"/>
            <a:t>A textual representation of an algorithm which can be converted into real programming statements.</a:t>
          </a:r>
          <a:endParaRPr lang="en-GB" sz="1300" b="0" dirty="0"/>
        </a:p>
      </dgm:t>
    </dgm:pt>
    <dgm:pt modelId="{5236F6AB-99C5-46E3-BDC7-D1EAC3D12821}" type="parTrans" cxnId="{C524DADB-1E48-4C09-A29B-F6E803526F6D}">
      <dgm:prSet/>
      <dgm:spPr/>
      <dgm:t>
        <a:bodyPr/>
        <a:lstStyle/>
        <a:p>
          <a:pPr algn="ctr"/>
          <a:endParaRPr lang="en-GB" sz="1300"/>
        </a:p>
      </dgm:t>
    </dgm:pt>
    <dgm:pt modelId="{C04F970F-99EE-468E-8B16-61926CDFCF0F}" type="sibTrans" cxnId="{C524DADB-1E48-4C09-A29B-F6E803526F6D}">
      <dgm:prSet/>
      <dgm:spPr/>
      <dgm:t>
        <a:bodyPr/>
        <a:lstStyle/>
        <a:p>
          <a:pPr algn="ctr"/>
          <a:endParaRPr lang="en-GB" sz="1300"/>
        </a:p>
      </dgm:t>
    </dgm:pt>
    <dgm:pt modelId="{DE3F702F-D628-405D-B249-A307322D461B}">
      <dgm:prSet custT="1"/>
      <dgm:spPr/>
      <dgm:t>
        <a:bodyPr/>
        <a:lstStyle/>
        <a:p>
          <a:pPr algn="ctr"/>
          <a:r>
            <a:rPr lang="en-GB" sz="1300" b="0" i="0" u="none" dirty="0"/>
            <a:t>Sequence</a:t>
          </a:r>
          <a:endParaRPr lang="en-GB" sz="1300" b="0" dirty="0"/>
        </a:p>
      </dgm:t>
    </dgm:pt>
    <dgm:pt modelId="{F34366EE-0743-4536-86CB-0BA8D948C16E}" type="parTrans" cxnId="{75C0FD1D-4CD1-4DCC-B91F-A17C3403CD43}">
      <dgm:prSet/>
      <dgm:spPr/>
      <dgm:t>
        <a:bodyPr/>
        <a:lstStyle/>
        <a:p>
          <a:pPr algn="ctr"/>
          <a:endParaRPr lang="en-GB" sz="1300"/>
        </a:p>
      </dgm:t>
    </dgm:pt>
    <dgm:pt modelId="{7AA76F05-2AB4-4058-9FCD-E86EC516A748}" type="sibTrans" cxnId="{75C0FD1D-4CD1-4DCC-B91F-A17C3403CD43}">
      <dgm:prSet/>
      <dgm:spPr/>
      <dgm:t>
        <a:bodyPr/>
        <a:lstStyle/>
        <a:p>
          <a:pPr algn="ctr"/>
          <a:endParaRPr lang="en-GB" sz="1300"/>
        </a:p>
      </dgm:t>
    </dgm:pt>
    <dgm:pt modelId="{DFD4265E-453D-42DA-AFC2-344A7EF62ECA}">
      <dgm:prSet custT="1"/>
      <dgm:spPr/>
      <dgm:t>
        <a:bodyPr/>
        <a:lstStyle/>
        <a:p>
          <a:pPr algn="ctr"/>
          <a:r>
            <a:rPr lang="en-GB" sz="1300" b="0" i="0" u="none" dirty="0"/>
            <a:t>Instructions which are carried out in order.</a:t>
          </a:r>
          <a:endParaRPr lang="en-GB" sz="1300" b="0" dirty="0"/>
        </a:p>
      </dgm:t>
    </dgm:pt>
    <dgm:pt modelId="{1E4F19EE-5B92-451A-A370-91273B1EE08C}" type="parTrans" cxnId="{091B431F-ECBA-463D-9313-02C2FCAA4C2A}">
      <dgm:prSet/>
      <dgm:spPr/>
      <dgm:t>
        <a:bodyPr/>
        <a:lstStyle/>
        <a:p>
          <a:pPr algn="ctr"/>
          <a:endParaRPr lang="en-GB" sz="1300"/>
        </a:p>
      </dgm:t>
    </dgm:pt>
    <dgm:pt modelId="{EE1166A5-4353-4AE6-B718-3E2156FA04DC}" type="sibTrans" cxnId="{091B431F-ECBA-463D-9313-02C2FCAA4C2A}">
      <dgm:prSet/>
      <dgm:spPr/>
      <dgm:t>
        <a:bodyPr/>
        <a:lstStyle/>
        <a:p>
          <a:pPr algn="ctr"/>
          <a:endParaRPr lang="en-GB" sz="1300"/>
        </a:p>
      </dgm:t>
    </dgm:pt>
    <dgm:pt modelId="{3E5C0EDE-F123-4D77-B79F-12C8CDD228D9}">
      <dgm:prSet custT="1"/>
      <dgm:spPr/>
      <dgm:t>
        <a:bodyPr/>
        <a:lstStyle/>
        <a:p>
          <a:pPr algn="ctr"/>
          <a:r>
            <a:rPr lang="en-GB" sz="1300" b="0" i="0" u="none" dirty="0"/>
            <a:t>Selection</a:t>
          </a:r>
          <a:endParaRPr lang="en-GB" sz="1300" b="0" dirty="0"/>
        </a:p>
      </dgm:t>
    </dgm:pt>
    <dgm:pt modelId="{4284DABA-DD92-430D-B514-B7DA377D9A3A}" type="parTrans" cxnId="{5ED2E3BB-EEF1-491B-88BD-AAE0B8650619}">
      <dgm:prSet/>
      <dgm:spPr/>
      <dgm:t>
        <a:bodyPr/>
        <a:lstStyle/>
        <a:p>
          <a:pPr algn="ctr"/>
          <a:endParaRPr lang="en-GB" sz="1300"/>
        </a:p>
      </dgm:t>
    </dgm:pt>
    <dgm:pt modelId="{E25E76F4-BE3D-4F04-B796-7C6D245C28AC}" type="sibTrans" cxnId="{5ED2E3BB-EEF1-491B-88BD-AAE0B8650619}">
      <dgm:prSet/>
      <dgm:spPr/>
      <dgm:t>
        <a:bodyPr/>
        <a:lstStyle/>
        <a:p>
          <a:pPr algn="ctr"/>
          <a:endParaRPr lang="en-GB" sz="1300"/>
        </a:p>
      </dgm:t>
    </dgm:pt>
    <dgm:pt modelId="{700872D8-3B4D-497A-B07E-7730B085B619}">
      <dgm:prSet custT="1"/>
      <dgm:spPr/>
      <dgm:t>
        <a:bodyPr/>
        <a:lstStyle/>
        <a:p>
          <a:pPr algn="ctr"/>
          <a:r>
            <a:rPr lang="en-GB" sz="1300" b="0" i="0" u="none" dirty="0"/>
            <a:t>A user-made decision based on input.</a:t>
          </a:r>
          <a:endParaRPr lang="en-GB" sz="1300" b="0" dirty="0"/>
        </a:p>
      </dgm:t>
    </dgm:pt>
    <dgm:pt modelId="{806DEAC7-9104-48CE-9648-A23E94EF850D}" type="parTrans" cxnId="{FB029D36-D700-4B3F-B2EA-A2BF96E11E0E}">
      <dgm:prSet/>
      <dgm:spPr/>
      <dgm:t>
        <a:bodyPr/>
        <a:lstStyle/>
        <a:p>
          <a:pPr algn="ctr"/>
          <a:endParaRPr lang="en-GB" sz="1300"/>
        </a:p>
      </dgm:t>
    </dgm:pt>
    <dgm:pt modelId="{B05FEB6F-0894-4DC1-9274-653C47CEEFEB}" type="sibTrans" cxnId="{FB029D36-D700-4B3F-B2EA-A2BF96E11E0E}">
      <dgm:prSet/>
      <dgm:spPr/>
      <dgm:t>
        <a:bodyPr/>
        <a:lstStyle/>
        <a:p>
          <a:pPr algn="ctr"/>
          <a:endParaRPr lang="en-GB" sz="1300"/>
        </a:p>
      </dgm:t>
    </dgm:pt>
    <dgm:pt modelId="{FC41C1B4-F649-47BD-8B9D-B4EEB0A2B304}">
      <dgm:prSet custT="1"/>
      <dgm:spPr/>
      <dgm:t>
        <a:bodyPr/>
        <a:lstStyle/>
        <a:p>
          <a:pPr algn="ctr"/>
          <a:r>
            <a:rPr lang="en-GB" sz="1300" b="0" i="0" u="none" dirty="0"/>
            <a:t>Iteration</a:t>
          </a:r>
          <a:endParaRPr lang="en-GB" sz="1300" b="0" dirty="0"/>
        </a:p>
      </dgm:t>
    </dgm:pt>
    <dgm:pt modelId="{E7D00768-4DD3-444F-9806-36A3B90E6CC8}" type="parTrans" cxnId="{216C03F6-6DF4-4B9A-908D-59335F165E86}">
      <dgm:prSet/>
      <dgm:spPr/>
      <dgm:t>
        <a:bodyPr/>
        <a:lstStyle/>
        <a:p>
          <a:pPr algn="ctr"/>
          <a:endParaRPr lang="en-GB" sz="1300"/>
        </a:p>
      </dgm:t>
    </dgm:pt>
    <dgm:pt modelId="{16C3662B-418A-49BF-9FBA-947E67802675}" type="sibTrans" cxnId="{216C03F6-6DF4-4B9A-908D-59335F165E86}">
      <dgm:prSet/>
      <dgm:spPr/>
      <dgm:t>
        <a:bodyPr/>
        <a:lstStyle/>
        <a:p>
          <a:pPr algn="ctr"/>
          <a:endParaRPr lang="en-GB" sz="1300"/>
        </a:p>
      </dgm:t>
    </dgm:pt>
    <dgm:pt modelId="{5C29D694-8AFB-46D7-8900-B06FBEE37001}">
      <dgm:prSet custT="1"/>
      <dgm:spPr/>
      <dgm:t>
        <a:bodyPr/>
        <a:lstStyle/>
        <a:p>
          <a:pPr algn="ctr"/>
          <a:r>
            <a:rPr lang="en-GB" sz="1300" b="0" i="0" u="none" dirty="0"/>
            <a:t>Instructions which loop.</a:t>
          </a:r>
          <a:endParaRPr lang="en-GB" sz="1300" b="0" dirty="0"/>
        </a:p>
      </dgm:t>
    </dgm:pt>
    <dgm:pt modelId="{E89A2BCC-0CD4-4767-8BF9-6E1D76F169CA}" type="parTrans" cxnId="{00DE397E-09F6-4628-AF92-895194BA3DB4}">
      <dgm:prSet/>
      <dgm:spPr/>
      <dgm:t>
        <a:bodyPr/>
        <a:lstStyle/>
        <a:p>
          <a:pPr algn="ctr"/>
          <a:endParaRPr lang="en-GB" sz="1300"/>
        </a:p>
      </dgm:t>
    </dgm:pt>
    <dgm:pt modelId="{690A34DA-7C50-4D71-8C71-763196E0C162}" type="sibTrans" cxnId="{00DE397E-09F6-4628-AF92-895194BA3DB4}">
      <dgm:prSet/>
      <dgm:spPr/>
      <dgm:t>
        <a:bodyPr/>
        <a:lstStyle/>
        <a:p>
          <a:pPr algn="ctr"/>
          <a:endParaRPr lang="en-GB" sz="1300"/>
        </a:p>
      </dgm:t>
    </dgm:pt>
    <dgm:pt modelId="{33CB8D81-0201-457B-A152-4DD5F521E8CE}">
      <dgm:prSet custT="1"/>
      <dgm:spPr/>
      <dgm:t>
        <a:bodyPr/>
        <a:lstStyle/>
        <a:p>
          <a:pPr algn="ctr"/>
          <a:r>
            <a:rPr lang="en-GB" sz="1300" b="0" i="0" u="none" dirty="0"/>
            <a:t>Connector</a:t>
          </a:r>
          <a:endParaRPr lang="en-GB" sz="1300" b="0" dirty="0"/>
        </a:p>
      </dgm:t>
    </dgm:pt>
    <dgm:pt modelId="{E74CFAFC-6664-4C30-8874-8387128380CF}" type="parTrans" cxnId="{D016B272-18C0-4D0C-9D10-586BB996EF02}">
      <dgm:prSet/>
      <dgm:spPr/>
      <dgm:t>
        <a:bodyPr/>
        <a:lstStyle/>
        <a:p>
          <a:pPr algn="ctr"/>
          <a:endParaRPr lang="en-GB" sz="1300"/>
        </a:p>
      </dgm:t>
    </dgm:pt>
    <dgm:pt modelId="{43985E5A-C11D-4F16-A7E8-C6CBE3B65142}" type="sibTrans" cxnId="{D016B272-18C0-4D0C-9D10-586BB996EF02}">
      <dgm:prSet/>
      <dgm:spPr/>
      <dgm:t>
        <a:bodyPr/>
        <a:lstStyle/>
        <a:p>
          <a:pPr algn="ctr"/>
          <a:endParaRPr lang="en-GB" sz="1300"/>
        </a:p>
      </dgm:t>
    </dgm:pt>
    <dgm:pt modelId="{EAD541D5-854D-465C-984C-1752181FFDDB}">
      <dgm:prSet custT="1"/>
      <dgm:spPr/>
      <dgm:t>
        <a:bodyPr/>
        <a:lstStyle/>
        <a:p>
          <a:pPr algn="ctr"/>
          <a:r>
            <a:rPr lang="en-GB" sz="1300" b="0" i="0" u="none" dirty="0"/>
            <a:t>A symbol which is used to connect two parts of a flowchart together.</a:t>
          </a:r>
          <a:endParaRPr lang="en-GB" sz="1300" b="0" dirty="0"/>
        </a:p>
      </dgm:t>
    </dgm:pt>
    <dgm:pt modelId="{BFD1DD8D-7BF0-4674-92AE-B873C9717B1C}" type="parTrans" cxnId="{2437081B-F13A-4A71-AD4B-9704A2DB26DD}">
      <dgm:prSet/>
      <dgm:spPr/>
      <dgm:t>
        <a:bodyPr/>
        <a:lstStyle/>
        <a:p>
          <a:pPr algn="ctr"/>
          <a:endParaRPr lang="en-GB" sz="1300"/>
        </a:p>
      </dgm:t>
    </dgm:pt>
    <dgm:pt modelId="{D2157B3F-D0D3-467C-9D8B-9D4C477D7327}" type="sibTrans" cxnId="{2437081B-F13A-4A71-AD4B-9704A2DB26DD}">
      <dgm:prSet/>
      <dgm:spPr/>
      <dgm:t>
        <a:bodyPr/>
        <a:lstStyle/>
        <a:p>
          <a:pPr algn="ctr"/>
          <a:endParaRPr lang="en-GB" sz="1300"/>
        </a:p>
      </dgm:t>
    </dgm:pt>
    <dgm:pt modelId="{2F172F63-BBBC-4ACF-BE2A-DA7197D2A6EA}">
      <dgm:prSet custT="1"/>
      <dgm:spPr/>
      <dgm:t>
        <a:bodyPr/>
        <a:lstStyle/>
        <a:p>
          <a:pPr algn="ctr"/>
          <a:r>
            <a:rPr lang="en-GB" sz="1300" b="0" i="0" u="none" dirty="0"/>
            <a:t>Terminator</a:t>
          </a:r>
          <a:endParaRPr lang="en-GB" sz="1300" b="0" dirty="0"/>
        </a:p>
      </dgm:t>
    </dgm:pt>
    <dgm:pt modelId="{5EBBD199-260D-43FD-999F-7385F44234C4}" type="parTrans" cxnId="{5BBD3F9F-D4BF-4739-BE90-8CE22D0DC98B}">
      <dgm:prSet/>
      <dgm:spPr/>
      <dgm:t>
        <a:bodyPr/>
        <a:lstStyle/>
        <a:p>
          <a:pPr algn="ctr"/>
          <a:endParaRPr lang="en-GB" sz="1300"/>
        </a:p>
      </dgm:t>
    </dgm:pt>
    <dgm:pt modelId="{E5724E35-AFED-4249-8F38-903720D235EE}" type="sibTrans" cxnId="{5BBD3F9F-D4BF-4739-BE90-8CE22D0DC98B}">
      <dgm:prSet/>
      <dgm:spPr/>
      <dgm:t>
        <a:bodyPr/>
        <a:lstStyle/>
        <a:p>
          <a:pPr algn="ctr"/>
          <a:endParaRPr lang="en-GB" sz="1300"/>
        </a:p>
      </dgm:t>
    </dgm:pt>
    <dgm:pt modelId="{EB8A81CE-8C84-4194-97A2-8042FCB9F527}">
      <dgm:prSet custT="1"/>
      <dgm:spPr/>
      <dgm:t>
        <a:bodyPr/>
        <a:lstStyle/>
        <a:p>
          <a:pPr algn="ctr"/>
          <a:r>
            <a:rPr lang="en-GB" sz="1300" b="0" i="0" u="none" dirty="0"/>
            <a:t>A shape which shows the start and end of a flowchart.</a:t>
          </a:r>
          <a:endParaRPr lang="en-GB" sz="1300" b="0" dirty="0"/>
        </a:p>
      </dgm:t>
    </dgm:pt>
    <dgm:pt modelId="{0B5A1B11-0270-411A-8183-8A36D5505F95}" type="parTrans" cxnId="{A40E4E72-FB88-4B0F-8DBB-EEF32D976EE0}">
      <dgm:prSet/>
      <dgm:spPr/>
      <dgm:t>
        <a:bodyPr/>
        <a:lstStyle/>
        <a:p>
          <a:pPr algn="ctr"/>
          <a:endParaRPr lang="en-GB" sz="1300"/>
        </a:p>
      </dgm:t>
    </dgm:pt>
    <dgm:pt modelId="{FACEA32F-9B5C-48A6-BCEF-550DFDC3E937}" type="sibTrans" cxnId="{A40E4E72-FB88-4B0F-8DBB-EEF32D976EE0}">
      <dgm:prSet/>
      <dgm:spPr/>
      <dgm:t>
        <a:bodyPr/>
        <a:lstStyle/>
        <a:p>
          <a:pPr algn="ctr"/>
          <a:endParaRPr lang="en-GB" sz="1300"/>
        </a:p>
      </dgm:t>
    </dgm:pt>
    <dgm:pt modelId="{43230CBA-C7CE-479A-A4A7-24D311DB7BD3}">
      <dgm:prSet custT="1"/>
      <dgm:spPr/>
      <dgm:t>
        <a:bodyPr/>
        <a:lstStyle/>
        <a:p>
          <a:pPr algn="ctr"/>
          <a:r>
            <a:rPr lang="en-GB" sz="1300" b="0" i="0" u="none" dirty="0"/>
            <a:t>Decision</a:t>
          </a:r>
          <a:endParaRPr lang="en-GB" sz="1300" b="0" dirty="0"/>
        </a:p>
      </dgm:t>
    </dgm:pt>
    <dgm:pt modelId="{84D90E07-FE06-4E3A-ABEA-60E1FE18CD19}" type="parTrans" cxnId="{E865010E-9742-4FB3-8872-DBF4435192FE}">
      <dgm:prSet/>
      <dgm:spPr/>
      <dgm:t>
        <a:bodyPr/>
        <a:lstStyle/>
        <a:p>
          <a:pPr algn="ctr"/>
          <a:endParaRPr lang="en-GB" sz="1300"/>
        </a:p>
      </dgm:t>
    </dgm:pt>
    <dgm:pt modelId="{7C3CF720-630B-4DC4-9942-3D247FD21666}" type="sibTrans" cxnId="{E865010E-9742-4FB3-8872-DBF4435192FE}">
      <dgm:prSet/>
      <dgm:spPr/>
      <dgm:t>
        <a:bodyPr/>
        <a:lstStyle/>
        <a:p>
          <a:pPr algn="ctr"/>
          <a:endParaRPr lang="en-GB" sz="1300"/>
        </a:p>
      </dgm:t>
    </dgm:pt>
    <dgm:pt modelId="{98BA66FA-B4A5-4F5F-A1E5-A41E3691D5CC}">
      <dgm:prSet custT="1"/>
      <dgm:spPr/>
      <dgm:t>
        <a:bodyPr/>
        <a:lstStyle/>
        <a:p>
          <a:pPr algn="ctr"/>
          <a:r>
            <a:rPr lang="en-GB" sz="1300" b="0" i="0" u="none" dirty="0"/>
            <a:t>A selection which has to be made by either a program or user input.</a:t>
          </a:r>
          <a:endParaRPr lang="en-GB" sz="1300" b="0" dirty="0"/>
        </a:p>
      </dgm:t>
    </dgm:pt>
    <dgm:pt modelId="{CB8EB61D-C63D-4892-8397-35AE90A6261E}" type="parTrans" cxnId="{21DF77C4-30E7-4AB9-B777-471F131AEAAB}">
      <dgm:prSet/>
      <dgm:spPr/>
      <dgm:t>
        <a:bodyPr/>
        <a:lstStyle/>
        <a:p>
          <a:pPr algn="ctr"/>
          <a:endParaRPr lang="en-GB" sz="1300"/>
        </a:p>
      </dgm:t>
    </dgm:pt>
    <dgm:pt modelId="{ED03AE97-10DF-478F-9951-C905179DBC85}" type="sibTrans" cxnId="{21DF77C4-30E7-4AB9-B777-471F131AEAAB}">
      <dgm:prSet/>
      <dgm:spPr/>
      <dgm:t>
        <a:bodyPr/>
        <a:lstStyle/>
        <a:p>
          <a:pPr algn="ctr"/>
          <a:endParaRPr lang="en-GB" sz="1300"/>
        </a:p>
      </dgm:t>
    </dgm:pt>
    <dgm:pt modelId="{07FE4E75-C68F-4A02-9569-145B2928CC67}">
      <dgm:prSet custT="1"/>
      <dgm:spPr/>
      <dgm:t>
        <a:bodyPr/>
        <a:lstStyle/>
        <a:p>
          <a:pPr algn="ctr"/>
          <a:r>
            <a:rPr lang="en-GB" sz="1300" b="0" i="0" u="none" dirty="0"/>
            <a:t>Process</a:t>
          </a:r>
          <a:endParaRPr lang="en-GB" sz="1300" b="0" dirty="0"/>
        </a:p>
      </dgm:t>
    </dgm:pt>
    <dgm:pt modelId="{24EA65F7-6860-4FFC-865F-CA2259E56D9F}" type="parTrans" cxnId="{112C029E-816D-49DC-A75B-A93F6A1D2DD7}">
      <dgm:prSet/>
      <dgm:spPr/>
      <dgm:t>
        <a:bodyPr/>
        <a:lstStyle/>
        <a:p>
          <a:pPr algn="ctr"/>
          <a:endParaRPr lang="en-GB" sz="1300"/>
        </a:p>
      </dgm:t>
    </dgm:pt>
    <dgm:pt modelId="{889FF1B6-D1D0-48D0-9C94-976C43B793B0}" type="sibTrans" cxnId="{112C029E-816D-49DC-A75B-A93F6A1D2DD7}">
      <dgm:prSet/>
      <dgm:spPr/>
      <dgm:t>
        <a:bodyPr/>
        <a:lstStyle/>
        <a:p>
          <a:pPr algn="ctr"/>
          <a:endParaRPr lang="en-GB" sz="1300"/>
        </a:p>
      </dgm:t>
    </dgm:pt>
    <dgm:pt modelId="{FC0F3220-18B8-4BF7-A552-F69150DBFE05}">
      <dgm:prSet custT="1"/>
      <dgm:spPr/>
      <dgm:t>
        <a:bodyPr/>
        <a:lstStyle/>
        <a:p>
          <a:pPr algn="ctr"/>
          <a:r>
            <a:rPr lang="en-GB" sz="1300" b="0" i="0" u="none" dirty="0"/>
            <a:t>A set of instructions automatically ran by a computer program. </a:t>
          </a:r>
          <a:endParaRPr lang="en-GB" sz="1300" b="0" dirty="0"/>
        </a:p>
      </dgm:t>
    </dgm:pt>
    <dgm:pt modelId="{9CA575B5-04E8-4E2A-A08F-71D50F24177D}" type="parTrans" cxnId="{F36F875A-1E2C-4531-A3C4-806B78B2791B}">
      <dgm:prSet/>
      <dgm:spPr/>
      <dgm:t>
        <a:bodyPr/>
        <a:lstStyle/>
        <a:p>
          <a:pPr algn="ctr"/>
          <a:endParaRPr lang="en-GB" sz="1300"/>
        </a:p>
      </dgm:t>
    </dgm:pt>
    <dgm:pt modelId="{643E9C31-CEA5-4700-8307-BA27714715D5}" type="sibTrans" cxnId="{F36F875A-1E2C-4531-A3C4-806B78B2791B}">
      <dgm:prSet/>
      <dgm:spPr/>
      <dgm:t>
        <a:bodyPr/>
        <a:lstStyle/>
        <a:p>
          <a:pPr algn="ctr"/>
          <a:endParaRPr lang="en-GB" sz="1300"/>
        </a:p>
      </dgm:t>
    </dgm:pt>
    <dgm:pt modelId="{9D8E0F69-850F-4952-A998-9B781C00C66A}">
      <dgm:prSet custT="1"/>
      <dgm:spPr/>
      <dgm:t>
        <a:bodyPr/>
        <a:lstStyle/>
        <a:p>
          <a:pPr algn="ctr"/>
          <a:r>
            <a:rPr lang="en-GB" sz="1300" b="0" i="0" u="none" dirty="0"/>
            <a:t>Store</a:t>
          </a:r>
          <a:endParaRPr lang="en-GB" sz="1300" b="0" dirty="0"/>
        </a:p>
      </dgm:t>
    </dgm:pt>
    <dgm:pt modelId="{467E3129-729D-42ED-93FB-F6B28D5C5CDF}" type="parTrans" cxnId="{34E3378C-C125-4961-ABF2-FBA349BED834}">
      <dgm:prSet/>
      <dgm:spPr/>
      <dgm:t>
        <a:bodyPr/>
        <a:lstStyle/>
        <a:p>
          <a:pPr algn="ctr"/>
          <a:endParaRPr lang="en-GB" sz="1300"/>
        </a:p>
      </dgm:t>
    </dgm:pt>
    <dgm:pt modelId="{04798B10-CF1D-49A1-89F7-ED30B89DDB5F}" type="sibTrans" cxnId="{34E3378C-C125-4961-ABF2-FBA349BED834}">
      <dgm:prSet/>
      <dgm:spPr/>
      <dgm:t>
        <a:bodyPr/>
        <a:lstStyle/>
        <a:p>
          <a:pPr algn="ctr"/>
          <a:endParaRPr lang="en-GB" sz="1300"/>
        </a:p>
      </dgm:t>
    </dgm:pt>
    <dgm:pt modelId="{74C549EE-3E54-4AE4-B125-C11889B1D5B9}">
      <dgm:prSet custT="1"/>
      <dgm:spPr/>
      <dgm:t>
        <a:bodyPr/>
        <a:lstStyle/>
        <a:p>
          <a:pPr algn="ctr"/>
          <a:r>
            <a:rPr lang="en-GB" sz="1300" b="0" i="0" u="none" dirty="0"/>
            <a:t>Part of a computer program which is used to store data.</a:t>
          </a:r>
          <a:endParaRPr lang="en-GB" sz="1300" b="0" dirty="0"/>
        </a:p>
      </dgm:t>
    </dgm:pt>
    <dgm:pt modelId="{9E7C55EA-A212-4225-9905-4770771740D1}" type="parTrans" cxnId="{D07C5FB3-4D4E-43F9-B678-9B3D67822A88}">
      <dgm:prSet/>
      <dgm:spPr/>
      <dgm:t>
        <a:bodyPr/>
        <a:lstStyle/>
        <a:p>
          <a:pPr algn="ctr"/>
          <a:endParaRPr lang="en-GB" sz="1300"/>
        </a:p>
      </dgm:t>
    </dgm:pt>
    <dgm:pt modelId="{A9A57AA5-A4BE-41E2-86EE-0308E1FD04E2}" type="sibTrans" cxnId="{D07C5FB3-4D4E-43F9-B678-9B3D67822A88}">
      <dgm:prSet/>
      <dgm:spPr/>
      <dgm:t>
        <a:bodyPr/>
        <a:lstStyle/>
        <a:p>
          <a:pPr algn="ctr"/>
          <a:endParaRPr lang="en-GB" sz="1300"/>
        </a:p>
      </dgm:t>
    </dgm:pt>
    <dgm:pt modelId="{C261A7F9-221A-4E95-947A-2ECB935CDFC9}" type="pres">
      <dgm:prSet presAssocID="{697467BF-CAD0-47AF-9F27-0818DC7C6ABE}" presName="diagram" presStyleCnt="0">
        <dgm:presLayoutVars>
          <dgm:dir/>
          <dgm:resizeHandles val="exact"/>
        </dgm:presLayoutVars>
      </dgm:prSet>
      <dgm:spPr/>
    </dgm:pt>
    <dgm:pt modelId="{B1404E5A-9CAC-4E20-B2B7-F44957225CAE}" type="pres">
      <dgm:prSet presAssocID="{32CD1F86-27D6-47D4-8B0D-1ABD0F3917C1}" presName="node" presStyleLbl="node1" presStyleIdx="0" presStyleCnt="10">
        <dgm:presLayoutVars>
          <dgm:bulletEnabled val="1"/>
        </dgm:presLayoutVars>
      </dgm:prSet>
      <dgm:spPr/>
    </dgm:pt>
    <dgm:pt modelId="{57B71592-61C4-4E8D-837E-61DC8E1AA773}" type="pres">
      <dgm:prSet presAssocID="{D37C325C-5B62-4541-9FC0-51ADB0CA4387}" presName="sibTrans" presStyleCnt="0"/>
      <dgm:spPr/>
    </dgm:pt>
    <dgm:pt modelId="{DCE58E5E-F116-4A78-BBB7-C6F85B6F971E}" type="pres">
      <dgm:prSet presAssocID="{3FE280CF-384C-431C-B453-BC2D0DDF9AF7}" presName="node" presStyleLbl="node1" presStyleIdx="1" presStyleCnt="10">
        <dgm:presLayoutVars>
          <dgm:bulletEnabled val="1"/>
        </dgm:presLayoutVars>
      </dgm:prSet>
      <dgm:spPr/>
    </dgm:pt>
    <dgm:pt modelId="{5B0F1491-7605-437C-ACF5-921E07608F2D}" type="pres">
      <dgm:prSet presAssocID="{1F1F91E4-41A1-4079-9695-AB4D427E8564}" presName="sibTrans" presStyleCnt="0"/>
      <dgm:spPr/>
    </dgm:pt>
    <dgm:pt modelId="{86136DF9-02EB-4782-B608-285138E05EC9}" type="pres">
      <dgm:prSet presAssocID="{DE3F702F-D628-405D-B249-A307322D461B}" presName="node" presStyleLbl="node1" presStyleIdx="2" presStyleCnt="10">
        <dgm:presLayoutVars>
          <dgm:bulletEnabled val="1"/>
        </dgm:presLayoutVars>
      </dgm:prSet>
      <dgm:spPr/>
    </dgm:pt>
    <dgm:pt modelId="{C3F4681C-D0E9-48E1-8E6E-982A74B52BBF}" type="pres">
      <dgm:prSet presAssocID="{7AA76F05-2AB4-4058-9FCD-E86EC516A748}" presName="sibTrans" presStyleCnt="0"/>
      <dgm:spPr/>
    </dgm:pt>
    <dgm:pt modelId="{C4888199-44A3-4AA9-82AB-3E132BED3090}" type="pres">
      <dgm:prSet presAssocID="{3E5C0EDE-F123-4D77-B79F-12C8CDD228D9}" presName="node" presStyleLbl="node1" presStyleIdx="3" presStyleCnt="10">
        <dgm:presLayoutVars>
          <dgm:bulletEnabled val="1"/>
        </dgm:presLayoutVars>
      </dgm:prSet>
      <dgm:spPr/>
    </dgm:pt>
    <dgm:pt modelId="{55198CF5-0595-44E9-AD96-2EE19A0C7ECD}" type="pres">
      <dgm:prSet presAssocID="{E25E76F4-BE3D-4F04-B796-7C6D245C28AC}" presName="sibTrans" presStyleCnt="0"/>
      <dgm:spPr/>
    </dgm:pt>
    <dgm:pt modelId="{BE7C3558-01F0-4799-9438-095737925D00}" type="pres">
      <dgm:prSet presAssocID="{FC41C1B4-F649-47BD-8B9D-B4EEB0A2B304}" presName="node" presStyleLbl="node1" presStyleIdx="4" presStyleCnt="10">
        <dgm:presLayoutVars>
          <dgm:bulletEnabled val="1"/>
        </dgm:presLayoutVars>
      </dgm:prSet>
      <dgm:spPr/>
    </dgm:pt>
    <dgm:pt modelId="{765FD4B7-C081-4F62-ADC4-ED6C2237B0A9}" type="pres">
      <dgm:prSet presAssocID="{16C3662B-418A-49BF-9FBA-947E67802675}" presName="sibTrans" presStyleCnt="0"/>
      <dgm:spPr/>
    </dgm:pt>
    <dgm:pt modelId="{BECEECCC-403E-4B41-90A2-7CC4C82E3ECF}" type="pres">
      <dgm:prSet presAssocID="{33CB8D81-0201-457B-A152-4DD5F521E8CE}" presName="node" presStyleLbl="node1" presStyleIdx="5" presStyleCnt="10">
        <dgm:presLayoutVars>
          <dgm:bulletEnabled val="1"/>
        </dgm:presLayoutVars>
      </dgm:prSet>
      <dgm:spPr/>
    </dgm:pt>
    <dgm:pt modelId="{38E120BF-931B-485E-A972-3D84CC230BC6}" type="pres">
      <dgm:prSet presAssocID="{43985E5A-C11D-4F16-A7E8-C6CBE3B65142}" presName="sibTrans" presStyleCnt="0"/>
      <dgm:spPr/>
    </dgm:pt>
    <dgm:pt modelId="{6A403CD6-2993-42C8-B332-2A59B6701966}" type="pres">
      <dgm:prSet presAssocID="{2F172F63-BBBC-4ACF-BE2A-DA7197D2A6EA}" presName="node" presStyleLbl="node1" presStyleIdx="6" presStyleCnt="10">
        <dgm:presLayoutVars>
          <dgm:bulletEnabled val="1"/>
        </dgm:presLayoutVars>
      </dgm:prSet>
      <dgm:spPr/>
    </dgm:pt>
    <dgm:pt modelId="{DE532739-D79E-4003-9D20-6E4F984E9926}" type="pres">
      <dgm:prSet presAssocID="{E5724E35-AFED-4249-8F38-903720D235EE}" presName="sibTrans" presStyleCnt="0"/>
      <dgm:spPr/>
    </dgm:pt>
    <dgm:pt modelId="{01FF1C4F-43B0-438B-BA37-F6E156125FB8}" type="pres">
      <dgm:prSet presAssocID="{43230CBA-C7CE-479A-A4A7-24D311DB7BD3}" presName="node" presStyleLbl="node1" presStyleIdx="7" presStyleCnt="10">
        <dgm:presLayoutVars>
          <dgm:bulletEnabled val="1"/>
        </dgm:presLayoutVars>
      </dgm:prSet>
      <dgm:spPr/>
    </dgm:pt>
    <dgm:pt modelId="{A47E2F30-5A62-45D3-A2EE-CA70E35EEB64}" type="pres">
      <dgm:prSet presAssocID="{7C3CF720-630B-4DC4-9942-3D247FD21666}" presName="sibTrans" presStyleCnt="0"/>
      <dgm:spPr/>
    </dgm:pt>
    <dgm:pt modelId="{3A579F29-36A1-46CD-9577-9BC96200F49F}" type="pres">
      <dgm:prSet presAssocID="{07FE4E75-C68F-4A02-9569-145B2928CC67}" presName="node" presStyleLbl="node1" presStyleIdx="8" presStyleCnt="10">
        <dgm:presLayoutVars>
          <dgm:bulletEnabled val="1"/>
        </dgm:presLayoutVars>
      </dgm:prSet>
      <dgm:spPr/>
    </dgm:pt>
    <dgm:pt modelId="{73356BCF-CC03-4C72-93C8-3CC600BF43EB}" type="pres">
      <dgm:prSet presAssocID="{889FF1B6-D1D0-48D0-9C94-976C43B793B0}" presName="sibTrans" presStyleCnt="0"/>
      <dgm:spPr/>
    </dgm:pt>
    <dgm:pt modelId="{6954CD3D-26C6-47FF-ABAF-841BE55880F4}" type="pres">
      <dgm:prSet presAssocID="{9D8E0F69-850F-4952-A998-9B781C00C66A}" presName="node" presStyleLbl="node1" presStyleIdx="9" presStyleCnt="10">
        <dgm:presLayoutVars>
          <dgm:bulletEnabled val="1"/>
        </dgm:presLayoutVars>
      </dgm:prSet>
      <dgm:spPr/>
    </dgm:pt>
  </dgm:ptLst>
  <dgm:cxnLst>
    <dgm:cxn modelId="{433D420D-E433-46B4-B991-E9C0C356B66F}" type="presOf" srcId="{DE3F702F-D628-405D-B249-A307322D461B}" destId="{86136DF9-02EB-4782-B608-285138E05EC9}" srcOrd="0" destOrd="0" presId="urn:microsoft.com/office/officeart/2005/8/layout/default"/>
    <dgm:cxn modelId="{E865010E-9742-4FB3-8872-DBF4435192FE}" srcId="{697467BF-CAD0-47AF-9F27-0818DC7C6ABE}" destId="{43230CBA-C7CE-479A-A4A7-24D311DB7BD3}" srcOrd="7" destOrd="0" parTransId="{84D90E07-FE06-4E3A-ABEA-60E1FE18CD19}" sibTransId="{7C3CF720-630B-4DC4-9942-3D247FD21666}"/>
    <dgm:cxn modelId="{27946612-71F0-467D-8BAB-BF1203BF7483}" type="presOf" srcId="{D95F8D84-3511-4484-96CB-2D91C2129E77}" destId="{B1404E5A-9CAC-4E20-B2B7-F44957225CAE}" srcOrd="0" destOrd="1" presId="urn:microsoft.com/office/officeart/2005/8/layout/default"/>
    <dgm:cxn modelId="{2437081B-F13A-4A71-AD4B-9704A2DB26DD}" srcId="{33CB8D81-0201-457B-A152-4DD5F521E8CE}" destId="{EAD541D5-854D-465C-984C-1752181FFDDB}" srcOrd="0" destOrd="0" parTransId="{BFD1DD8D-7BF0-4674-92AE-B873C9717B1C}" sibTransId="{D2157B3F-D0D3-467C-9D8B-9D4C477D7327}"/>
    <dgm:cxn modelId="{75C0FD1D-4CD1-4DCC-B91F-A17C3403CD43}" srcId="{697467BF-CAD0-47AF-9F27-0818DC7C6ABE}" destId="{DE3F702F-D628-405D-B249-A307322D461B}" srcOrd="2" destOrd="0" parTransId="{F34366EE-0743-4536-86CB-0BA8D948C16E}" sibTransId="{7AA76F05-2AB4-4058-9FCD-E86EC516A748}"/>
    <dgm:cxn modelId="{091B431F-ECBA-463D-9313-02C2FCAA4C2A}" srcId="{DE3F702F-D628-405D-B249-A307322D461B}" destId="{DFD4265E-453D-42DA-AFC2-344A7EF62ECA}" srcOrd="0" destOrd="0" parTransId="{1E4F19EE-5B92-451A-A370-91273B1EE08C}" sibTransId="{EE1166A5-4353-4AE6-B718-3E2156FA04DC}"/>
    <dgm:cxn modelId="{87B2BA29-EB70-45BA-AD86-9AF4861AB77C}" type="presOf" srcId="{700872D8-3B4D-497A-B07E-7730B085B619}" destId="{C4888199-44A3-4AA9-82AB-3E132BED3090}" srcOrd="0" destOrd="1" presId="urn:microsoft.com/office/officeart/2005/8/layout/default"/>
    <dgm:cxn modelId="{58460B30-3974-4C41-843F-D7D999C5194D}" type="presOf" srcId="{3E5C0EDE-F123-4D77-B79F-12C8CDD228D9}" destId="{C4888199-44A3-4AA9-82AB-3E132BED3090}" srcOrd="0" destOrd="0" presId="urn:microsoft.com/office/officeart/2005/8/layout/default"/>
    <dgm:cxn modelId="{62FA2135-8BAE-4023-946F-7B4A2B5F9FF7}" type="presOf" srcId="{FC0F3220-18B8-4BF7-A552-F69150DBFE05}" destId="{3A579F29-36A1-46CD-9577-9BC96200F49F}" srcOrd="0" destOrd="1" presId="urn:microsoft.com/office/officeart/2005/8/layout/default"/>
    <dgm:cxn modelId="{FB029D36-D700-4B3F-B2EA-A2BF96E11E0E}" srcId="{3E5C0EDE-F123-4D77-B79F-12C8CDD228D9}" destId="{700872D8-3B4D-497A-B07E-7730B085B619}" srcOrd="0" destOrd="0" parTransId="{806DEAC7-9104-48CE-9648-A23E94EF850D}" sibTransId="{B05FEB6F-0894-4DC1-9274-653C47CEEFEB}"/>
    <dgm:cxn modelId="{6D3DB036-0392-4613-94FA-CBDFB017E51B}" type="presOf" srcId="{33CB8D81-0201-457B-A152-4DD5F521E8CE}" destId="{BECEECCC-403E-4B41-90A2-7CC4C82E3ECF}" srcOrd="0" destOrd="0" presId="urn:microsoft.com/office/officeart/2005/8/layout/default"/>
    <dgm:cxn modelId="{3BB07339-9F27-429D-805C-6CF1325358D6}" type="presOf" srcId="{43230CBA-C7CE-479A-A4A7-24D311DB7BD3}" destId="{01FF1C4F-43B0-438B-BA37-F6E156125FB8}" srcOrd="0" destOrd="0" presId="urn:microsoft.com/office/officeart/2005/8/layout/default"/>
    <dgm:cxn modelId="{5029CF5C-CFB1-4D57-AE8D-C538894C084D}" type="presOf" srcId="{3FE280CF-384C-431C-B453-BC2D0DDF9AF7}" destId="{DCE58E5E-F116-4A78-BBB7-C6F85B6F971E}" srcOrd="0" destOrd="0" presId="urn:microsoft.com/office/officeart/2005/8/layout/default"/>
    <dgm:cxn modelId="{EF2AFF6D-EF82-4352-AC36-5635CF076FFC}" type="presOf" srcId="{32CD1F86-27D6-47D4-8B0D-1ABD0F3917C1}" destId="{B1404E5A-9CAC-4E20-B2B7-F44957225CAE}" srcOrd="0" destOrd="0" presId="urn:microsoft.com/office/officeart/2005/8/layout/default"/>
    <dgm:cxn modelId="{A40E4E72-FB88-4B0F-8DBB-EEF32D976EE0}" srcId="{2F172F63-BBBC-4ACF-BE2A-DA7197D2A6EA}" destId="{EB8A81CE-8C84-4194-97A2-8042FCB9F527}" srcOrd="0" destOrd="0" parTransId="{0B5A1B11-0270-411A-8183-8A36D5505F95}" sibTransId="{FACEA32F-9B5C-48A6-BCEF-550DFDC3E937}"/>
    <dgm:cxn modelId="{D016B272-18C0-4D0C-9D10-586BB996EF02}" srcId="{697467BF-CAD0-47AF-9F27-0818DC7C6ABE}" destId="{33CB8D81-0201-457B-A152-4DD5F521E8CE}" srcOrd="5" destOrd="0" parTransId="{E74CFAFC-6664-4C30-8874-8387128380CF}" sibTransId="{43985E5A-C11D-4F16-A7E8-C6CBE3B65142}"/>
    <dgm:cxn modelId="{826FB659-875D-4139-8FFD-3CCD8298429B}" type="presOf" srcId="{EAD541D5-854D-465C-984C-1752181FFDDB}" destId="{BECEECCC-403E-4B41-90A2-7CC4C82E3ECF}" srcOrd="0" destOrd="1" presId="urn:microsoft.com/office/officeart/2005/8/layout/default"/>
    <dgm:cxn modelId="{F36F875A-1E2C-4531-A3C4-806B78B2791B}" srcId="{07FE4E75-C68F-4A02-9569-145B2928CC67}" destId="{FC0F3220-18B8-4BF7-A552-F69150DBFE05}" srcOrd="0" destOrd="0" parTransId="{9CA575B5-04E8-4E2A-A08F-71D50F24177D}" sibTransId="{643E9C31-CEA5-4700-8307-BA27714715D5}"/>
    <dgm:cxn modelId="{00DE397E-09F6-4628-AF92-895194BA3DB4}" srcId="{FC41C1B4-F649-47BD-8B9D-B4EEB0A2B304}" destId="{5C29D694-8AFB-46D7-8900-B06FBEE37001}" srcOrd="0" destOrd="0" parTransId="{E89A2BCC-0CD4-4767-8BF9-6E1D76F169CA}" sibTransId="{690A34DA-7C50-4D71-8C71-763196E0C162}"/>
    <dgm:cxn modelId="{C576D782-73E4-457D-A003-F1040BE695BB}" type="presOf" srcId="{9D8E0F69-850F-4952-A998-9B781C00C66A}" destId="{6954CD3D-26C6-47FF-ABAF-841BE55880F4}" srcOrd="0" destOrd="0" presId="urn:microsoft.com/office/officeart/2005/8/layout/default"/>
    <dgm:cxn modelId="{E4728483-03C6-4A1E-AC38-E7E48780490F}" type="presOf" srcId="{98BA66FA-B4A5-4F5F-A1E5-A41E3691D5CC}" destId="{01FF1C4F-43B0-438B-BA37-F6E156125FB8}" srcOrd="0" destOrd="1" presId="urn:microsoft.com/office/officeart/2005/8/layout/default"/>
    <dgm:cxn modelId="{34E3378C-C125-4961-ABF2-FBA349BED834}" srcId="{697467BF-CAD0-47AF-9F27-0818DC7C6ABE}" destId="{9D8E0F69-850F-4952-A998-9B781C00C66A}" srcOrd="9" destOrd="0" parTransId="{467E3129-729D-42ED-93FB-F6B28D5C5CDF}" sibTransId="{04798B10-CF1D-49A1-89F7-ED30B89DDB5F}"/>
    <dgm:cxn modelId="{112C029E-816D-49DC-A75B-A93F6A1D2DD7}" srcId="{697467BF-CAD0-47AF-9F27-0818DC7C6ABE}" destId="{07FE4E75-C68F-4A02-9569-145B2928CC67}" srcOrd="8" destOrd="0" parTransId="{24EA65F7-6860-4FFC-865F-CA2259E56D9F}" sibTransId="{889FF1B6-D1D0-48D0-9C94-976C43B793B0}"/>
    <dgm:cxn modelId="{5BBD3F9F-D4BF-4739-BE90-8CE22D0DC98B}" srcId="{697467BF-CAD0-47AF-9F27-0818DC7C6ABE}" destId="{2F172F63-BBBC-4ACF-BE2A-DA7197D2A6EA}" srcOrd="6" destOrd="0" parTransId="{5EBBD199-260D-43FD-999F-7385F44234C4}" sibTransId="{E5724E35-AFED-4249-8F38-903720D235EE}"/>
    <dgm:cxn modelId="{83EC9AAB-12E3-454B-8C24-C0E5855F51AD}" srcId="{697467BF-CAD0-47AF-9F27-0818DC7C6ABE}" destId="{32CD1F86-27D6-47D4-8B0D-1ABD0F3917C1}" srcOrd="0" destOrd="0" parTransId="{27D6697F-60E6-40BD-887E-B247F083A424}" sibTransId="{D37C325C-5B62-4541-9FC0-51ADB0CA4387}"/>
    <dgm:cxn modelId="{D07C5FB3-4D4E-43F9-B678-9B3D67822A88}" srcId="{9D8E0F69-850F-4952-A998-9B781C00C66A}" destId="{74C549EE-3E54-4AE4-B125-C11889B1D5B9}" srcOrd="0" destOrd="0" parTransId="{9E7C55EA-A212-4225-9905-4770771740D1}" sibTransId="{A9A57AA5-A4BE-41E2-86EE-0308E1FD04E2}"/>
    <dgm:cxn modelId="{512DD7B3-C027-4EE1-A2D8-E933DA6CC765}" type="presOf" srcId="{008C9238-28A3-4995-AC28-A4D05C335467}" destId="{DCE58E5E-F116-4A78-BBB7-C6F85B6F971E}" srcOrd="0" destOrd="1" presId="urn:microsoft.com/office/officeart/2005/8/layout/default"/>
    <dgm:cxn modelId="{F5207CBA-1F32-4BC9-8820-6D11D1B803BE}" srcId="{697467BF-CAD0-47AF-9F27-0818DC7C6ABE}" destId="{3FE280CF-384C-431C-B453-BC2D0DDF9AF7}" srcOrd="1" destOrd="0" parTransId="{A078C305-AC62-43B4-970B-067504CE9EF9}" sibTransId="{1F1F91E4-41A1-4079-9695-AB4D427E8564}"/>
    <dgm:cxn modelId="{5ED2E3BB-EEF1-491B-88BD-AAE0B8650619}" srcId="{697467BF-CAD0-47AF-9F27-0818DC7C6ABE}" destId="{3E5C0EDE-F123-4D77-B79F-12C8CDD228D9}" srcOrd="3" destOrd="0" parTransId="{4284DABA-DD92-430D-B514-B7DA377D9A3A}" sibTransId="{E25E76F4-BE3D-4F04-B796-7C6D245C28AC}"/>
    <dgm:cxn modelId="{21DF77C4-30E7-4AB9-B777-471F131AEAAB}" srcId="{43230CBA-C7CE-479A-A4A7-24D311DB7BD3}" destId="{98BA66FA-B4A5-4F5F-A1E5-A41E3691D5CC}" srcOrd="0" destOrd="0" parTransId="{CB8EB61D-C63D-4892-8397-35AE90A6261E}" sibTransId="{ED03AE97-10DF-478F-9951-C905179DBC85}"/>
    <dgm:cxn modelId="{27C135CF-5BCA-4537-B328-30885E77AB19}" type="presOf" srcId="{EB8A81CE-8C84-4194-97A2-8042FCB9F527}" destId="{6A403CD6-2993-42C8-B332-2A59B6701966}" srcOrd="0" destOrd="1" presId="urn:microsoft.com/office/officeart/2005/8/layout/default"/>
    <dgm:cxn modelId="{747FD6D4-3DD6-498F-9A0C-1457DEB637E6}" type="presOf" srcId="{07FE4E75-C68F-4A02-9569-145B2928CC67}" destId="{3A579F29-36A1-46CD-9577-9BC96200F49F}" srcOrd="0" destOrd="0" presId="urn:microsoft.com/office/officeart/2005/8/layout/default"/>
    <dgm:cxn modelId="{94EE70DA-AB7A-4A8A-AE1A-B0D938CE8A72}" type="presOf" srcId="{697467BF-CAD0-47AF-9F27-0818DC7C6ABE}" destId="{C261A7F9-221A-4E95-947A-2ECB935CDFC9}" srcOrd="0" destOrd="0" presId="urn:microsoft.com/office/officeart/2005/8/layout/default"/>
    <dgm:cxn modelId="{C524DADB-1E48-4C09-A29B-F6E803526F6D}" srcId="{3FE280CF-384C-431C-B453-BC2D0DDF9AF7}" destId="{008C9238-28A3-4995-AC28-A4D05C335467}" srcOrd="0" destOrd="0" parTransId="{5236F6AB-99C5-46E3-BDC7-D1EAC3D12821}" sibTransId="{C04F970F-99EE-468E-8B16-61926CDFCF0F}"/>
    <dgm:cxn modelId="{58A29EDD-CD1A-4D6D-B6C7-F58B2DB55C54}" type="presOf" srcId="{FC41C1B4-F649-47BD-8B9D-B4EEB0A2B304}" destId="{BE7C3558-01F0-4799-9438-095737925D00}" srcOrd="0" destOrd="0" presId="urn:microsoft.com/office/officeart/2005/8/layout/default"/>
    <dgm:cxn modelId="{EDCF9CE3-252E-43E7-81E7-8B16CF1DADBF}" type="presOf" srcId="{DFD4265E-453D-42DA-AFC2-344A7EF62ECA}" destId="{86136DF9-02EB-4782-B608-285138E05EC9}" srcOrd="0" destOrd="1" presId="urn:microsoft.com/office/officeart/2005/8/layout/default"/>
    <dgm:cxn modelId="{7175C0EC-751B-4961-9570-BFC896671394}" type="presOf" srcId="{2F172F63-BBBC-4ACF-BE2A-DA7197D2A6EA}" destId="{6A403CD6-2993-42C8-B332-2A59B6701966}" srcOrd="0" destOrd="0" presId="urn:microsoft.com/office/officeart/2005/8/layout/default"/>
    <dgm:cxn modelId="{216C03F6-6DF4-4B9A-908D-59335F165E86}" srcId="{697467BF-CAD0-47AF-9F27-0818DC7C6ABE}" destId="{FC41C1B4-F649-47BD-8B9D-B4EEB0A2B304}" srcOrd="4" destOrd="0" parTransId="{E7D00768-4DD3-444F-9806-36A3B90E6CC8}" sibTransId="{16C3662B-418A-49BF-9FBA-947E67802675}"/>
    <dgm:cxn modelId="{63906AFC-D41C-42DA-8A1B-41A9B2352633}" srcId="{32CD1F86-27D6-47D4-8B0D-1ABD0F3917C1}" destId="{D95F8D84-3511-4484-96CB-2D91C2129E77}" srcOrd="0" destOrd="0" parTransId="{8458D877-E12B-491F-9D24-D8C1C01E8CFB}" sibTransId="{10E52004-C673-4A51-9AD5-BED6FF457670}"/>
    <dgm:cxn modelId="{435AF4FC-6583-4160-9DCB-9D758F0766C9}" type="presOf" srcId="{74C549EE-3E54-4AE4-B125-C11889B1D5B9}" destId="{6954CD3D-26C6-47FF-ABAF-841BE55880F4}" srcOrd="0" destOrd="1" presId="urn:microsoft.com/office/officeart/2005/8/layout/default"/>
    <dgm:cxn modelId="{A74D4FFE-E81E-45C1-AEA4-3714997C39DD}" type="presOf" srcId="{5C29D694-8AFB-46D7-8900-B06FBEE37001}" destId="{BE7C3558-01F0-4799-9438-095737925D00}" srcOrd="0" destOrd="1" presId="urn:microsoft.com/office/officeart/2005/8/layout/default"/>
    <dgm:cxn modelId="{3C16EE66-4AED-44A7-BF84-0E2E175F5CFC}" type="presParOf" srcId="{C261A7F9-221A-4E95-947A-2ECB935CDFC9}" destId="{B1404E5A-9CAC-4E20-B2B7-F44957225CAE}" srcOrd="0" destOrd="0" presId="urn:microsoft.com/office/officeart/2005/8/layout/default"/>
    <dgm:cxn modelId="{66C19A0E-1D20-4A83-9B1C-1886095F3640}" type="presParOf" srcId="{C261A7F9-221A-4E95-947A-2ECB935CDFC9}" destId="{57B71592-61C4-4E8D-837E-61DC8E1AA773}" srcOrd="1" destOrd="0" presId="urn:microsoft.com/office/officeart/2005/8/layout/default"/>
    <dgm:cxn modelId="{1095DF24-1A2F-4AA9-83A4-D56A505AC35E}" type="presParOf" srcId="{C261A7F9-221A-4E95-947A-2ECB935CDFC9}" destId="{DCE58E5E-F116-4A78-BBB7-C6F85B6F971E}" srcOrd="2" destOrd="0" presId="urn:microsoft.com/office/officeart/2005/8/layout/default"/>
    <dgm:cxn modelId="{E5F34A33-1BC1-4379-9C59-3C4AD0A1CC52}" type="presParOf" srcId="{C261A7F9-221A-4E95-947A-2ECB935CDFC9}" destId="{5B0F1491-7605-437C-ACF5-921E07608F2D}" srcOrd="3" destOrd="0" presId="urn:microsoft.com/office/officeart/2005/8/layout/default"/>
    <dgm:cxn modelId="{A017B213-2861-4920-89A9-08B67E713316}" type="presParOf" srcId="{C261A7F9-221A-4E95-947A-2ECB935CDFC9}" destId="{86136DF9-02EB-4782-B608-285138E05EC9}" srcOrd="4" destOrd="0" presId="urn:microsoft.com/office/officeart/2005/8/layout/default"/>
    <dgm:cxn modelId="{82708F27-ADD9-4FF9-A4F4-FB3E9C86A0F4}" type="presParOf" srcId="{C261A7F9-221A-4E95-947A-2ECB935CDFC9}" destId="{C3F4681C-D0E9-48E1-8E6E-982A74B52BBF}" srcOrd="5" destOrd="0" presId="urn:microsoft.com/office/officeart/2005/8/layout/default"/>
    <dgm:cxn modelId="{6FD32FBB-DE60-4108-B46C-65E7684FF3BE}" type="presParOf" srcId="{C261A7F9-221A-4E95-947A-2ECB935CDFC9}" destId="{C4888199-44A3-4AA9-82AB-3E132BED3090}" srcOrd="6" destOrd="0" presId="urn:microsoft.com/office/officeart/2005/8/layout/default"/>
    <dgm:cxn modelId="{5D1D2D00-FBAD-4571-9342-AAD29A2E6E66}" type="presParOf" srcId="{C261A7F9-221A-4E95-947A-2ECB935CDFC9}" destId="{55198CF5-0595-44E9-AD96-2EE19A0C7ECD}" srcOrd="7" destOrd="0" presId="urn:microsoft.com/office/officeart/2005/8/layout/default"/>
    <dgm:cxn modelId="{2A33FB9F-5D6E-4B5D-8C2B-2239591578D2}" type="presParOf" srcId="{C261A7F9-221A-4E95-947A-2ECB935CDFC9}" destId="{BE7C3558-01F0-4799-9438-095737925D00}" srcOrd="8" destOrd="0" presId="urn:microsoft.com/office/officeart/2005/8/layout/default"/>
    <dgm:cxn modelId="{C709E57E-546E-4982-AFCC-AD301759FA67}" type="presParOf" srcId="{C261A7F9-221A-4E95-947A-2ECB935CDFC9}" destId="{765FD4B7-C081-4F62-ADC4-ED6C2237B0A9}" srcOrd="9" destOrd="0" presId="urn:microsoft.com/office/officeart/2005/8/layout/default"/>
    <dgm:cxn modelId="{D2E8C8A7-1DA1-4852-9F9C-C217C5159194}" type="presParOf" srcId="{C261A7F9-221A-4E95-947A-2ECB935CDFC9}" destId="{BECEECCC-403E-4B41-90A2-7CC4C82E3ECF}" srcOrd="10" destOrd="0" presId="urn:microsoft.com/office/officeart/2005/8/layout/default"/>
    <dgm:cxn modelId="{6F4C09A3-9E41-483A-953C-9FBBA1E8E7BC}" type="presParOf" srcId="{C261A7F9-221A-4E95-947A-2ECB935CDFC9}" destId="{38E120BF-931B-485E-A972-3D84CC230BC6}" srcOrd="11" destOrd="0" presId="urn:microsoft.com/office/officeart/2005/8/layout/default"/>
    <dgm:cxn modelId="{BE22ACE4-10D8-4BB0-A642-272172DF27D2}" type="presParOf" srcId="{C261A7F9-221A-4E95-947A-2ECB935CDFC9}" destId="{6A403CD6-2993-42C8-B332-2A59B6701966}" srcOrd="12" destOrd="0" presId="urn:microsoft.com/office/officeart/2005/8/layout/default"/>
    <dgm:cxn modelId="{7EFA8C2F-9BD0-4CE7-886A-08113D1B98C1}" type="presParOf" srcId="{C261A7F9-221A-4E95-947A-2ECB935CDFC9}" destId="{DE532739-D79E-4003-9D20-6E4F984E9926}" srcOrd="13" destOrd="0" presId="urn:microsoft.com/office/officeart/2005/8/layout/default"/>
    <dgm:cxn modelId="{5EDEA4CE-827E-4D48-BFD1-98150E5AE664}" type="presParOf" srcId="{C261A7F9-221A-4E95-947A-2ECB935CDFC9}" destId="{01FF1C4F-43B0-438B-BA37-F6E156125FB8}" srcOrd="14" destOrd="0" presId="urn:microsoft.com/office/officeart/2005/8/layout/default"/>
    <dgm:cxn modelId="{28345CFA-7077-4074-8EEB-1F12CCCA809D}" type="presParOf" srcId="{C261A7F9-221A-4E95-947A-2ECB935CDFC9}" destId="{A47E2F30-5A62-45D3-A2EE-CA70E35EEB64}" srcOrd="15" destOrd="0" presId="urn:microsoft.com/office/officeart/2005/8/layout/default"/>
    <dgm:cxn modelId="{EDDAF639-E14C-462F-95F2-114322B927DB}" type="presParOf" srcId="{C261A7F9-221A-4E95-947A-2ECB935CDFC9}" destId="{3A579F29-36A1-46CD-9577-9BC96200F49F}" srcOrd="16" destOrd="0" presId="urn:microsoft.com/office/officeart/2005/8/layout/default"/>
    <dgm:cxn modelId="{7641CD1E-B4D4-46BA-AA19-5B9AFBB2A0C8}" type="presParOf" srcId="{C261A7F9-221A-4E95-947A-2ECB935CDFC9}" destId="{73356BCF-CC03-4C72-93C8-3CC600BF43EB}" srcOrd="17" destOrd="0" presId="urn:microsoft.com/office/officeart/2005/8/layout/default"/>
    <dgm:cxn modelId="{49370654-D062-4023-86A5-F4BECBF4AB42}" type="presParOf" srcId="{C261A7F9-221A-4E95-947A-2ECB935CDFC9}" destId="{6954CD3D-26C6-47FF-ABAF-841BE55880F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1F19B-A111-4975-8E22-B80AFA5BC409}">
      <dsp:nvSpPr>
        <dsp:cNvPr id="0" name=""/>
        <dsp:cNvSpPr/>
      </dsp:nvSpPr>
      <dsp:spPr>
        <a:xfrm>
          <a:off x="3538" y="2977172"/>
          <a:ext cx="11531331" cy="12927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An algorithm is a series of step-by-step instructions which are used to solve a given problem.</a:t>
          </a:r>
        </a:p>
      </dsp:txBody>
      <dsp:txXfrm>
        <a:off x="41402" y="3015036"/>
        <a:ext cx="11455603" cy="1217051"/>
      </dsp:txXfrm>
    </dsp:sp>
    <dsp:sp modelId="{37E6AEA7-6E15-490D-91D0-E6B37566D030}">
      <dsp:nvSpPr>
        <dsp:cNvPr id="0" name=""/>
        <dsp:cNvSpPr/>
      </dsp:nvSpPr>
      <dsp:spPr>
        <a:xfrm>
          <a:off x="3538" y="1488781"/>
          <a:ext cx="3209784" cy="129277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600" kern="1200" dirty="0">
            <a:solidFill>
              <a:srgbClr val="92D050"/>
            </a:solidFill>
          </a:endParaRPr>
        </a:p>
      </dsp:txBody>
      <dsp:txXfrm>
        <a:off x="41402" y="1526645"/>
        <a:ext cx="3134056" cy="1217051"/>
      </dsp:txXfrm>
    </dsp:sp>
    <dsp:sp modelId="{B4AE5CB3-B9AD-44D2-9C76-B0E7C0EF4524}">
      <dsp:nvSpPr>
        <dsp:cNvPr id="0" name=""/>
        <dsp:cNvSpPr/>
      </dsp:nvSpPr>
      <dsp:spPr>
        <a:xfrm>
          <a:off x="3538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Selection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IF condition THEN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i="1" kern="1200" dirty="0"/>
            <a:t>	true alternative</a:t>
          </a:r>
          <a:r>
            <a:rPr lang="en-GB" sz="600" kern="1200" dirty="0"/>
            <a:t>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ELSE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i="1" kern="1200" dirty="0"/>
            <a:t>	false alternative</a:t>
          </a:r>
          <a:r>
            <a:rPr lang="en-GB" sz="600" kern="1200" dirty="0"/>
            <a:t>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ENDIF</a:t>
          </a:r>
        </a:p>
      </dsp:txBody>
      <dsp:txXfrm>
        <a:off x="41402" y="38253"/>
        <a:ext cx="1496154" cy="1217051"/>
      </dsp:txXfrm>
    </dsp:sp>
    <dsp:sp modelId="{7AA38467-23FC-4C9D-AED8-10D530310476}">
      <dsp:nvSpPr>
        <dsp:cNvPr id="0" name=""/>
        <dsp:cNvSpPr/>
      </dsp:nvSpPr>
      <dsp:spPr>
        <a:xfrm>
          <a:off x="1641439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Iteration - WHILE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WHILE </a:t>
          </a:r>
          <a:r>
            <a:rPr lang="en-GB" sz="600" i="1" kern="1200" dirty="0">
              <a:solidFill>
                <a:schemeClr val="bg1"/>
              </a:solidFill>
            </a:rPr>
            <a:t>condition</a:t>
          </a:r>
          <a:r>
            <a:rPr lang="en-GB" sz="600" kern="1200" dirty="0">
              <a:solidFill>
                <a:schemeClr val="bg1"/>
              </a:solidFill>
            </a:rPr>
            <a:t> THEN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i="1" kern="1200" dirty="0">
              <a:solidFill>
                <a:schemeClr val="bg1"/>
              </a:solidFill>
            </a:rPr>
            <a:t>statements to carry out</a:t>
          </a:r>
          <a:r>
            <a:rPr lang="en-GB" sz="600" kern="1200" dirty="0">
              <a:solidFill>
                <a:schemeClr val="bg1"/>
              </a:solidFill>
            </a:rPr>
            <a:t>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END WHILE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REPEAT </a:t>
          </a:r>
          <a:r>
            <a:rPr lang="en-GB" sz="600" i="1" kern="1200" dirty="0">
              <a:solidFill>
                <a:schemeClr val="bg1"/>
              </a:solidFill>
            </a:rPr>
            <a:t>statement</a:t>
          </a:r>
          <a:r>
            <a:rPr lang="en-GB" sz="600" kern="1200" dirty="0">
              <a:solidFill>
                <a:schemeClr val="bg1"/>
              </a:solidFill>
            </a:rPr>
            <a:t> UNTIL…</a:t>
          </a:r>
        </a:p>
      </dsp:txBody>
      <dsp:txXfrm>
        <a:off x="1679303" y="38253"/>
        <a:ext cx="1496154" cy="1217051"/>
      </dsp:txXfrm>
    </dsp:sp>
    <dsp:sp modelId="{2E1CEE89-38A3-41E2-9BE3-80D05E6BCE30}">
      <dsp:nvSpPr>
        <dsp:cNvPr id="0" name=""/>
        <dsp:cNvSpPr/>
      </dsp:nvSpPr>
      <dsp:spPr>
        <a:xfrm>
          <a:off x="3345360" y="1488781"/>
          <a:ext cx="4847686" cy="129277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600" kern="1200" dirty="0">
            <a:solidFill>
              <a:srgbClr val="92D050"/>
            </a:solidFill>
          </a:endParaRPr>
        </a:p>
      </dsp:txBody>
      <dsp:txXfrm>
        <a:off x="3383224" y="1526645"/>
        <a:ext cx="4771958" cy="1217051"/>
      </dsp:txXfrm>
    </dsp:sp>
    <dsp:sp modelId="{77DDB076-2883-4F54-A6CA-8BD2CA301924}">
      <dsp:nvSpPr>
        <dsp:cNvPr id="0" name=""/>
        <dsp:cNvSpPr/>
      </dsp:nvSpPr>
      <dsp:spPr>
        <a:xfrm>
          <a:off x="3345360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Operators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&gt; Greater Than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&lt; Less Than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&gt;= Greater than or equal to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&lt;= Less than or equal to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== Equal To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= Equals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!= not equal to </a:t>
          </a:r>
        </a:p>
      </dsp:txBody>
      <dsp:txXfrm>
        <a:off x="3383224" y="38253"/>
        <a:ext cx="1496154" cy="1217051"/>
      </dsp:txXfrm>
    </dsp:sp>
    <dsp:sp modelId="{2946DA6D-8BE3-4DDD-8A2E-CF3DE82F6992}">
      <dsp:nvSpPr>
        <dsp:cNvPr id="0" name=""/>
        <dsp:cNvSpPr/>
      </dsp:nvSpPr>
      <dsp:spPr>
        <a:xfrm>
          <a:off x="4983262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Input / Output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INPUT...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>
            <a:solidFill>
              <a:schemeClr val="bg1"/>
            </a:solidFill>
          </a:endParaRP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OUTPUT... </a:t>
          </a:r>
        </a:p>
      </dsp:txBody>
      <dsp:txXfrm>
        <a:off x="5021126" y="38253"/>
        <a:ext cx="1496154" cy="1217051"/>
      </dsp:txXfrm>
    </dsp:sp>
    <dsp:sp modelId="{4B8E62A7-26BD-4EA0-8CF3-9117CD9B86D0}">
      <dsp:nvSpPr>
        <dsp:cNvPr id="0" name=""/>
        <dsp:cNvSpPr/>
      </dsp:nvSpPr>
      <dsp:spPr>
        <a:xfrm>
          <a:off x="6621164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Procedure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PROCEDURE </a:t>
          </a:r>
          <a:r>
            <a:rPr lang="en-GB" sz="600" i="1" kern="1200" dirty="0"/>
            <a:t>name</a:t>
          </a:r>
          <a:r>
            <a:rPr lang="en-GB" sz="600" kern="1200" dirty="0"/>
            <a:t>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END PROCEDURE</a:t>
          </a:r>
        </a:p>
      </dsp:txBody>
      <dsp:txXfrm>
        <a:off x="6659028" y="38253"/>
        <a:ext cx="1496154" cy="1217051"/>
      </dsp:txXfrm>
    </dsp:sp>
    <dsp:sp modelId="{26CC995A-6486-4DCE-BACF-38956849BD45}">
      <dsp:nvSpPr>
        <dsp:cNvPr id="0" name=""/>
        <dsp:cNvSpPr/>
      </dsp:nvSpPr>
      <dsp:spPr>
        <a:xfrm>
          <a:off x="8325085" y="1488781"/>
          <a:ext cx="3209784" cy="129277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>
              <a:solidFill>
                <a:srgbClr val="92D050"/>
              </a:solidFill>
            </a:rPr>
            <a:t>Fd</a:t>
          </a:r>
        </a:p>
      </dsp:txBody>
      <dsp:txXfrm>
        <a:off x="8362949" y="1526645"/>
        <a:ext cx="3134056" cy="1217051"/>
      </dsp:txXfrm>
    </dsp:sp>
    <dsp:sp modelId="{CCB56E3F-481D-400F-BB9B-84AF9F2102FC}">
      <dsp:nvSpPr>
        <dsp:cNvPr id="0" name=""/>
        <dsp:cNvSpPr/>
      </dsp:nvSpPr>
      <dsp:spPr>
        <a:xfrm>
          <a:off x="8325085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Function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>
            <a:solidFill>
              <a:schemeClr val="bg1"/>
            </a:solidFill>
          </a:endParaRP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FUNCTION </a:t>
          </a:r>
          <a:r>
            <a:rPr lang="en-GB" sz="600" i="1" kern="1200" dirty="0">
              <a:solidFill>
                <a:schemeClr val="bg1"/>
              </a:solidFill>
            </a:rPr>
            <a:t>name</a:t>
          </a:r>
          <a:r>
            <a:rPr lang="en-GB" sz="600" kern="1200" dirty="0">
              <a:solidFill>
                <a:schemeClr val="bg1"/>
              </a:solidFill>
            </a:rPr>
            <a:t>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chemeClr val="bg1"/>
              </a:solidFill>
            </a:rPr>
            <a:t>END FUNCTION </a:t>
          </a:r>
        </a:p>
      </dsp:txBody>
      <dsp:txXfrm>
        <a:off x="8362949" y="38253"/>
        <a:ext cx="1496154" cy="1217051"/>
      </dsp:txXfrm>
    </dsp:sp>
    <dsp:sp modelId="{C603CFA4-A5AB-4D1E-A4BB-CA7EFF452FBE}">
      <dsp:nvSpPr>
        <dsp:cNvPr id="0" name=""/>
        <dsp:cNvSpPr/>
      </dsp:nvSpPr>
      <dsp:spPr>
        <a:xfrm>
          <a:off x="9962987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Iteration – FOR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FOR </a:t>
          </a:r>
          <a:r>
            <a:rPr lang="en-GB" sz="600" i="1" kern="1200" dirty="0" err="1"/>
            <a:t>i</a:t>
          </a:r>
          <a:r>
            <a:rPr lang="en-GB" sz="600" i="1" kern="1200" dirty="0"/>
            <a:t> to/in …</a:t>
          </a:r>
          <a:r>
            <a:rPr lang="en-GB" sz="600" kern="1200" dirty="0"/>
            <a:t>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i="1" kern="1200" dirty="0"/>
            <a:t>statements to carry out</a:t>
          </a:r>
          <a:r>
            <a:rPr lang="en-GB" sz="600" kern="1200" dirty="0"/>
            <a:t> 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END FOR </a:t>
          </a:r>
        </a:p>
      </dsp:txBody>
      <dsp:txXfrm>
        <a:off x="10000851" y="38253"/>
        <a:ext cx="1496154" cy="1217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04E5A-9CAC-4E20-B2B7-F44957225CAE}">
      <dsp:nvSpPr>
        <dsp:cNvPr id="0" name=""/>
        <dsp:cNvSpPr/>
      </dsp:nvSpPr>
      <dsp:spPr>
        <a:xfrm>
          <a:off x="3943" y="733097"/>
          <a:ext cx="2135281" cy="12811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Flowchart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A visual representation of an algorithm.</a:t>
          </a:r>
          <a:endParaRPr lang="en-GB" sz="1300" b="0" kern="1200" dirty="0"/>
        </a:p>
      </dsp:txBody>
      <dsp:txXfrm>
        <a:off x="3943" y="733097"/>
        <a:ext cx="2135281" cy="1281168"/>
      </dsp:txXfrm>
    </dsp:sp>
    <dsp:sp modelId="{DCE58E5E-F116-4A78-BBB7-C6F85B6F971E}">
      <dsp:nvSpPr>
        <dsp:cNvPr id="0" name=""/>
        <dsp:cNvSpPr/>
      </dsp:nvSpPr>
      <dsp:spPr>
        <a:xfrm>
          <a:off x="2352753" y="733097"/>
          <a:ext cx="2135281" cy="1281168"/>
        </a:xfrm>
        <a:prstGeom prst="rect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Pseudocode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A textual representation of an algorithm which can be converted into real programming statements.</a:t>
          </a:r>
          <a:endParaRPr lang="en-GB" sz="1300" b="0" kern="1200" dirty="0"/>
        </a:p>
      </dsp:txBody>
      <dsp:txXfrm>
        <a:off x="2352753" y="733097"/>
        <a:ext cx="2135281" cy="1281168"/>
      </dsp:txXfrm>
    </dsp:sp>
    <dsp:sp modelId="{86136DF9-02EB-4782-B608-285138E05EC9}">
      <dsp:nvSpPr>
        <dsp:cNvPr id="0" name=""/>
        <dsp:cNvSpPr/>
      </dsp:nvSpPr>
      <dsp:spPr>
        <a:xfrm>
          <a:off x="4701563" y="733097"/>
          <a:ext cx="2135281" cy="1281168"/>
        </a:xfrm>
        <a:prstGeom prst="rect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Sequence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Instructions which are carried out in order.</a:t>
          </a:r>
          <a:endParaRPr lang="en-GB" sz="1300" b="0" kern="1200" dirty="0"/>
        </a:p>
      </dsp:txBody>
      <dsp:txXfrm>
        <a:off x="4701563" y="733097"/>
        <a:ext cx="2135281" cy="1281168"/>
      </dsp:txXfrm>
    </dsp:sp>
    <dsp:sp modelId="{C4888199-44A3-4AA9-82AB-3E132BED3090}">
      <dsp:nvSpPr>
        <dsp:cNvPr id="0" name=""/>
        <dsp:cNvSpPr/>
      </dsp:nvSpPr>
      <dsp:spPr>
        <a:xfrm>
          <a:off x="7050372" y="733097"/>
          <a:ext cx="2135281" cy="1281168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Selection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A user-made decision based on input.</a:t>
          </a:r>
          <a:endParaRPr lang="en-GB" sz="1300" b="0" kern="1200" dirty="0"/>
        </a:p>
      </dsp:txBody>
      <dsp:txXfrm>
        <a:off x="7050372" y="733097"/>
        <a:ext cx="2135281" cy="1281168"/>
      </dsp:txXfrm>
    </dsp:sp>
    <dsp:sp modelId="{BE7C3558-01F0-4799-9438-095737925D00}">
      <dsp:nvSpPr>
        <dsp:cNvPr id="0" name=""/>
        <dsp:cNvSpPr/>
      </dsp:nvSpPr>
      <dsp:spPr>
        <a:xfrm>
          <a:off x="9399182" y="733097"/>
          <a:ext cx="2135281" cy="1281168"/>
        </a:xfrm>
        <a:prstGeom prst="rect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Iteration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Instructions which loop.</a:t>
          </a:r>
          <a:endParaRPr lang="en-GB" sz="1300" b="0" kern="1200" dirty="0"/>
        </a:p>
      </dsp:txBody>
      <dsp:txXfrm>
        <a:off x="9399182" y="733097"/>
        <a:ext cx="2135281" cy="1281168"/>
      </dsp:txXfrm>
    </dsp:sp>
    <dsp:sp modelId="{BECEECCC-403E-4B41-90A2-7CC4C82E3ECF}">
      <dsp:nvSpPr>
        <dsp:cNvPr id="0" name=""/>
        <dsp:cNvSpPr/>
      </dsp:nvSpPr>
      <dsp:spPr>
        <a:xfrm>
          <a:off x="3943" y="2227795"/>
          <a:ext cx="2135281" cy="1281168"/>
        </a:xfrm>
        <a:prstGeom prst="rect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Connector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A symbol which is used to connect two parts of a flowchart together.</a:t>
          </a:r>
          <a:endParaRPr lang="en-GB" sz="1300" b="0" kern="1200" dirty="0"/>
        </a:p>
      </dsp:txBody>
      <dsp:txXfrm>
        <a:off x="3943" y="2227795"/>
        <a:ext cx="2135281" cy="1281168"/>
      </dsp:txXfrm>
    </dsp:sp>
    <dsp:sp modelId="{6A403CD6-2993-42C8-B332-2A59B6701966}">
      <dsp:nvSpPr>
        <dsp:cNvPr id="0" name=""/>
        <dsp:cNvSpPr/>
      </dsp:nvSpPr>
      <dsp:spPr>
        <a:xfrm>
          <a:off x="2352753" y="2227795"/>
          <a:ext cx="2135281" cy="1281168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Terminator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A shape which shows the start and end of a flowchart.</a:t>
          </a:r>
          <a:endParaRPr lang="en-GB" sz="1300" b="0" kern="1200" dirty="0"/>
        </a:p>
      </dsp:txBody>
      <dsp:txXfrm>
        <a:off x="2352753" y="2227795"/>
        <a:ext cx="2135281" cy="1281168"/>
      </dsp:txXfrm>
    </dsp:sp>
    <dsp:sp modelId="{01FF1C4F-43B0-438B-BA37-F6E156125FB8}">
      <dsp:nvSpPr>
        <dsp:cNvPr id="0" name=""/>
        <dsp:cNvSpPr/>
      </dsp:nvSpPr>
      <dsp:spPr>
        <a:xfrm>
          <a:off x="4701563" y="2227795"/>
          <a:ext cx="2135281" cy="1281168"/>
        </a:xfrm>
        <a:prstGeom prst="rect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Decision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A selection which has to be made by either a program or user input.</a:t>
          </a:r>
          <a:endParaRPr lang="en-GB" sz="1300" b="0" kern="1200" dirty="0"/>
        </a:p>
      </dsp:txBody>
      <dsp:txXfrm>
        <a:off x="4701563" y="2227795"/>
        <a:ext cx="2135281" cy="1281168"/>
      </dsp:txXfrm>
    </dsp:sp>
    <dsp:sp modelId="{3A579F29-36A1-46CD-9577-9BC96200F49F}">
      <dsp:nvSpPr>
        <dsp:cNvPr id="0" name=""/>
        <dsp:cNvSpPr/>
      </dsp:nvSpPr>
      <dsp:spPr>
        <a:xfrm>
          <a:off x="7050372" y="2227795"/>
          <a:ext cx="2135281" cy="1281168"/>
        </a:xfrm>
        <a:prstGeom prst="rect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Process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A set of instructions automatically ran by a computer program. </a:t>
          </a:r>
          <a:endParaRPr lang="en-GB" sz="1300" b="0" kern="1200" dirty="0"/>
        </a:p>
      </dsp:txBody>
      <dsp:txXfrm>
        <a:off x="7050372" y="2227795"/>
        <a:ext cx="2135281" cy="1281168"/>
      </dsp:txXfrm>
    </dsp:sp>
    <dsp:sp modelId="{6954CD3D-26C6-47FF-ABAF-841BE55880F4}">
      <dsp:nvSpPr>
        <dsp:cNvPr id="0" name=""/>
        <dsp:cNvSpPr/>
      </dsp:nvSpPr>
      <dsp:spPr>
        <a:xfrm>
          <a:off x="9399182" y="2227795"/>
          <a:ext cx="2135281" cy="1281168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kern="1200" dirty="0"/>
            <a:t>Store</a:t>
          </a:r>
          <a:endParaRPr lang="en-GB" sz="1300" b="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u="none" kern="1200" dirty="0"/>
            <a:t>Part of a computer program which is used to store data.</a:t>
          </a:r>
          <a:endParaRPr lang="en-GB" sz="1300" b="0" kern="1200" dirty="0"/>
        </a:p>
      </dsp:txBody>
      <dsp:txXfrm>
        <a:off x="9399182" y="2227795"/>
        <a:ext cx="2135281" cy="128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08A5-4DDA-422D-83B8-75AC71B9105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36E67-31EC-4009-BC15-0068334FA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7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064-70C5-448A-A763-EA33ACF72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0838"/>
            <a:ext cx="9144000" cy="105266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76E0E-B638-44F4-84BB-D0369F391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4120"/>
            <a:ext cx="9144000" cy="18132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278A-EC3B-4518-9238-6485E92C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EFDC0-B306-4890-82C2-7BCA23F4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4E20A-7A3C-4026-87A2-D0D3537B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7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6E77-5AD6-49D0-965E-A1E17230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69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E6D1D-F17D-4D48-83E7-061F8C003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F879F-5088-4B6C-8598-D3C248FE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BF5D-6D41-4D90-90FF-0CF3025C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BDFD-B88D-47BA-908F-D6799D38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0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ED596-C07A-471E-A0AD-E0EE364EF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2BC1D-F2B0-4AB5-837B-4FBD9C078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697D-68E7-4655-9591-B69D27BF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A339D-98EA-49E8-BEB8-9CD8962C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EBDBB-F733-4553-931B-2C8A70C8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9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82E8-263D-41EA-8F8E-EACA2C2B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52"/>
            <a:ext cx="10515600" cy="103868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EB6E-4971-4F3D-B2CD-4441AD48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8"/>
            <a:ext cx="10515600" cy="3701988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86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DEDE-10F8-419C-A250-9A5BE373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5D35E-C664-4E30-BD22-FB2376A1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4C0A-6954-45B3-8A52-3929894F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AEE5A-48BD-4CE1-AAAD-946ACED2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AF8B-E54D-4BA3-A352-3D8EA0A0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1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33F4-A2CC-4C21-92CD-108C3CBA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69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1AEF-704A-46BE-A308-493892308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6BAD8-9E44-4B2C-830E-575C8A90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DB805-AD28-4572-A73C-217C15FB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67C7C-19C5-484F-AC85-3EC00F37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3C861-2141-4EDB-A499-E4DE16BF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6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DEDE-0BFE-42E7-AFCA-8459E7DA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255BE-06BC-42B5-89C5-E58EDF0E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70913-E521-4882-9C4E-B8793889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E09F7-1E0A-48F0-8067-52B3A4C7B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48B19-1755-4955-A350-B55B67A33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F8B30-63EE-44AE-8E6C-87DC80DB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528B3-4936-4848-982D-74545BE5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C5935-BC23-4313-AAC1-24F53258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6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21EB-270B-43C6-9D82-CCD91988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69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C2123-CB5B-423F-89A2-9E089654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D5CFD-962E-47B1-B7C6-97CFD7F7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3E9EC-A82D-4DF5-A212-39B6E0A2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5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D1D89-0EC2-47E2-AAB3-676724AC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92D37-4291-4FF0-BD0F-C9D3CF6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32369-11F6-4DF0-9BCF-0DE0F324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0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3194-E5BE-48F4-B556-B160BF0C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656CD-AE6F-4FCD-A32A-50C1A99E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04AA9-FF50-461E-9038-F1C63C72C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7E75B-4BE4-4B6B-8B23-E4E6B27F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464D5-7D2E-4F5B-BB50-20C22C6F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FAA1E-8FA6-4A34-9731-86E09345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5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276A-5E2A-4ED5-8941-E0624015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78ED1-B0F9-447A-B9F6-B8AFABE66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5989C-75C1-4334-94A9-C7CA3EEC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616C2-717E-40F6-9339-45888C19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02447-CC36-41D5-A33A-7CFBF6BE5626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46BF3-9727-4EF5-B613-B549AE75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2BDBA-8636-4227-B99E-1A9A7293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95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50CA3-A49F-4C8D-8662-07D66E6E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0ACF6A-14B3-43C9-902D-4C9459AA1EAC}"/>
              </a:ext>
            </a:extLst>
          </p:cNvPr>
          <p:cNvGrpSpPr/>
          <p:nvPr userDrawn="1"/>
        </p:nvGrpSpPr>
        <p:grpSpPr>
          <a:xfrm>
            <a:off x="785316" y="5284470"/>
            <a:ext cx="10621369" cy="1573530"/>
            <a:chOff x="838200" y="5284470"/>
            <a:chExt cx="10621369" cy="15735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2E52EA-92CA-4B8C-AF39-D47B1A235D5C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6454" y="5601286"/>
              <a:ext cx="206311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FA961C-7025-4BB3-9904-485BA836BDBD}"/>
                </a:ext>
              </a:extLst>
            </p:cNvPr>
            <p:cNvPicPr/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9485630" y="6281102"/>
              <a:ext cx="1868170" cy="4235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07C93C-C413-4396-8715-6EE92BB6FF95}"/>
                </a:ext>
              </a:extLst>
            </p:cNvPr>
            <p:cNvPicPr/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849"/>
            <a:stretch/>
          </p:blipFill>
          <p:spPr bwMode="auto">
            <a:xfrm>
              <a:off x="838200" y="5769014"/>
              <a:ext cx="2066743" cy="708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3C86E9-9AE0-4515-A496-0174D766BC51}"/>
                </a:ext>
              </a:extLst>
            </p:cNvPr>
            <p:cNvPicPr/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2858135" y="5284470"/>
              <a:ext cx="6475730" cy="1573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6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0445-BACA-415D-98FA-D315D62E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688"/>
          </a:xfrm>
        </p:spPr>
        <p:txBody>
          <a:bodyPr/>
          <a:lstStyle/>
          <a:p>
            <a:r>
              <a:rPr lang="en-GB" dirty="0"/>
              <a:t>Algorithmic Thinking | Revision Mat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312921-5170-4AFC-B99E-7FD9A6101B59}"/>
              </a:ext>
            </a:extLst>
          </p:cNvPr>
          <p:cNvSpPr/>
          <p:nvPr/>
        </p:nvSpPr>
        <p:spPr>
          <a:xfrm>
            <a:off x="0" y="1038688"/>
            <a:ext cx="226243" cy="5819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EA61C7-F2B3-4E5C-B4FD-77D7D3F97D4D}"/>
              </a:ext>
            </a:extLst>
          </p:cNvPr>
          <p:cNvSpPr/>
          <p:nvPr/>
        </p:nvSpPr>
        <p:spPr>
          <a:xfrm>
            <a:off x="11965757" y="1038688"/>
            <a:ext cx="226243" cy="5819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2A4D5614-16CE-4543-85CB-E7F087FDF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906437"/>
              </p:ext>
            </p:extLst>
          </p:nvPr>
        </p:nvGraphicFramePr>
        <p:xfrm>
          <a:off x="339365" y="1150071"/>
          <a:ext cx="11538408" cy="427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07F4818B-CE11-4F33-AE28-4BE562826244}"/>
              </a:ext>
            </a:extLst>
          </p:cNvPr>
          <p:cNvSpPr/>
          <p:nvPr/>
        </p:nvSpPr>
        <p:spPr>
          <a:xfrm>
            <a:off x="571891" y="2995983"/>
            <a:ext cx="1197205" cy="47134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38A9E4BF-1F48-4C64-8132-8F43BF7EA95D}"/>
              </a:ext>
            </a:extLst>
          </p:cNvPr>
          <p:cNvSpPr/>
          <p:nvPr/>
        </p:nvSpPr>
        <p:spPr>
          <a:xfrm>
            <a:off x="2120248" y="2995983"/>
            <a:ext cx="1205840" cy="47134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632B2CC-F1D1-453B-AB69-8861634786B6}"/>
              </a:ext>
            </a:extLst>
          </p:cNvPr>
          <p:cNvSpPr/>
          <p:nvPr/>
        </p:nvSpPr>
        <p:spPr>
          <a:xfrm>
            <a:off x="6910636" y="3063711"/>
            <a:ext cx="452486" cy="365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Decision 45">
            <a:extLst>
              <a:ext uri="{FF2B5EF4-FFF2-40B4-BE49-F238E27FC236}">
                <a16:creationId xmlns:a16="http://schemas.microsoft.com/office/drawing/2014/main" id="{0D672121-8F0A-4744-BA21-009A1AFF575F}"/>
              </a:ext>
            </a:extLst>
          </p:cNvPr>
          <p:cNvSpPr/>
          <p:nvPr/>
        </p:nvSpPr>
        <p:spPr>
          <a:xfrm>
            <a:off x="3806072" y="2743199"/>
            <a:ext cx="1128075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AB51EE33-0E4C-4C31-94E0-A6A4BD7E6E28}"/>
              </a:ext>
            </a:extLst>
          </p:cNvPr>
          <p:cNvSpPr/>
          <p:nvPr/>
        </p:nvSpPr>
        <p:spPr>
          <a:xfrm>
            <a:off x="8822703" y="3063711"/>
            <a:ext cx="1349210" cy="4233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Data 47">
            <a:extLst>
              <a:ext uri="{FF2B5EF4-FFF2-40B4-BE49-F238E27FC236}">
                <a16:creationId xmlns:a16="http://schemas.microsoft.com/office/drawing/2014/main" id="{34D3E272-99F4-4B8D-89BF-582DA85360E3}"/>
              </a:ext>
            </a:extLst>
          </p:cNvPr>
          <p:cNvSpPr/>
          <p:nvPr/>
        </p:nvSpPr>
        <p:spPr>
          <a:xfrm>
            <a:off x="4951431" y="2995983"/>
            <a:ext cx="1941921" cy="47134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Predefined Process 48">
            <a:extLst>
              <a:ext uri="{FF2B5EF4-FFF2-40B4-BE49-F238E27FC236}">
                <a16:creationId xmlns:a16="http://schemas.microsoft.com/office/drawing/2014/main" id="{93186DA4-D818-46D1-BF23-A5DF3E3673C8}"/>
              </a:ext>
            </a:extLst>
          </p:cNvPr>
          <p:cNvSpPr/>
          <p:nvPr/>
        </p:nvSpPr>
        <p:spPr>
          <a:xfrm>
            <a:off x="10375768" y="3050008"/>
            <a:ext cx="1300508" cy="42333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6E7E68C-5C32-48F2-BDB7-0642C6AEFA94}"/>
              </a:ext>
            </a:extLst>
          </p:cNvPr>
          <p:cNvCxnSpPr>
            <a:cxnSpLocks/>
          </p:cNvCxnSpPr>
          <p:nvPr/>
        </p:nvCxnSpPr>
        <p:spPr>
          <a:xfrm>
            <a:off x="7494309" y="3261676"/>
            <a:ext cx="95210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7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0445-BACA-415D-98FA-D315D62E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688"/>
          </a:xfrm>
        </p:spPr>
        <p:txBody>
          <a:bodyPr/>
          <a:lstStyle/>
          <a:p>
            <a:r>
              <a:rPr lang="en-GB" dirty="0"/>
              <a:t>Algorithmic Thinking | Glossary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312921-5170-4AFC-B99E-7FD9A6101B59}"/>
              </a:ext>
            </a:extLst>
          </p:cNvPr>
          <p:cNvSpPr/>
          <p:nvPr/>
        </p:nvSpPr>
        <p:spPr>
          <a:xfrm>
            <a:off x="0" y="1038688"/>
            <a:ext cx="226243" cy="5819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EA61C7-F2B3-4E5C-B4FD-77D7D3F97D4D}"/>
              </a:ext>
            </a:extLst>
          </p:cNvPr>
          <p:cNvSpPr/>
          <p:nvPr/>
        </p:nvSpPr>
        <p:spPr>
          <a:xfrm>
            <a:off x="11965757" y="1038688"/>
            <a:ext cx="226243" cy="5819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FFFD3D0-417A-4D51-8EA5-797688538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818705"/>
              </p:ext>
            </p:extLst>
          </p:nvPr>
        </p:nvGraphicFramePr>
        <p:xfrm>
          <a:off x="292231" y="1140644"/>
          <a:ext cx="11538408" cy="424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123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232</Words>
  <Application>Microsoft Office PowerPoint</Application>
  <PresentationFormat>Widescreen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Algorithmic Thinking | Revision Mat</vt:lpstr>
      <vt:lpstr>Algorithmic Thinking | Glossary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Thinking</dc:title>
  <dc:creator>Mr A Speight</dc:creator>
  <cp:lastModifiedBy>Daneka Norman</cp:lastModifiedBy>
  <cp:revision>21</cp:revision>
  <dcterms:created xsi:type="dcterms:W3CDTF">2019-08-15T13:52:11Z</dcterms:created>
  <dcterms:modified xsi:type="dcterms:W3CDTF">2020-06-11T12:48:00Z</dcterms:modified>
</cp:coreProperties>
</file>