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35"/>
  </p:notesMasterIdLst>
  <p:sldIdLst>
    <p:sldId id="256" r:id="rId2"/>
    <p:sldId id="257" r:id="rId3"/>
    <p:sldId id="259" r:id="rId4"/>
    <p:sldId id="261" r:id="rId5"/>
    <p:sldId id="305" r:id="rId6"/>
    <p:sldId id="282" r:id="rId7"/>
    <p:sldId id="306" r:id="rId8"/>
    <p:sldId id="280" r:id="rId9"/>
    <p:sldId id="266" r:id="rId10"/>
    <p:sldId id="313" r:id="rId11"/>
    <p:sldId id="334" r:id="rId12"/>
    <p:sldId id="311" r:id="rId13"/>
    <p:sldId id="327" r:id="rId14"/>
    <p:sldId id="314" r:id="rId15"/>
    <p:sldId id="315" r:id="rId16"/>
    <p:sldId id="317" r:id="rId17"/>
    <p:sldId id="318" r:id="rId18"/>
    <p:sldId id="331" r:id="rId19"/>
    <p:sldId id="332" r:id="rId20"/>
    <p:sldId id="268" r:id="rId21"/>
    <p:sldId id="319" r:id="rId22"/>
    <p:sldId id="320" r:id="rId23"/>
    <p:sldId id="328" r:id="rId24"/>
    <p:sldId id="323" r:id="rId25"/>
    <p:sldId id="333" r:id="rId26"/>
    <p:sldId id="321" r:id="rId27"/>
    <p:sldId id="329" r:id="rId28"/>
    <p:sldId id="325" r:id="rId29"/>
    <p:sldId id="298" r:id="rId30"/>
    <p:sldId id="330" r:id="rId31"/>
    <p:sldId id="276" r:id="rId32"/>
    <p:sldId id="281" r:id="rId33"/>
    <p:sldId id="30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86F8C-D9B0-9E48-B48C-1689DF3938D1}" v="6" dt="2023-05-22T11:43:01.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35185"/>
  </p:normalViewPr>
  <p:slideViewPr>
    <p:cSldViewPr snapToGrid="0">
      <p:cViewPr varScale="1">
        <p:scale>
          <a:sx n="100" d="100"/>
          <a:sy n="100" d="100"/>
        </p:scale>
        <p:origin x="7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14872-2319-E448-B63B-336BA7279BDD}"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GB"/>
        </a:p>
      </dgm:t>
    </dgm:pt>
    <dgm:pt modelId="{1C569AC5-7972-4942-86BB-A576B27F1686}">
      <dgm:prSet phldrT="[Text]"/>
      <dgm:spPr/>
      <dgm:t>
        <a:bodyPr/>
        <a:lstStyle/>
        <a:p>
          <a:r>
            <a:rPr lang="en-GB" b="1" dirty="0">
              <a:solidFill>
                <a:schemeClr val="bg1"/>
              </a:solidFill>
            </a:rPr>
            <a:t>Strategic Nurse Staffing System</a:t>
          </a:r>
        </a:p>
      </dgm:t>
    </dgm:pt>
    <dgm:pt modelId="{EE761CAE-8D7E-F143-8D19-D130F1082C23}" type="parTrans" cxnId="{335033B1-44ED-A842-825C-F09A067CD55F}">
      <dgm:prSet/>
      <dgm:spPr/>
      <dgm:t>
        <a:bodyPr/>
        <a:lstStyle/>
        <a:p>
          <a:endParaRPr lang="en-GB"/>
        </a:p>
      </dgm:t>
    </dgm:pt>
    <dgm:pt modelId="{D8A19C1E-639D-964D-8FDB-2927996E3760}" type="sibTrans" cxnId="{335033B1-44ED-A842-825C-F09A067CD55F}">
      <dgm:prSet/>
      <dgm:spPr/>
      <dgm:t>
        <a:bodyPr/>
        <a:lstStyle/>
        <a:p>
          <a:endParaRPr lang="en-GB"/>
        </a:p>
      </dgm:t>
    </dgm:pt>
    <dgm:pt modelId="{7E509E4A-E7B9-A44D-988B-EF4A198015D4}">
      <dgm:prSet phldrT="[Text]"/>
      <dgm:spPr/>
      <dgm:t>
        <a:bodyPr/>
        <a:lstStyle/>
        <a:p>
          <a:r>
            <a:rPr lang="en-GB" b="1" dirty="0">
              <a:solidFill>
                <a:schemeClr val="bg1"/>
              </a:solidFill>
            </a:rPr>
            <a:t>Operational Nurse Staffing System</a:t>
          </a:r>
        </a:p>
      </dgm:t>
    </dgm:pt>
    <dgm:pt modelId="{D25D9F97-6B5F-4B4C-8A5D-9969764B1960}" type="parTrans" cxnId="{913B1785-429C-AE45-8389-F688EE632A72}">
      <dgm:prSet/>
      <dgm:spPr/>
      <dgm:t>
        <a:bodyPr/>
        <a:lstStyle/>
        <a:p>
          <a:endParaRPr lang="en-GB"/>
        </a:p>
      </dgm:t>
    </dgm:pt>
    <dgm:pt modelId="{EDA54CA0-1C72-D244-9744-12133C66C069}" type="sibTrans" cxnId="{913B1785-429C-AE45-8389-F688EE632A72}">
      <dgm:prSet/>
      <dgm:spPr/>
      <dgm:t>
        <a:bodyPr/>
        <a:lstStyle/>
        <a:p>
          <a:endParaRPr lang="en-GB"/>
        </a:p>
      </dgm:t>
    </dgm:pt>
    <dgm:pt modelId="{F4C51AA5-8189-0040-9346-95B9F1051FC3}">
      <dgm:prSet phldrT="[Text]"/>
      <dgm:spPr/>
      <dgm:t>
        <a:bodyPr/>
        <a:lstStyle/>
        <a:p>
          <a:r>
            <a:rPr lang="en-GB" dirty="0">
              <a:solidFill>
                <a:schemeClr val="bg1"/>
              </a:solidFill>
            </a:rPr>
            <a:t>Daily capacity and demand management</a:t>
          </a:r>
        </a:p>
      </dgm:t>
    </dgm:pt>
    <dgm:pt modelId="{A6533441-74DD-2C43-ACF8-24306DC56B04}" type="parTrans" cxnId="{5B2F884F-6ACD-104A-A2E7-27FBD10D9F1E}">
      <dgm:prSet/>
      <dgm:spPr/>
      <dgm:t>
        <a:bodyPr/>
        <a:lstStyle/>
        <a:p>
          <a:endParaRPr lang="en-GB"/>
        </a:p>
      </dgm:t>
    </dgm:pt>
    <dgm:pt modelId="{5D8438C7-7B41-BD42-B0C7-4393E346A9BD}" type="sibTrans" cxnId="{5B2F884F-6ACD-104A-A2E7-27FBD10D9F1E}">
      <dgm:prSet/>
      <dgm:spPr/>
      <dgm:t>
        <a:bodyPr/>
        <a:lstStyle/>
        <a:p>
          <a:endParaRPr lang="en-GB"/>
        </a:p>
      </dgm:t>
    </dgm:pt>
    <dgm:pt modelId="{BEDA5A1B-3543-AF45-849F-56DD2C790397}">
      <dgm:prSet phldrT="[Text]"/>
      <dgm:spPr/>
      <dgm:t>
        <a:bodyPr/>
        <a:lstStyle/>
        <a:p>
          <a:r>
            <a:rPr lang="en-GB" dirty="0">
              <a:solidFill>
                <a:schemeClr val="bg1"/>
              </a:solidFill>
            </a:rPr>
            <a:t>Unit staffing establishment for normal operation</a:t>
          </a:r>
        </a:p>
      </dgm:t>
    </dgm:pt>
    <dgm:pt modelId="{7624F53E-8089-2E42-9DBD-C3E40E5209DD}" type="sibTrans" cxnId="{674358D2-5B5B-D846-A8B3-2067B811B2BA}">
      <dgm:prSet/>
      <dgm:spPr/>
      <dgm:t>
        <a:bodyPr/>
        <a:lstStyle/>
        <a:p>
          <a:endParaRPr lang="en-GB"/>
        </a:p>
      </dgm:t>
    </dgm:pt>
    <dgm:pt modelId="{7F159AFD-9CD6-AF49-B72F-73541D94B8F5}" type="parTrans" cxnId="{674358D2-5B5B-D846-A8B3-2067B811B2BA}">
      <dgm:prSet/>
      <dgm:spPr/>
      <dgm:t>
        <a:bodyPr/>
        <a:lstStyle/>
        <a:p>
          <a:endParaRPr lang="en-GB"/>
        </a:p>
      </dgm:t>
    </dgm:pt>
    <dgm:pt modelId="{B7844902-6EDE-4049-8E08-03BD6AD2E7F9}" type="pres">
      <dgm:prSet presAssocID="{61D14872-2319-E448-B63B-336BA7279BDD}" presName="compositeShape" presStyleCnt="0">
        <dgm:presLayoutVars>
          <dgm:chMax val="2"/>
          <dgm:dir/>
          <dgm:resizeHandles val="exact"/>
        </dgm:presLayoutVars>
      </dgm:prSet>
      <dgm:spPr/>
    </dgm:pt>
    <dgm:pt modelId="{3614D04C-3A66-3A4B-8552-0D48ACE4FC13}" type="pres">
      <dgm:prSet presAssocID="{61D14872-2319-E448-B63B-336BA7279BDD}" presName="ribbon" presStyleLbl="node1" presStyleIdx="0" presStyleCnt="1"/>
      <dgm:spPr/>
    </dgm:pt>
    <dgm:pt modelId="{7FE3A5E1-A023-3848-816A-533317C75917}" type="pres">
      <dgm:prSet presAssocID="{61D14872-2319-E448-B63B-336BA7279BDD}" presName="leftArrowText" presStyleLbl="node1" presStyleIdx="0" presStyleCnt="1">
        <dgm:presLayoutVars>
          <dgm:chMax val="0"/>
          <dgm:bulletEnabled val="1"/>
        </dgm:presLayoutVars>
      </dgm:prSet>
      <dgm:spPr/>
    </dgm:pt>
    <dgm:pt modelId="{2B32A93D-1EBC-314A-A4E4-F81FCCB265D4}" type="pres">
      <dgm:prSet presAssocID="{61D14872-2319-E448-B63B-336BA7279BDD}" presName="rightArrowText" presStyleLbl="node1" presStyleIdx="0" presStyleCnt="1">
        <dgm:presLayoutVars>
          <dgm:chMax val="0"/>
          <dgm:bulletEnabled val="1"/>
        </dgm:presLayoutVars>
      </dgm:prSet>
      <dgm:spPr/>
    </dgm:pt>
  </dgm:ptLst>
  <dgm:cxnLst>
    <dgm:cxn modelId="{5B2F884F-6ACD-104A-A2E7-27FBD10D9F1E}" srcId="{7E509E4A-E7B9-A44D-988B-EF4A198015D4}" destId="{F4C51AA5-8189-0040-9346-95B9F1051FC3}" srcOrd="0" destOrd="0" parTransId="{A6533441-74DD-2C43-ACF8-24306DC56B04}" sibTransId="{5D8438C7-7B41-BD42-B0C7-4393E346A9BD}"/>
    <dgm:cxn modelId="{381DAA6C-DBCF-A544-BFC8-8C4680B33486}" type="presOf" srcId="{1C569AC5-7972-4942-86BB-A576B27F1686}" destId="{7FE3A5E1-A023-3848-816A-533317C75917}" srcOrd="0" destOrd="0" presId="urn:microsoft.com/office/officeart/2005/8/layout/arrow6"/>
    <dgm:cxn modelId="{913B1785-429C-AE45-8389-F688EE632A72}" srcId="{61D14872-2319-E448-B63B-336BA7279BDD}" destId="{7E509E4A-E7B9-A44D-988B-EF4A198015D4}" srcOrd="1" destOrd="0" parTransId="{D25D9F97-6B5F-4B4C-8A5D-9969764B1960}" sibTransId="{EDA54CA0-1C72-D244-9744-12133C66C069}"/>
    <dgm:cxn modelId="{CBDBDD9B-4005-9E45-8103-7D9C1403A6A8}" type="presOf" srcId="{BEDA5A1B-3543-AF45-849F-56DD2C790397}" destId="{7FE3A5E1-A023-3848-816A-533317C75917}" srcOrd="0" destOrd="1" presId="urn:microsoft.com/office/officeart/2005/8/layout/arrow6"/>
    <dgm:cxn modelId="{C8EBBDA7-F360-5347-AAA0-5366389F5D16}" type="presOf" srcId="{F4C51AA5-8189-0040-9346-95B9F1051FC3}" destId="{2B32A93D-1EBC-314A-A4E4-F81FCCB265D4}" srcOrd="0" destOrd="1" presId="urn:microsoft.com/office/officeart/2005/8/layout/arrow6"/>
    <dgm:cxn modelId="{335033B1-44ED-A842-825C-F09A067CD55F}" srcId="{61D14872-2319-E448-B63B-336BA7279BDD}" destId="{1C569AC5-7972-4942-86BB-A576B27F1686}" srcOrd="0" destOrd="0" parTransId="{EE761CAE-8D7E-F143-8D19-D130F1082C23}" sibTransId="{D8A19C1E-639D-964D-8FDB-2927996E3760}"/>
    <dgm:cxn modelId="{5FCDEFB8-DC87-F246-9539-4FE597BFC073}" type="presOf" srcId="{61D14872-2319-E448-B63B-336BA7279BDD}" destId="{B7844902-6EDE-4049-8E08-03BD6AD2E7F9}" srcOrd="0" destOrd="0" presId="urn:microsoft.com/office/officeart/2005/8/layout/arrow6"/>
    <dgm:cxn modelId="{674358D2-5B5B-D846-A8B3-2067B811B2BA}" srcId="{1C569AC5-7972-4942-86BB-A576B27F1686}" destId="{BEDA5A1B-3543-AF45-849F-56DD2C790397}" srcOrd="0" destOrd="0" parTransId="{7F159AFD-9CD6-AF49-B72F-73541D94B8F5}" sibTransId="{7624F53E-8089-2E42-9DBD-C3E40E5209DD}"/>
    <dgm:cxn modelId="{5A81E6FB-FC4B-414F-AC72-3A319710690C}" type="presOf" srcId="{7E509E4A-E7B9-A44D-988B-EF4A198015D4}" destId="{2B32A93D-1EBC-314A-A4E4-F81FCCB265D4}" srcOrd="0" destOrd="0" presId="urn:microsoft.com/office/officeart/2005/8/layout/arrow6"/>
    <dgm:cxn modelId="{D3AB4A12-41B5-A448-8484-2BED613BFCCE}" type="presParOf" srcId="{B7844902-6EDE-4049-8E08-03BD6AD2E7F9}" destId="{3614D04C-3A66-3A4B-8552-0D48ACE4FC13}" srcOrd="0" destOrd="0" presId="urn:microsoft.com/office/officeart/2005/8/layout/arrow6"/>
    <dgm:cxn modelId="{97805011-77CF-DE49-8B68-BAB7B0503484}" type="presParOf" srcId="{B7844902-6EDE-4049-8E08-03BD6AD2E7F9}" destId="{7FE3A5E1-A023-3848-816A-533317C75917}" srcOrd="1" destOrd="0" presId="urn:microsoft.com/office/officeart/2005/8/layout/arrow6"/>
    <dgm:cxn modelId="{29F00530-4ACD-F44E-9EAE-E3A675CDA18A}" type="presParOf" srcId="{B7844902-6EDE-4049-8E08-03BD6AD2E7F9}" destId="{2B32A93D-1EBC-314A-A4E4-F81FCCB265D4}"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solidFill>
                <a:schemeClr val="bg1"/>
              </a:solidFill>
            </a:rPr>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solidFill>
                <a:schemeClr val="bg1"/>
              </a:solidFill>
            </a:rPr>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solidFill>
                <a:schemeClr val="bg1"/>
              </a:solidFill>
            </a:rPr>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solidFill>
                <a:schemeClr val="bg1"/>
              </a:solidFill>
            </a:rPr>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custLinFactNeighborX="925" custLinFactNeighborY="-566">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solidFill>
                <a:schemeClr val="bg1"/>
              </a:solidFill>
            </a:rPr>
            <a:t>Organisation</a:t>
          </a:r>
          <a:r>
            <a:rPr lang="en-GB" dirty="0"/>
            <a:t>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custLinFactNeighborX="-781" custLinFactNeighborY="411">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solidFill>
                <a:schemeClr val="bg1"/>
              </a:solidFill>
            </a:rPr>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23A38F-5C07-6640-83AC-C3659E885BA8}"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D7FAB896-7D79-3A4C-992C-466457F4E68B}">
      <dgm:prSet phldrT="[Text]"/>
      <dgm:spPr/>
      <dgm:t>
        <a:bodyPr/>
        <a:lstStyle/>
        <a:p>
          <a:r>
            <a:rPr lang="en-GB" dirty="0">
              <a:solidFill>
                <a:schemeClr val="bg1"/>
              </a:solidFill>
            </a:rPr>
            <a:t>Risk Mitigation</a:t>
          </a:r>
        </a:p>
      </dgm:t>
    </dgm:pt>
    <dgm:pt modelId="{5ECFECB6-B017-9845-8706-DABC9DC5A36C}" type="parTrans" cxnId="{AC9477EE-DD9C-4147-BFE7-88882DB797A0}">
      <dgm:prSet/>
      <dgm:spPr/>
      <dgm:t>
        <a:bodyPr/>
        <a:lstStyle/>
        <a:p>
          <a:endParaRPr lang="en-GB"/>
        </a:p>
      </dgm:t>
    </dgm:pt>
    <dgm:pt modelId="{018A1F3E-6E21-884B-8156-4150C643D0BB}" type="sibTrans" cxnId="{AC9477EE-DD9C-4147-BFE7-88882DB797A0}">
      <dgm:prSet/>
      <dgm:spPr/>
      <dgm:t>
        <a:bodyPr/>
        <a:lstStyle/>
        <a:p>
          <a:endParaRPr lang="en-GB"/>
        </a:p>
      </dgm:t>
    </dgm:pt>
    <dgm:pt modelId="{D0C53086-B1C9-F64E-BDA4-5F5E65ABC5B4}">
      <dgm:prSet phldrT="[Text]"/>
      <dgm:spPr/>
      <dgm:t>
        <a:bodyPr/>
        <a:lstStyle/>
        <a:p>
          <a:r>
            <a:rPr lang="en-GB" dirty="0"/>
            <a:t>Organisation </a:t>
          </a:r>
        </a:p>
      </dgm:t>
    </dgm:pt>
    <dgm:pt modelId="{73265B95-F3BE-C74A-9AC6-DC1AF98EBBDF}" type="parTrans" cxnId="{52913E14-35FA-C640-BFDB-F1DD33D50109}">
      <dgm:prSet/>
      <dgm:spPr/>
      <dgm:t>
        <a:bodyPr/>
        <a:lstStyle/>
        <a:p>
          <a:endParaRPr lang="en-GB"/>
        </a:p>
      </dgm:t>
    </dgm:pt>
    <dgm:pt modelId="{B2F4572A-5F3E-AD4A-9CFC-91B4EBA808F0}" type="sibTrans" cxnId="{52913E14-35FA-C640-BFDB-F1DD33D50109}">
      <dgm:prSet/>
      <dgm:spPr/>
      <dgm:t>
        <a:bodyPr/>
        <a:lstStyle/>
        <a:p>
          <a:endParaRPr lang="en-GB"/>
        </a:p>
      </dgm:t>
    </dgm:pt>
    <dgm:pt modelId="{64C170AB-4B24-3747-B0FF-A09E961D2890}">
      <dgm:prSet phldrT="[Text]"/>
      <dgm:spPr/>
      <dgm:t>
        <a:bodyPr/>
        <a:lstStyle/>
        <a:p>
          <a:r>
            <a:rPr lang="en-GB" dirty="0"/>
            <a:t>Clinical Unit</a:t>
          </a:r>
        </a:p>
      </dgm:t>
    </dgm:pt>
    <dgm:pt modelId="{C22C971A-CAF7-A742-8589-38A10847A822}" type="parTrans" cxnId="{A0227108-D1F6-E047-A367-E3D981DD7692}">
      <dgm:prSet/>
      <dgm:spPr/>
      <dgm:t>
        <a:bodyPr/>
        <a:lstStyle/>
        <a:p>
          <a:endParaRPr lang="en-GB"/>
        </a:p>
      </dgm:t>
    </dgm:pt>
    <dgm:pt modelId="{7D8E62A6-96FD-5B4C-AAFC-D14136CA0ACA}" type="sibTrans" cxnId="{A0227108-D1F6-E047-A367-E3D981DD7692}">
      <dgm:prSet/>
      <dgm:spPr/>
      <dgm:t>
        <a:bodyPr/>
        <a:lstStyle/>
        <a:p>
          <a:endParaRPr lang="en-GB"/>
        </a:p>
      </dgm:t>
    </dgm:pt>
    <dgm:pt modelId="{77C7F1C1-4C49-C747-89D4-86B00CD4AC4C}" type="pres">
      <dgm:prSet presAssocID="{BD23A38F-5C07-6640-83AC-C3659E885BA8}" presName="composite" presStyleCnt="0">
        <dgm:presLayoutVars>
          <dgm:chMax val="3"/>
          <dgm:animLvl val="lvl"/>
          <dgm:resizeHandles val="exact"/>
        </dgm:presLayoutVars>
      </dgm:prSet>
      <dgm:spPr/>
    </dgm:pt>
    <dgm:pt modelId="{85B277A7-AAC7-6847-9C34-55F8DA6BEC10}" type="pres">
      <dgm:prSet presAssocID="{D7FAB896-7D79-3A4C-992C-466457F4E68B}" presName="gear1" presStyleLbl="node1" presStyleIdx="0" presStyleCnt="3">
        <dgm:presLayoutVars>
          <dgm:chMax val="1"/>
          <dgm:bulletEnabled val="1"/>
        </dgm:presLayoutVars>
      </dgm:prSet>
      <dgm:spPr/>
    </dgm:pt>
    <dgm:pt modelId="{C9619921-D4E4-EB4B-AE2F-CBCEBA164394}" type="pres">
      <dgm:prSet presAssocID="{D7FAB896-7D79-3A4C-992C-466457F4E68B}" presName="gear1srcNode" presStyleLbl="node1" presStyleIdx="0" presStyleCnt="3"/>
      <dgm:spPr/>
    </dgm:pt>
    <dgm:pt modelId="{0604E621-8C56-5D4F-B33E-930249CEDA08}" type="pres">
      <dgm:prSet presAssocID="{D7FAB896-7D79-3A4C-992C-466457F4E68B}" presName="gear1dstNode" presStyleLbl="node1" presStyleIdx="0" presStyleCnt="3"/>
      <dgm:spPr/>
    </dgm:pt>
    <dgm:pt modelId="{5F13423F-BB85-354A-9067-B0048D3CCE29}" type="pres">
      <dgm:prSet presAssocID="{D0C53086-B1C9-F64E-BDA4-5F5E65ABC5B4}" presName="gear2" presStyleLbl="node1" presStyleIdx="1" presStyleCnt="3">
        <dgm:presLayoutVars>
          <dgm:chMax val="1"/>
          <dgm:bulletEnabled val="1"/>
        </dgm:presLayoutVars>
      </dgm:prSet>
      <dgm:spPr/>
    </dgm:pt>
    <dgm:pt modelId="{F19AA07B-EB0B-614E-A4C0-464C28425789}" type="pres">
      <dgm:prSet presAssocID="{D0C53086-B1C9-F64E-BDA4-5F5E65ABC5B4}" presName="gear2srcNode" presStyleLbl="node1" presStyleIdx="1" presStyleCnt="3"/>
      <dgm:spPr/>
    </dgm:pt>
    <dgm:pt modelId="{D0641605-2854-D34A-B719-647DDBB4174F}" type="pres">
      <dgm:prSet presAssocID="{D0C53086-B1C9-F64E-BDA4-5F5E65ABC5B4}" presName="gear2dstNode" presStyleLbl="node1" presStyleIdx="1" presStyleCnt="3"/>
      <dgm:spPr/>
    </dgm:pt>
    <dgm:pt modelId="{F302EF63-5D8C-9945-A183-9089B66BBC91}" type="pres">
      <dgm:prSet presAssocID="{64C170AB-4B24-3747-B0FF-A09E961D2890}" presName="gear3" presStyleLbl="node1" presStyleIdx="2" presStyleCnt="3"/>
      <dgm:spPr/>
    </dgm:pt>
    <dgm:pt modelId="{9769A192-8166-AF48-9F87-BC116942BD09}" type="pres">
      <dgm:prSet presAssocID="{64C170AB-4B24-3747-B0FF-A09E961D2890}" presName="gear3tx" presStyleLbl="node1" presStyleIdx="2" presStyleCnt="3">
        <dgm:presLayoutVars>
          <dgm:chMax val="1"/>
          <dgm:bulletEnabled val="1"/>
        </dgm:presLayoutVars>
      </dgm:prSet>
      <dgm:spPr/>
    </dgm:pt>
    <dgm:pt modelId="{111B03C9-034F-3E48-870C-CD1F1A153F4E}" type="pres">
      <dgm:prSet presAssocID="{64C170AB-4B24-3747-B0FF-A09E961D2890}" presName="gear3srcNode" presStyleLbl="node1" presStyleIdx="2" presStyleCnt="3"/>
      <dgm:spPr/>
    </dgm:pt>
    <dgm:pt modelId="{46D4B912-4560-B645-9ACA-0BB5D23F640D}" type="pres">
      <dgm:prSet presAssocID="{64C170AB-4B24-3747-B0FF-A09E961D2890}" presName="gear3dstNode" presStyleLbl="node1" presStyleIdx="2" presStyleCnt="3"/>
      <dgm:spPr/>
    </dgm:pt>
    <dgm:pt modelId="{73E50ACB-589C-A448-A39A-3FF4AAD008FA}" type="pres">
      <dgm:prSet presAssocID="{018A1F3E-6E21-884B-8156-4150C643D0BB}" presName="connector1" presStyleLbl="sibTrans2D1" presStyleIdx="0" presStyleCnt="3"/>
      <dgm:spPr/>
    </dgm:pt>
    <dgm:pt modelId="{42B1A7A7-77BB-FD47-B5ED-B48BA38D89B8}" type="pres">
      <dgm:prSet presAssocID="{B2F4572A-5F3E-AD4A-9CFC-91B4EBA808F0}" presName="connector2" presStyleLbl="sibTrans2D1" presStyleIdx="1" presStyleCnt="3"/>
      <dgm:spPr/>
    </dgm:pt>
    <dgm:pt modelId="{9A151242-E101-1E42-B983-E48E9006247E}" type="pres">
      <dgm:prSet presAssocID="{7D8E62A6-96FD-5B4C-AAFC-D14136CA0ACA}" presName="connector3" presStyleLbl="sibTrans2D1" presStyleIdx="2" presStyleCnt="3"/>
      <dgm:spPr/>
    </dgm:pt>
  </dgm:ptLst>
  <dgm:cxnLst>
    <dgm:cxn modelId="{4B1E0205-2DC8-0946-81B1-BA192032FB0A}" type="presOf" srcId="{B2F4572A-5F3E-AD4A-9CFC-91B4EBA808F0}" destId="{42B1A7A7-77BB-FD47-B5ED-B48BA38D89B8}" srcOrd="0" destOrd="0" presId="urn:microsoft.com/office/officeart/2005/8/layout/gear1"/>
    <dgm:cxn modelId="{A0227108-D1F6-E047-A367-E3D981DD7692}" srcId="{BD23A38F-5C07-6640-83AC-C3659E885BA8}" destId="{64C170AB-4B24-3747-B0FF-A09E961D2890}" srcOrd="2" destOrd="0" parTransId="{C22C971A-CAF7-A742-8589-38A10847A822}" sibTransId="{7D8E62A6-96FD-5B4C-AAFC-D14136CA0ACA}"/>
    <dgm:cxn modelId="{10C34C10-E2C6-2D45-811C-702106DC8FA5}" type="presOf" srcId="{D0C53086-B1C9-F64E-BDA4-5F5E65ABC5B4}" destId="{5F13423F-BB85-354A-9067-B0048D3CCE29}" srcOrd="0" destOrd="0" presId="urn:microsoft.com/office/officeart/2005/8/layout/gear1"/>
    <dgm:cxn modelId="{52913E14-35FA-C640-BFDB-F1DD33D50109}" srcId="{BD23A38F-5C07-6640-83AC-C3659E885BA8}" destId="{D0C53086-B1C9-F64E-BDA4-5F5E65ABC5B4}" srcOrd="1" destOrd="0" parTransId="{73265B95-F3BE-C74A-9AC6-DC1AF98EBBDF}" sibTransId="{B2F4572A-5F3E-AD4A-9CFC-91B4EBA808F0}"/>
    <dgm:cxn modelId="{8B12FE15-06C7-8A4E-8B0D-1AD64DAC5E0E}" type="presOf" srcId="{64C170AB-4B24-3747-B0FF-A09E961D2890}" destId="{111B03C9-034F-3E48-870C-CD1F1A153F4E}" srcOrd="2" destOrd="0" presId="urn:microsoft.com/office/officeart/2005/8/layout/gear1"/>
    <dgm:cxn modelId="{A9810218-F541-7942-ADD1-E7B42A0425F9}" type="presOf" srcId="{64C170AB-4B24-3747-B0FF-A09E961D2890}" destId="{F302EF63-5D8C-9945-A183-9089B66BBC91}" srcOrd="0" destOrd="0" presId="urn:microsoft.com/office/officeart/2005/8/layout/gear1"/>
    <dgm:cxn modelId="{EC679B1A-BA58-BB47-ADC0-F7482030EFBA}" type="presOf" srcId="{D0C53086-B1C9-F64E-BDA4-5F5E65ABC5B4}" destId="{F19AA07B-EB0B-614E-A4C0-464C28425789}" srcOrd="1" destOrd="0" presId="urn:microsoft.com/office/officeart/2005/8/layout/gear1"/>
    <dgm:cxn modelId="{C8E7242F-C6AC-0643-956B-391E1C3F2451}" type="presOf" srcId="{7D8E62A6-96FD-5B4C-AAFC-D14136CA0ACA}" destId="{9A151242-E101-1E42-B983-E48E9006247E}" srcOrd="0" destOrd="0" presId="urn:microsoft.com/office/officeart/2005/8/layout/gear1"/>
    <dgm:cxn modelId="{402F6339-072D-444B-8D4C-A5AE2DD2BF15}" type="presOf" srcId="{018A1F3E-6E21-884B-8156-4150C643D0BB}" destId="{73E50ACB-589C-A448-A39A-3FF4AAD008FA}" srcOrd="0" destOrd="0" presId="urn:microsoft.com/office/officeart/2005/8/layout/gear1"/>
    <dgm:cxn modelId="{FDD23857-4AB3-8047-B928-867C31D9BCE3}" type="presOf" srcId="{D7FAB896-7D79-3A4C-992C-466457F4E68B}" destId="{C9619921-D4E4-EB4B-AE2F-CBCEBA164394}" srcOrd="1" destOrd="0" presId="urn:microsoft.com/office/officeart/2005/8/layout/gear1"/>
    <dgm:cxn modelId="{6DED2A66-D363-4F41-A25B-6FDB6A5D7764}" type="presOf" srcId="{64C170AB-4B24-3747-B0FF-A09E961D2890}" destId="{46D4B912-4560-B645-9ACA-0BB5D23F640D}" srcOrd="3" destOrd="0" presId="urn:microsoft.com/office/officeart/2005/8/layout/gear1"/>
    <dgm:cxn modelId="{60A49D73-67DA-5C49-8EB6-E9EB9C8509CA}" type="presOf" srcId="{D7FAB896-7D79-3A4C-992C-466457F4E68B}" destId="{0604E621-8C56-5D4F-B33E-930249CEDA08}" srcOrd="2" destOrd="0" presId="urn:microsoft.com/office/officeart/2005/8/layout/gear1"/>
    <dgm:cxn modelId="{4956C490-EE4C-164C-AC79-4438BAAEEE25}" type="presOf" srcId="{BD23A38F-5C07-6640-83AC-C3659E885BA8}" destId="{77C7F1C1-4C49-C747-89D4-86B00CD4AC4C}" srcOrd="0" destOrd="0" presId="urn:microsoft.com/office/officeart/2005/8/layout/gear1"/>
    <dgm:cxn modelId="{AD582EB7-07C4-5643-83C3-057F77B8AE17}" type="presOf" srcId="{D7FAB896-7D79-3A4C-992C-466457F4E68B}" destId="{85B277A7-AAC7-6847-9C34-55F8DA6BEC10}" srcOrd="0" destOrd="0" presId="urn:microsoft.com/office/officeart/2005/8/layout/gear1"/>
    <dgm:cxn modelId="{898ADEB9-AADF-3942-960B-CB3FD3BFFEDA}" type="presOf" srcId="{64C170AB-4B24-3747-B0FF-A09E961D2890}" destId="{9769A192-8166-AF48-9F87-BC116942BD09}" srcOrd="1" destOrd="0" presId="urn:microsoft.com/office/officeart/2005/8/layout/gear1"/>
    <dgm:cxn modelId="{795C99D3-7888-A842-80CE-5BD2B0CFEEB2}" type="presOf" srcId="{D0C53086-B1C9-F64E-BDA4-5F5E65ABC5B4}" destId="{D0641605-2854-D34A-B719-647DDBB4174F}" srcOrd="2" destOrd="0" presId="urn:microsoft.com/office/officeart/2005/8/layout/gear1"/>
    <dgm:cxn modelId="{AC9477EE-DD9C-4147-BFE7-88882DB797A0}" srcId="{BD23A38F-5C07-6640-83AC-C3659E885BA8}" destId="{D7FAB896-7D79-3A4C-992C-466457F4E68B}" srcOrd="0" destOrd="0" parTransId="{5ECFECB6-B017-9845-8706-DABC9DC5A36C}" sibTransId="{018A1F3E-6E21-884B-8156-4150C643D0BB}"/>
    <dgm:cxn modelId="{030C3A60-EEB8-6D4D-80A7-6908D847A4EB}" type="presParOf" srcId="{77C7F1C1-4C49-C747-89D4-86B00CD4AC4C}" destId="{85B277A7-AAC7-6847-9C34-55F8DA6BEC10}" srcOrd="0" destOrd="0" presId="urn:microsoft.com/office/officeart/2005/8/layout/gear1"/>
    <dgm:cxn modelId="{BDAE3940-2800-3D4D-BBBE-BD7B55AC9809}" type="presParOf" srcId="{77C7F1C1-4C49-C747-89D4-86B00CD4AC4C}" destId="{C9619921-D4E4-EB4B-AE2F-CBCEBA164394}" srcOrd="1" destOrd="0" presId="urn:microsoft.com/office/officeart/2005/8/layout/gear1"/>
    <dgm:cxn modelId="{01C1807B-13B3-E64B-8232-2CB292C65A87}" type="presParOf" srcId="{77C7F1C1-4C49-C747-89D4-86B00CD4AC4C}" destId="{0604E621-8C56-5D4F-B33E-930249CEDA08}" srcOrd="2" destOrd="0" presId="urn:microsoft.com/office/officeart/2005/8/layout/gear1"/>
    <dgm:cxn modelId="{BC899111-DBF5-C742-B055-81C6ECB43FCE}" type="presParOf" srcId="{77C7F1C1-4C49-C747-89D4-86B00CD4AC4C}" destId="{5F13423F-BB85-354A-9067-B0048D3CCE29}" srcOrd="3" destOrd="0" presId="urn:microsoft.com/office/officeart/2005/8/layout/gear1"/>
    <dgm:cxn modelId="{B7029BF2-18E4-644C-9DEF-F8744292AFA6}" type="presParOf" srcId="{77C7F1C1-4C49-C747-89D4-86B00CD4AC4C}" destId="{F19AA07B-EB0B-614E-A4C0-464C28425789}" srcOrd="4" destOrd="0" presId="urn:microsoft.com/office/officeart/2005/8/layout/gear1"/>
    <dgm:cxn modelId="{6CE15451-4B17-7B40-ABAB-F60AFAE9C1B7}" type="presParOf" srcId="{77C7F1C1-4C49-C747-89D4-86B00CD4AC4C}" destId="{D0641605-2854-D34A-B719-647DDBB4174F}" srcOrd="5" destOrd="0" presId="urn:microsoft.com/office/officeart/2005/8/layout/gear1"/>
    <dgm:cxn modelId="{D3EC6394-B995-AE4A-8476-27C3677212EE}" type="presParOf" srcId="{77C7F1C1-4C49-C747-89D4-86B00CD4AC4C}" destId="{F302EF63-5D8C-9945-A183-9089B66BBC91}" srcOrd="6" destOrd="0" presId="urn:microsoft.com/office/officeart/2005/8/layout/gear1"/>
    <dgm:cxn modelId="{735D478B-6836-3144-BAF3-ADD186C79406}" type="presParOf" srcId="{77C7F1C1-4C49-C747-89D4-86B00CD4AC4C}" destId="{9769A192-8166-AF48-9F87-BC116942BD09}" srcOrd="7" destOrd="0" presId="urn:microsoft.com/office/officeart/2005/8/layout/gear1"/>
    <dgm:cxn modelId="{AAF674F6-F2F0-6C46-AF8D-52AD40B99444}" type="presParOf" srcId="{77C7F1C1-4C49-C747-89D4-86B00CD4AC4C}" destId="{111B03C9-034F-3E48-870C-CD1F1A153F4E}" srcOrd="8" destOrd="0" presId="urn:microsoft.com/office/officeart/2005/8/layout/gear1"/>
    <dgm:cxn modelId="{36FE5FE6-E0EA-8F4B-8742-821BC69D6763}" type="presParOf" srcId="{77C7F1C1-4C49-C747-89D4-86B00CD4AC4C}" destId="{46D4B912-4560-B645-9ACA-0BB5D23F640D}" srcOrd="9" destOrd="0" presId="urn:microsoft.com/office/officeart/2005/8/layout/gear1"/>
    <dgm:cxn modelId="{24185FF6-2B97-0345-9D25-CE03D9BF4883}" type="presParOf" srcId="{77C7F1C1-4C49-C747-89D4-86B00CD4AC4C}" destId="{73E50ACB-589C-A448-A39A-3FF4AAD008FA}" srcOrd="10" destOrd="0" presId="urn:microsoft.com/office/officeart/2005/8/layout/gear1"/>
    <dgm:cxn modelId="{DC07F627-3564-2C4B-B601-65A8EED6BB64}" type="presParOf" srcId="{77C7F1C1-4C49-C747-89D4-86B00CD4AC4C}" destId="{42B1A7A7-77BB-FD47-B5ED-B48BA38D89B8}" srcOrd="11" destOrd="0" presId="urn:microsoft.com/office/officeart/2005/8/layout/gear1"/>
    <dgm:cxn modelId="{FDA7F008-57FC-8E43-8242-2015E9C42E0E}" type="presParOf" srcId="{77C7F1C1-4C49-C747-89D4-86B00CD4AC4C}" destId="{9A151242-E101-1E42-B983-E48E9006247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85FDE-BDEC-0845-9064-0A48E3D75A5F}"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DEB4752-62C4-3F41-9638-D78FFE2997AD}">
      <dgm:prSet phldrT="[Text]"/>
      <dgm:spPr/>
      <dgm:t>
        <a:bodyPr/>
        <a:lstStyle/>
        <a:p>
          <a:r>
            <a:rPr lang="en-GB" dirty="0"/>
            <a:t>Review census data</a:t>
          </a:r>
        </a:p>
      </dgm:t>
    </dgm:pt>
    <dgm:pt modelId="{0C9E9367-75BE-0347-B88A-B994992A4B6C}" type="parTrans" cxnId="{06490713-EE7A-2940-A55B-E77E571A7BB8}">
      <dgm:prSet/>
      <dgm:spPr/>
      <dgm:t>
        <a:bodyPr/>
        <a:lstStyle/>
        <a:p>
          <a:endParaRPr lang="en-GB"/>
        </a:p>
      </dgm:t>
    </dgm:pt>
    <dgm:pt modelId="{CE6C59D7-491B-1A46-AE35-C4E7A47D8C2C}" type="sibTrans" cxnId="{06490713-EE7A-2940-A55B-E77E571A7BB8}">
      <dgm:prSet/>
      <dgm:spPr/>
      <dgm:t>
        <a:bodyPr/>
        <a:lstStyle/>
        <a:p>
          <a:endParaRPr lang="en-GB"/>
        </a:p>
      </dgm:t>
    </dgm:pt>
    <dgm:pt modelId="{34097B9D-10A5-E44E-8468-C0F4A3369732}">
      <dgm:prSet phldrT="[Text]"/>
      <dgm:spPr/>
      <dgm:t>
        <a:bodyPr/>
        <a:lstStyle/>
        <a:p>
          <a:r>
            <a:rPr lang="en-GB" dirty="0"/>
            <a:t>Add contextual knowledge</a:t>
          </a:r>
        </a:p>
      </dgm:t>
    </dgm:pt>
    <dgm:pt modelId="{912622DC-73C9-9F4D-A953-C092B31ABE41}" type="parTrans" cxnId="{8C787C70-E1B3-3C4A-AA5F-C937987433AD}">
      <dgm:prSet/>
      <dgm:spPr/>
      <dgm:t>
        <a:bodyPr/>
        <a:lstStyle/>
        <a:p>
          <a:endParaRPr lang="en-GB"/>
        </a:p>
      </dgm:t>
    </dgm:pt>
    <dgm:pt modelId="{6A109CC8-BF76-B04E-9664-0AA525A9B167}" type="sibTrans" cxnId="{8C787C70-E1B3-3C4A-AA5F-C937987433AD}">
      <dgm:prSet/>
      <dgm:spPr/>
      <dgm:t>
        <a:bodyPr/>
        <a:lstStyle/>
        <a:p>
          <a:endParaRPr lang="en-GB"/>
        </a:p>
      </dgm:t>
    </dgm:pt>
    <dgm:pt modelId="{0CB5741B-74BD-CC48-B6EA-CBB46DC8D03E}">
      <dgm:prSet phldrT="[Text]"/>
      <dgm:spPr/>
      <dgm:t>
        <a:bodyPr/>
        <a:lstStyle/>
        <a:p>
          <a:r>
            <a:rPr lang="en-GB" dirty="0"/>
            <a:t>Establishment decision </a:t>
          </a:r>
        </a:p>
      </dgm:t>
    </dgm:pt>
    <dgm:pt modelId="{5F7185DC-62A8-BE4E-8322-02A79349E223}" type="parTrans" cxnId="{A795E715-1AC3-184C-AB27-4EA7A55043ED}">
      <dgm:prSet/>
      <dgm:spPr/>
      <dgm:t>
        <a:bodyPr/>
        <a:lstStyle/>
        <a:p>
          <a:endParaRPr lang="en-GB"/>
        </a:p>
      </dgm:t>
    </dgm:pt>
    <dgm:pt modelId="{0C228FD3-2FD3-AE4B-9782-F9F3E21F1B57}" type="sibTrans" cxnId="{A795E715-1AC3-184C-AB27-4EA7A55043ED}">
      <dgm:prSet/>
      <dgm:spPr/>
      <dgm:t>
        <a:bodyPr/>
        <a:lstStyle/>
        <a:p>
          <a:endParaRPr lang="en-GB"/>
        </a:p>
      </dgm:t>
    </dgm:pt>
    <dgm:pt modelId="{C185105B-2064-EE4A-9B6B-F931C7BF6365}" type="pres">
      <dgm:prSet presAssocID="{4F685FDE-BDEC-0845-9064-0A48E3D75A5F}" presName="rootnode" presStyleCnt="0">
        <dgm:presLayoutVars>
          <dgm:chMax/>
          <dgm:chPref/>
          <dgm:dir/>
          <dgm:animLvl val="lvl"/>
        </dgm:presLayoutVars>
      </dgm:prSet>
      <dgm:spPr/>
    </dgm:pt>
    <dgm:pt modelId="{9716D4FE-A7D8-9E46-80EC-E6888A063C03}" type="pres">
      <dgm:prSet presAssocID="{BDEB4752-62C4-3F41-9638-D78FFE2997AD}" presName="composite" presStyleCnt="0"/>
      <dgm:spPr/>
    </dgm:pt>
    <dgm:pt modelId="{526DDC8B-88F8-6748-B961-27D2BD2A671D}" type="pres">
      <dgm:prSet presAssocID="{BDEB4752-62C4-3F41-9638-D78FFE2997AD}" presName="LShape" presStyleLbl="alignNode1" presStyleIdx="0" presStyleCnt="5"/>
      <dgm:spPr/>
    </dgm:pt>
    <dgm:pt modelId="{D4D38193-6E4C-6D49-A4B2-ED92E7FC7A6D}" type="pres">
      <dgm:prSet presAssocID="{BDEB4752-62C4-3F41-9638-D78FFE2997AD}" presName="ParentText" presStyleLbl="revTx" presStyleIdx="0" presStyleCnt="3">
        <dgm:presLayoutVars>
          <dgm:chMax val="0"/>
          <dgm:chPref val="0"/>
          <dgm:bulletEnabled val="1"/>
        </dgm:presLayoutVars>
      </dgm:prSet>
      <dgm:spPr/>
    </dgm:pt>
    <dgm:pt modelId="{C4993073-4D41-6542-AF52-7A3B2FD1E137}" type="pres">
      <dgm:prSet presAssocID="{BDEB4752-62C4-3F41-9638-D78FFE2997AD}" presName="Triangle" presStyleLbl="alignNode1" presStyleIdx="1" presStyleCnt="5"/>
      <dgm:spPr/>
    </dgm:pt>
    <dgm:pt modelId="{10797A9A-41D8-AE49-845F-6A9ECB09BC68}" type="pres">
      <dgm:prSet presAssocID="{CE6C59D7-491B-1A46-AE35-C4E7A47D8C2C}" presName="sibTrans" presStyleCnt="0"/>
      <dgm:spPr/>
    </dgm:pt>
    <dgm:pt modelId="{1494239C-A92C-C342-BB7F-A61F85B22172}" type="pres">
      <dgm:prSet presAssocID="{CE6C59D7-491B-1A46-AE35-C4E7A47D8C2C}" presName="space" presStyleCnt="0"/>
      <dgm:spPr/>
    </dgm:pt>
    <dgm:pt modelId="{731FD3FD-743D-924B-BF37-3D5CE7AD4FB6}" type="pres">
      <dgm:prSet presAssocID="{34097B9D-10A5-E44E-8468-C0F4A3369732}" presName="composite" presStyleCnt="0"/>
      <dgm:spPr/>
    </dgm:pt>
    <dgm:pt modelId="{5CCCFD62-16FB-7F42-AECB-162E2737BDFB}" type="pres">
      <dgm:prSet presAssocID="{34097B9D-10A5-E44E-8468-C0F4A3369732}" presName="LShape" presStyleLbl="alignNode1" presStyleIdx="2" presStyleCnt="5"/>
      <dgm:spPr/>
    </dgm:pt>
    <dgm:pt modelId="{DA4E36F7-B785-9A43-A95F-271A497D4FF8}" type="pres">
      <dgm:prSet presAssocID="{34097B9D-10A5-E44E-8468-C0F4A3369732}" presName="ParentText" presStyleLbl="revTx" presStyleIdx="1" presStyleCnt="3">
        <dgm:presLayoutVars>
          <dgm:chMax val="0"/>
          <dgm:chPref val="0"/>
          <dgm:bulletEnabled val="1"/>
        </dgm:presLayoutVars>
      </dgm:prSet>
      <dgm:spPr/>
    </dgm:pt>
    <dgm:pt modelId="{FD35A1ED-98CB-A743-AA3A-18F6988B1849}" type="pres">
      <dgm:prSet presAssocID="{34097B9D-10A5-E44E-8468-C0F4A3369732}" presName="Triangle" presStyleLbl="alignNode1" presStyleIdx="3" presStyleCnt="5"/>
      <dgm:spPr/>
    </dgm:pt>
    <dgm:pt modelId="{EDF9984C-A4D2-B14F-A90D-874508B656F1}" type="pres">
      <dgm:prSet presAssocID="{6A109CC8-BF76-B04E-9664-0AA525A9B167}" presName="sibTrans" presStyleCnt="0"/>
      <dgm:spPr/>
    </dgm:pt>
    <dgm:pt modelId="{0F5B5D5E-712E-0844-BE6D-D2078CE375E4}" type="pres">
      <dgm:prSet presAssocID="{6A109CC8-BF76-B04E-9664-0AA525A9B167}" presName="space" presStyleCnt="0"/>
      <dgm:spPr/>
    </dgm:pt>
    <dgm:pt modelId="{18EA76F3-0C21-EE46-ABA8-5377077545B8}" type="pres">
      <dgm:prSet presAssocID="{0CB5741B-74BD-CC48-B6EA-CBB46DC8D03E}" presName="composite" presStyleCnt="0"/>
      <dgm:spPr/>
    </dgm:pt>
    <dgm:pt modelId="{0422D60A-92EC-7544-B7BD-A1FCA2727006}" type="pres">
      <dgm:prSet presAssocID="{0CB5741B-74BD-CC48-B6EA-CBB46DC8D03E}" presName="LShape" presStyleLbl="alignNode1" presStyleIdx="4" presStyleCnt="5"/>
      <dgm:spPr/>
    </dgm:pt>
    <dgm:pt modelId="{3973CE56-3A72-934A-8278-4DAAF2B98350}" type="pres">
      <dgm:prSet presAssocID="{0CB5741B-74BD-CC48-B6EA-CBB46DC8D03E}" presName="ParentText" presStyleLbl="revTx" presStyleIdx="2" presStyleCnt="3">
        <dgm:presLayoutVars>
          <dgm:chMax val="0"/>
          <dgm:chPref val="0"/>
          <dgm:bulletEnabled val="1"/>
        </dgm:presLayoutVars>
      </dgm:prSet>
      <dgm:spPr/>
    </dgm:pt>
  </dgm:ptLst>
  <dgm:cxnLst>
    <dgm:cxn modelId="{06490713-EE7A-2940-A55B-E77E571A7BB8}" srcId="{4F685FDE-BDEC-0845-9064-0A48E3D75A5F}" destId="{BDEB4752-62C4-3F41-9638-D78FFE2997AD}" srcOrd="0" destOrd="0" parTransId="{0C9E9367-75BE-0347-B88A-B994992A4B6C}" sibTransId="{CE6C59D7-491B-1A46-AE35-C4E7A47D8C2C}"/>
    <dgm:cxn modelId="{A795E715-1AC3-184C-AB27-4EA7A55043ED}" srcId="{4F685FDE-BDEC-0845-9064-0A48E3D75A5F}" destId="{0CB5741B-74BD-CC48-B6EA-CBB46DC8D03E}" srcOrd="2" destOrd="0" parTransId="{5F7185DC-62A8-BE4E-8322-02A79349E223}" sibTransId="{0C228FD3-2FD3-AE4B-9782-F9F3E21F1B57}"/>
    <dgm:cxn modelId="{8C787C70-E1B3-3C4A-AA5F-C937987433AD}" srcId="{4F685FDE-BDEC-0845-9064-0A48E3D75A5F}" destId="{34097B9D-10A5-E44E-8468-C0F4A3369732}" srcOrd="1" destOrd="0" parTransId="{912622DC-73C9-9F4D-A953-C092B31ABE41}" sibTransId="{6A109CC8-BF76-B04E-9664-0AA525A9B167}"/>
    <dgm:cxn modelId="{6528C9A2-6493-4E4F-9225-0B19C365C21D}" type="presOf" srcId="{BDEB4752-62C4-3F41-9638-D78FFE2997AD}" destId="{D4D38193-6E4C-6D49-A4B2-ED92E7FC7A6D}" srcOrd="0" destOrd="0" presId="urn:microsoft.com/office/officeart/2009/3/layout/StepUpProcess"/>
    <dgm:cxn modelId="{0E40A5B1-4731-2E4B-838E-12A960AB566A}" type="presOf" srcId="{4F685FDE-BDEC-0845-9064-0A48E3D75A5F}" destId="{C185105B-2064-EE4A-9B6B-F931C7BF6365}" srcOrd="0" destOrd="0" presId="urn:microsoft.com/office/officeart/2009/3/layout/StepUpProcess"/>
    <dgm:cxn modelId="{F6CDFCDB-C96E-A047-9463-48C7AC00B5FF}" type="presOf" srcId="{34097B9D-10A5-E44E-8468-C0F4A3369732}" destId="{DA4E36F7-B785-9A43-A95F-271A497D4FF8}" srcOrd="0" destOrd="0" presId="urn:microsoft.com/office/officeart/2009/3/layout/StepUpProcess"/>
    <dgm:cxn modelId="{C9EA9DFD-0FBD-6645-9076-F8C9338F25C2}" type="presOf" srcId="{0CB5741B-74BD-CC48-B6EA-CBB46DC8D03E}" destId="{3973CE56-3A72-934A-8278-4DAAF2B98350}" srcOrd="0" destOrd="0" presId="urn:microsoft.com/office/officeart/2009/3/layout/StepUpProcess"/>
    <dgm:cxn modelId="{6DF6C2BD-FD4B-5348-B12C-17E3C24076EA}" type="presParOf" srcId="{C185105B-2064-EE4A-9B6B-F931C7BF6365}" destId="{9716D4FE-A7D8-9E46-80EC-E6888A063C03}" srcOrd="0" destOrd="0" presId="urn:microsoft.com/office/officeart/2009/3/layout/StepUpProcess"/>
    <dgm:cxn modelId="{059A4C8F-6C9C-034A-8F2B-D28AEAEE7C50}" type="presParOf" srcId="{9716D4FE-A7D8-9E46-80EC-E6888A063C03}" destId="{526DDC8B-88F8-6748-B961-27D2BD2A671D}" srcOrd="0" destOrd="0" presId="urn:microsoft.com/office/officeart/2009/3/layout/StepUpProcess"/>
    <dgm:cxn modelId="{B795F74D-3E0B-F744-AF80-7132FA5050B9}" type="presParOf" srcId="{9716D4FE-A7D8-9E46-80EC-E6888A063C03}" destId="{D4D38193-6E4C-6D49-A4B2-ED92E7FC7A6D}" srcOrd="1" destOrd="0" presId="urn:microsoft.com/office/officeart/2009/3/layout/StepUpProcess"/>
    <dgm:cxn modelId="{673FC8DF-3517-5948-A3A7-9DCD84E2C982}" type="presParOf" srcId="{9716D4FE-A7D8-9E46-80EC-E6888A063C03}" destId="{C4993073-4D41-6542-AF52-7A3B2FD1E137}" srcOrd="2" destOrd="0" presId="urn:microsoft.com/office/officeart/2009/3/layout/StepUpProcess"/>
    <dgm:cxn modelId="{4FBCB1E4-2970-6A40-AC85-22C69F9FF5DF}" type="presParOf" srcId="{C185105B-2064-EE4A-9B6B-F931C7BF6365}" destId="{10797A9A-41D8-AE49-845F-6A9ECB09BC68}" srcOrd="1" destOrd="0" presId="urn:microsoft.com/office/officeart/2009/3/layout/StepUpProcess"/>
    <dgm:cxn modelId="{A9B1D479-653E-B746-8F5B-512B382226A5}" type="presParOf" srcId="{10797A9A-41D8-AE49-845F-6A9ECB09BC68}" destId="{1494239C-A92C-C342-BB7F-A61F85B22172}" srcOrd="0" destOrd="0" presId="urn:microsoft.com/office/officeart/2009/3/layout/StepUpProcess"/>
    <dgm:cxn modelId="{EF0A4E51-EF35-8A4D-9007-79A8BE3C8ED6}" type="presParOf" srcId="{C185105B-2064-EE4A-9B6B-F931C7BF6365}" destId="{731FD3FD-743D-924B-BF37-3D5CE7AD4FB6}" srcOrd="2" destOrd="0" presId="urn:microsoft.com/office/officeart/2009/3/layout/StepUpProcess"/>
    <dgm:cxn modelId="{87CE508D-BDA0-D34D-A45C-A6327A90CD8C}" type="presParOf" srcId="{731FD3FD-743D-924B-BF37-3D5CE7AD4FB6}" destId="{5CCCFD62-16FB-7F42-AECB-162E2737BDFB}" srcOrd="0" destOrd="0" presId="urn:microsoft.com/office/officeart/2009/3/layout/StepUpProcess"/>
    <dgm:cxn modelId="{628330F3-9E91-034A-8F42-49D758551ADD}" type="presParOf" srcId="{731FD3FD-743D-924B-BF37-3D5CE7AD4FB6}" destId="{DA4E36F7-B785-9A43-A95F-271A497D4FF8}" srcOrd="1" destOrd="0" presId="urn:microsoft.com/office/officeart/2009/3/layout/StepUpProcess"/>
    <dgm:cxn modelId="{F7C0AF0E-548C-F740-8FD4-5EC7DDAB6CD1}" type="presParOf" srcId="{731FD3FD-743D-924B-BF37-3D5CE7AD4FB6}" destId="{FD35A1ED-98CB-A743-AA3A-18F6988B1849}" srcOrd="2" destOrd="0" presId="urn:microsoft.com/office/officeart/2009/3/layout/StepUpProcess"/>
    <dgm:cxn modelId="{91DDAB1A-ECE3-F746-8BC7-7FCAE0B0F55B}" type="presParOf" srcId="{C185105B-2064-EE4A-9B6B-F931C7BF6365}" destId="{EDF9984C-A4D2-B14F-A90D-874508B656F1}" srcOrd="3" destOrd="0" presId="urn:microsoft.com/office/officeart/2009/3/layout/StepUpProcess"/>
    <dgm:cxn modelId="{69B8DEBA-8710-D84D-A3FD-48506EB4811B}" type="presParOf" srcId="{EDF9984C-A4D2-B14F-A90D-874508B656F1}" destId="{0F5B5D5E-712E-0844-BE6D-D2078CE375E4}" srcOrd="0" destOrd="0" presId="urn:microsoft.com/office/officeart/2009/3/layout/StepUpProcess"/>
    <dgm:cxn modelId="{E2452D2C-65F3-894A-BFA0-A37A4123F42C}" type="presParOf" srcId="{C185105B-2064-EE4A-9B6B-F931C7BF6365}" destId="{18EA76F3-0C21-EE46-ABA8-5377077545B8}" srcOrd="4" destOrd="0" presId="urn:microsoft.com/office/officeart/2009/3/layout/StepUpProcess"/>
    <dgm:cxn modelId="{3CEEBEF9-F3C5-B647-8454-918F2053C49C}" type="presParOf" srcId="{18EA76F3-0C21-EE46-ABA8-5377077545B8}" destId="{0422D60A-92EC-7544-B7BD-A1FCA2727006}" srcOrd="0" destOrd="0" presId="urn:microsoft.com/office/officeart/2009/3/layout/StepUpProcess"/>
    <dgm:cxn modelId="{432A55E3-8C97-A341-904A-91A778B4A6FE}" type="presParOf" srcId="{18EA76F3-0C21-EE46-ABA8-5377077545B8}" destId="{3973CE56-3A72-934A-8278-4DAAF2B98350}"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85FDE-BDEC-0845-9064-0A48E3D75A5F}"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DEB4752-62C4-3F41-9638-D78FFE2997AD}">
      <dgm:prSet phldrT="[Text]"/>
      <dgm:spPr/>
      <dgm:t>
        <a:bodyPr/>
        <a:lstStyle/>
        <a:p>
          <a:r>
            <a:rPr lang="en-GB" dirty="0"/>
            <a:t>Review census data</a:t>
          </a:r>
        </a:p>
      </dgm:t>
    </dgm:pt>
    <dgm:pt modelId="{0C9E9367-75BE-0347-B88A-B994992A4B6C}" type="parTrans" cxnId="{06490713-EE7A-2940-A55B-E77E571A7BB8}">
      <dgm:prSet/>
      <dgm:spPr/>
      <dgm:t>
        <a:bodyPr/>
        <a:lstStyle/>
        <a:p>
          <a:endParaRPr lang="en-GB"/>
        </a:p>
      </dgm:t>
    </dgm:pt>
    <dgm:pt modelId="{CE6C59D7-491B-1A46-AE35-C4E7A47D8C2C}" type="sibTrans" cxnId="{06490713-EE7A-2940-A55B-E77E571A7BB8}">
      <dgm:prSet/>
      <dgm:spPr/>
      <dgm:t>
        <a:bodyPr/>
        <a:lstStyle/>
        <a:p>
          <a:endParaRPr lang="en-GB"/>
        </a:p>
      </dgm:t>
    </dgm:pt>
    <dgm:pt modelId="{34097B9D-10A5-E44E-8468-C0F4A3369732}">
      <dgm:prSet phldrT="[Text]"/>
      <dgm:spPr/>
      <dgm:t>
        <a:bodyPr/>
        <a:lstStyle/>
        <a:p>
          <a:r>
            <a:rPr lang="en-GB" dirty="0"/>
            <a:t>Add contextual knowledge</a:t>
          </a:r>
        </a:p>
      </dgm:t>
    </dgm:pt>
    <dgm:pt modelId="{912622DC-73C9-9F4D-A953-C092B31ABE41}" type="parTrans" cxnId="{8C787C70-E1B3-3C4A-AA5F-C937987433AD}">
      <dgm:prSet/>
      <dgm:spPr/>
      <dgm:t>
        <a:bodyPr/>
        <a:lstStyle/>
        <a:p>
          <a:endParaRPr lang="en-GB"/>
        </a:p>
      </dgm:t>
    </dgm:pt>
    <dgm:pt modelId="{6A109CC8-BF76-B04E-9664-0AA525A9B167}" type="sibTrans" cxnId="{8C787C70-E1B3-3C4A-AA5F-C937987433AD}">
      <dgm:prSet/>
      <dgm:spPr/>
      <dgm:t>
        <a:bodyPr/>
        <a:lstStyle/>
        <a:p>
          <a:endParaRPr lang="en-GB"/>
        </a:p>
      </dgm:t>
    </dgm:pt>
    <dgm:pt modelId="{0CB5741B-74BD-CC48-B6EA-CBB46DC8D03E}">
      <dgm:prSet phldrT="[Text]"/>
      <dgm:spPr/>
      <dgm:t>
        <a:bodyPr/>
        <a:lstStyle/>
        <a:p>
          <a:r>
            <a:rPr lang="en-GB" dirty="0"/>
            <a:t>Establishment decision </a:t>
          </a:r>
        </a:p>
      </dgm:t>
    </dgm:pt>
    <dgm:pt modelId="{5F7185DC-62A8-BE4E-8322-02A79349E223}" type="parTrans" cxnId="{A795E715-1AC3-184C-AB27-4EA7A55043ED}">
      <dgm:prSet/>
      <dgm:spPr/>
      <dgm:t>
        <a:bodyPr/>
        <a:lstStyle/>
        <a:p>
          <a:endParaRPr lang="en-GB"/>
        </a:p>
      </dgm:t>
    </dgm:pt>
    <dgm:pt modelId="{0C228FD3-2FD3-AE4B-9782-F9F3E21F1B57}" type="sibTrans" cxnId="{A795E715-1AC3-184C-AB27-4EA7A55043ED}">
      <dgm:prSet/>
      <dgm:spPr/>
      <dgm:t>
        <a:bodyPr/>
        <a:lstStyle/>
        <a:p>
          <a:endParaRPr lang="en-GB"/>
        </a:p>
      </dgm:t>
    </dgm:pt>
    <dgm:pt modelId="{C185105B-2064-EE4A-9B6B-F931C7BF6365}" type="pres">
      <dgm:prSet presAssocID="{4F685FDE-BDEC-0845-9064-0A48E3D75A5F}" presName="rootnode" presStyleCnt="0">
        <dgm:presLayoutVars>
          <dgm:chMax/>
          <dgm:chPref/>
          <dgm:dir/>
          <dgm:animLvl val="lvl"/>
        </dgm:presLayoutVars>
      </dgm:prSet>
      <dgm:spPr/>
    </dgm:pt>
    <dgm:pt modelId="{9716D4FE-A7D8-9E46-80EC-E6888A063C03}" type="pres">
      <dgm:prSet presAssocID="{BDEB4752-62C4-3F41-9638-D78FFE2997AD}" presName="composite" presStyleCnt="0"/>
      <dgm:spPr/>
    </dgm:pt>
    <dgm:pt modelId="{526DDC8B-88F8-6748-B961-27D2BD2A671D}" type="pres">
      <dgm:prSet presAssocID="{BDEB4752-62C4-3F41-9638-D78FFE2997AD}" presName="LShape" presStyleLbl="alignNode1" presStyleIdx="0" presStyleCnt="5"/>
      <dgm:spPr/>
    </dgm:pt>
    <dgm:pt modelId="{D4D38193-6E4C-6D49-A4B2-ED92E7FC7A6D}" type="pres">
      <dgm:prSet presAssocID="{BDEB4752-62C4-3F41-9638-D78FFE2997AD}" presName="ParentText" presStyleLbl="revTx" presStyleIdx="0" presStyleCnt="3">
        <dgm:presLayoutVars>
          <dgm:chMax val="0"/>
          <dgm:chPref val="0"/>
          <dgm:bulletEnabled val="1"/>
        </dgm:presLayoutVars>
      </dgm:prSet>
      <dgm:spPr/>
    </dgm:pt>
    <dgm:pt modelId="{C4993073-4D41-6542-AF52-7A3B2FD1E137}" type="pres">
      <dgm:prSet presAssocID="{BDEB4752-62C4-3F41-9638-D78FFE2997AD}" presName="Triangle" presStyleLbl="alignNode1" presStyleIdx="1" presStyleCnt="5"/>
      <dgm:spPr/>
    </dgm:pt>
    <dgm:pt modelId="{10797A9A-41D8-AE49-845F-6A9ECB09BC68}" type="pres">
      <dgm:prSet presAssocID="{CE6C59D7-491B-1A46-AE35-C4E7A47D8C2C}" presName="sibTrans" presStyleCnt="0"/>
      <dgm:spPr/>
    </dgm:pt>
    <dgm:pt modelId="{1494239C-A92C-C342-BB7F-A61F85B22172}" type="pres">
      <dgm:prSet presAssocID="{CE6C59D7-491B-1A46-AE35-C4E7A47D8C2C}" presName="space" presStyleCnt="0"/>
      <dgm:spPr/>
    </dgm:pt>
    <dgm:pt modelId="{731FD3FD-743D-924B-BF37-3D5CE7AD4FB6}" type="pres">
      <dgm:prSet presAssocID="{34097B9D-10A5-E44E-8468-C0F4A3369732}" presName="composite" presStyleCnt="0"/>
      <dgm:spPr/>
    </dgm:pt>
    <dgm:pt modelId="{5CCCFD62-16FB-7F42-AECB-162E2737BDFB}" type="pres">
      <dgm:prSet presAssocID="{34097B9D-10A5-E44E-8468-C0F4A3369732}" presName="LShape" presStyleLbl="alignNode1" presStyleIdx="2" presStyleCnt="5"/>
      <dgm:spPr/>
    </dgm:pt>
    <dgm:pt modelId="{DA4E36F7-B785-9A43-A95F-271A497D4FF8}" type="pres">
      <dgm:prSet presAssocID="{34097B9D-10A5-E44E-8468-C0F4A3369732}" presName="ParentText" presStyleLbl="revTx" presStyleIdx="1" presStyleCnt="3">
        <dgm:presLayoutVars>
          <dgm:chMax val="0"/>
          <dgm:chPref val="0"/>
          <dgm:bulletEnabled val="1"/>
        </dgm:presLayoutVars>
      </dgm:prSet>
      <dgm:spPr/>
    </dgm:pt>
    <dgm:pt modelId="{FD35A1ED-98CB-A743-AA3A-18F6988B1849}" type="pres">
      <dgm:prSet presAssocID="{34097B9D-10A5-E44E-8468-C0F4A3369732}" presName="Triangle" presStyleLbl="alignNode1" presStyleIdx="3" presStyleCnt="5"/>
      <dgm:spPr/>
    </dgm:pt>
    <dgm:pt modelId="{EDF9984C-A4D2-B14F-A90D-874508B656F1}" type="pres">
      <dgm:prSet presAssocID="{6A109CC8-BF76-B04E-9664-0AA525A9B167}" presName="sibTrans" presStyleCnt="0"/>
      <dgm:spPr/>
    </dgm:pt>
    <dgm:pt modelId="{0F5B5D5E-712E-0844-BE6D-D2078CE375E4}" type="pres">
      <dgm:prSet presAssocID="{6A109CC8-BF76-B04E-9664-0AA525A9B167}" presName="space" presStyleCnt="0"/>
      <dgm:spPr/>
    </dgm:pt>
    <dgm:pt modelId="{18EA76F3-0C21-EE46-ABA8-5377077545B8}" type="pres">
      <dgm:prSet presAssocID="{0CB5741B-74BD-CC48-B6EA-CBB46DC8D03E}" presName="composite" presStyleCnt="0"/>
      <dgm:spPr/>
    </dgm:pt>
    <dgm:pt modelId="{0422D60A-92EC-7544-B7BD-A1FCA2727006}" type="pres">
      <dgm:prSet presAssocID="{0CB5741B-74BD-CC48-B6EA-CBB46DC8D03E}" presName="LShape" presStyleLbl="alignNode1" presStyleIdx="4" presStyleCnt="5"/>
      <dgm:spPr/>
    </dgm:pt>
    <dgm:pt modelId="{3973CE56-3A72-934A-8278-4DAAF2B98350}" type="pres">
      <dgm:prSet presAssocID="{0CB5741B-74BD-CC48-B6EA-CBB46DC8D03E}" presName="ParentText" presStyleLbl="revTx" presStyleIdx="2" presStyleCnt="3">
        <dgm:presLayoutVars>
          <dgm:chMax val="0"/>
          <dgm:chPref val="0"/>
          <dgm:bulletEnabled val="1"/>
        </dgm:presLayoutVars>
      </dgm:prSet>
      <dgm:spPr/>
    </dgm:pt>
  </dgm:ptLst>
  <dgm:cxnLst>
    <dgm:cxn modelId="{06490713-EE7A-2940-A55B-E77E571A7BB8}" srcId="{4F685FDE-BDEC-0845-9064-0A48E3D75A5F}" destId="{BDEB4752-62C4-3F41-9638-D78FFE2997AD}" srcOrd="0" destOrd="0" parTransId="{0C9E9367-75BE-0347-B88A-B994992A4B6C}" sibTransId="{CE6C59D7-491B-1A46-AE35-C4E7A47D8C2C}"/>
    <dgm:cxn modelId="{A795E715-1AC3-184C-AB27-4EA7A55043ED}" srcId="{4F685FDE-BDEC-0845-9064-0A48E3D75A5F}" destId="{0CB5741B-74BD-CC48-B6EA-CBB46DC8D03E}" srcOrd="2" destOrd="0" parTransId="{5F7185DC-62A8-BE4E-8322-02A79349E223}" sibTransId="{0C228FD3-2FD3-AE4B-9782-F9F3E21F1B57}"/>
    <dgm:cxn modelId="{8C787C70-E1B3-3C4A-AA5F-C937987433AD}" srcId="{4F685FDE-BDEC-0845-9064-0A48E3D75A5F}" destId="{34097B9D-10A5-E44E-8468-C0F4A3369732}" srcOrd="1" destOrd="0" parTransId="{912622DC-73C9-9F4D-A953-C092B31ABE41}" sibTransId="{6A109CC8-BF76-B04E-9664-0AA525A9B167}"/>
    <dgm:cxn modelId="{6528C9A2-6493-4E4F-9225-0B19C365C21D}" type="presOf" srcId="{BDEB4752-62C4-3F41-9638-D78FFE2997AD}" destId="{D4D38193-6E4C-6D49-A4B2-ED92E7FC7A6D}" srcOrd="0" destOrd="0" presId="urn:microsoft.com/office/officeart/2009/3/layout/StepUpProcess"/>
    <dgm:cxn modelId="{0E40A5B1-4731-2E4B-838E-12A960AB566A}" type="presOf" srcId="{4F685FDE-BDEC-0845-9064-0A48E3D75A5F}" destId="{C185105B-2064-EE4A-9B6B-F931C7BF6365}" srcOrd="0" destOrd="0" presId="urn:microsoft.com/office/officeart/2009/3/layout/StepUpProcess"/>
    <dgm:cxn modelId="{F6CDFCDB-C96E-A047-9463-48C7AC00B5FF}" type="presOf" srcId="{34097B9D-10A5-E44E-8468-C0F4A3369732}" destId="{DA4E36F7-B785-9A43-A95F-271A497D4FF8}" srcOrd="0" destOrd="0" presId="urn:microsoft.com/office/officeart/2009/3/layout/StepUpProcess"/>
    <dgm:cxn modelId="{C9EA9DFD-0FBD-6645-9076-F8C9338F25C2}" type="presOf" srcId="{0CB5741B-74BD-CC48-B6EA-CBB46DC8D03E}" destId="{3973CE56-3A72-934A-8278-4DAAF2B98350}" srcOrd="0" destOrd="0" presId="urn:microsoft.com/office/officeart/2009/3/layout/StepUpProcess"/>
    <dgm:cxn modelId="{6DF6C2BD-FD4B-5348-B12C-17E3C24076EA}" type="presParOf" srcId="{C185105B-2064-EE4A-9B6B-F931C7BF6365}" destId="{9716D4FE-A7D8-9E46-80EC-E6888A063C03}" srcOrd="0" destOrd="0" presId="urn:microsoft.com/office/officeart/2009/3/layout/StepUpProcess"/>
    <dgm:cxn modelId="{059A4C8F-6C9C-034A-8F2B-D28AEAEE7C50}" type="presParOf" srcId="{9716D4FE-A7D8-9E46-80EC-E6888A063C03}" destId="{526DDC8B-88F8-6748-B961-27D2BD2A671D}" srcOrd="0" destOrd="0" presId="urn:microsoft.com/office/officeart/2009/3/layout/StepUpProcess"/>
    <dgm:cxn modelId="{B795F74D-3E0B-F744-AF80-7132FA5050B9}" type="presParOf" srcId="{9716D4FE-A7D8-9E46-80EC-E6888A063C03}" destId="{D4D38193-6E4C-6D49-A4B2-ED92E7FC7A6D}" srcOrd="1" destOrd="0" presId="urn:microsoft.com/office/officeart/2009/3/layout/StepUpProcess"/>
    <dgm:cxn modelId="{673FC8DF-3517-5948-A3A7-9DCD84E2C982}" type="presParOf" srcId="{9716D4FE-A7D8-9E46-80EC-E6888A063C03}" destId="{C4993073-4D41-6542-AF52-7A3B2FD1E137}" srcOrd="2" destOrd="0" presId="urn:microsoft.com/office/officeart/2009/3/layout/StepUpProcess"/>
    <dgm:cxn modelId="{4FBCB1E4-2970-6A40-AC85-22C69F9FF5DF}" type="presParOf" srcId="{C185105B-2064-EE4A-9B6B-F931C7BF6365}" destId="{10797A9A-41D8-AE49-845F-6A9ECB09BC68}" srcOrd="1" destOrd="0" presId="urn:microsoft.com/office/officeart/2009/3/layout/StepUpProcess"/>
    <dgm:cxn modelId="{A9B1D479-653E-B746-8F5B-512B382226A5}" type="presParOf" srcId="{10797A9A-41D8-AE49-845F-6A9ECB09BC68}" destId="{1494239C-A92C-C342-BB7F-A61F85B22172}" srcOrd="0" destOrd="0" presId="urn:microsoft.com/office/officeart/2009/3/layout/StepUpProcess"/>
    <dgm:cxn modelId="{EF0A4E51-EF35-8A4D-9007-79A8BE3C8ED6}" type="presParOf" srcId="{C185105B-2064-EE4A-9B6B-F931C7BF6365}" destId="{731FD3FD-743D-924B-BF37-3D5CE7AD4FB6}" srcOrd="2" destOrd="0" presId="urn:microsoft.com/office/officeart/2009/3/layout/StepUpProcess"/>
    <dgm:cxn modelId="{87CE508D-BDA0-D34D-A45C-A6327A90CD8C}" type="presParOf" srcId="{731FD3FD-743D-924B-BF37-3D5CE7AD4FB6}" destId="{5CCCFD62-16FB-7F42-AECB-162E2737BDFB}" srcOrd="0" destOrd="0" presId="urn:microsoft.com/office/officeart/2009/3/layout/StepUpProcess"/>
    <dgm:cxn modelId="{628330F3-9E91-034A-8F42-49D758551ADD}" type="presParOf" srcId="{731FD3FD-743D-924B-BF37-3D5CE7AD4FB6}" destId="{DA4E36F7-B785-9A43-A95F-271A497D4FF8}" srcOrd="1" destOrd="0" presId="urn:microsoft.com/office/officeart/2009/3/layout/StepUpProcess"/>
    <dgm:cxn modelId="{F7C0AF0E-548C-F740-8FD4-5EC7DDAB6CD1}" type="presParOf" srcId="{731FD3FD-743D-924B-BF37-3D5CE7AD4FB6}" destId="{FD35A1ED-98CB-A743-AA3A-18F6988B1849}" srcOrd="2" destOrd="0" presId="urn:microsoft.com/office/officeart/2009/3/layout/StepUpProcess"/>
    <dgm:cxn modelId="{91DDAB1A-ECE3-F746-8BC7-7FCAE0B0F55B}" type="presParOf" srcId="{C185105B-2064-EE4A-9B6B-F931C7BF6365}" destId="{EDF9984C-A4D2-B14F-A90D-874508B656F1}" srcOrd="3" destOrd="0" presId="urn:microsoft.com/office/officeart/2009/3/layout/StepUpProcess"/>
    <dgm:cxn modelId="{69B8DEBA-8710-D84D-A3FD-48506EB4811B}" type="presParOf" srcId="{EDF9984C-A4D2-B14F-A90D-874508B656F1}" destId="{0F5B5D5E-712E-0844-BE6D-D2078CE375E4}" srcOrd="0" destOrd="0" presId="urn:microsoft.com/office/officeart/2009/3/layout/StepUpProcess"/>
    <dgm:cxn modelId="{E2452D2C-65F3-894A-BFA0-A37A4123F42C}" type="presParOf" srcId="{C185105B-2064-EE4A-9B6B-F931C7BF6365}" destId="{18EA76F3-0C21-EE46-ABA8-5377077545B8}" srcOrd="4" destOrd="0" presId="urn:microsoft.com/office/officeart/2009/3/layout/StepUpProcess"/>
    <dgm:cxn modelId="{3CEEBEF9-F3C5-B647-8454-918F2053C49C}" type="presParOf" srcId="{18EA76F3-0C21-EE46-ABA8-5377077545B8}" destId="{0422D60A-92EC-7544-B7BD-A1FCA2727006}" srcOrd="0" destOrd="0" presId="urn:microsoft.com/office/officeart/2009/3/layout/StepUpProcess"/>
    <dgm:cxn modelId="{432A55E3-8C97-A341-904A-91A778B4A6FE}" type="presParOf" srcId="{18EA76F3-0C21-EE46-ABA8-5377077545B8}" destId="{3973CE56-3A72-934A-8278-4DAAF2B98350}"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85FDE-BDEC-0845-9064-0A48E3D75A5F}"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DEB4752-62C4-3F41-9638-D78FFE2997AD}">
      <dgm:prSet phldrT="[Text]"/>
      <dgm:spPr/>
      <dgm:t>
        <a:bodyPr/>
        <a:lstStyle/>
        <a:p>
          <a:r>
            <a:rPr lang="en-GB" dirty="0"/>
            <a:t>Review census data</a:t>
          </a:r>
        </a:p>
      </dgm:t>
    </dgm:pt>
    <dgm:pt modelId="{0C9E9367-75BE-0347-B88A-B994992A4B6C}" type="parTrans" cxnId="{06490713-EE7A-2940-A55B-E77E571A7BB8}">
      <dgm:prSet/>
      <dgm:spPr/>
      <dgm:t>
        <a:bodyPr/>
        <a:lstStyle/>
        <a:p>
          <a:endParaRPr lang="en-GB"/>
        </a:p>
      </dgm:t>
    </dgm:pt>
    <dgm:pt modelId="{CE6C59D7-491B-1A46-AE35-C4E7A47D8C2C}" type="sibTrans" cxnId="{06490713-EE7A-2940-A55B-E77E571A7BB8}">
      <dgm:prSet/>
      <dgm:spPr/>
      <dgm:t>
        <a:bodyPr/>
        <a:lstStyle/>
        <a:p>
          <a:endParaRPr lang="en-GB"/>
        </a:p>
      </dgm:t>
    </dgm:pt>
    <dgm:pt modelId="{34097B9D-10A5-E44E-8468-C0F4A3369732}">
      <dgm:prSet phldrT="[Text]"/>
      <dgm:spPr/>
      <dgm:t>
        <a:bodyPr/>
        <a:lstStyle/>
        <a:p>
          <a:r>
            <a:rPr lang="en-GB" dirty="0"/>
            <a:t>Add contextual knowledge</a:t>
          </a:r>
        </a:p>
      </dgm:t>
    </dgm:pt>
    <dgm:pt modelId="{912622DC-73C9-9F4D-A953-C092B31ABE41}" type="parTrans" cxnId="{8C787C70-E1B3-3C4A-AA5F-C937987433AD}">
      <dgm:prSet/>
      <dgm:spPr/>
      <dgm:t>
        <a:bodyPr/>
        <a:lstStyle/>
        <a:p>
          <a:endParaRPr lang="en-GB"/>
        </a:p>
      </dgm:t>
    </dgm:pt>
    <dgm:pt modelId="{6A109CC8-BF76-B04E-9664-0AA525A9B167}" type="sibTrans" cxnId="{8C787C70-E1B3-3C4A-AA5F-C937987433AD}">
      <dgm:prSet/>
      <dgm:spPr/>
      <dgm:t>
        <a:bodyPr/>
        <a:lstStyle/>
        <a:p>
          <a:endParaRPr lang="en-GB"/>
        </a:p>
      </dgm:t>
    </dgm:pt>
    <dgm:pt modelId="{0CB5741B-74BD-CC48-B6EA-CBB46DC8D03E}">
      <dgm:prSet phldrT="[Text]"/>
      <dgm:spPr/>
      <dgm:t>
        <a:bodyPr/>
        <a:lstStyle/>
        <a:p>
          <a:r>
            <a:rPr lang="en-GB" dirty="0"/>
            <a:t>Establishment decision </a:t>
          </a:r>
        </a:p>
      </dgm:t>
    </dgm:pt>
    <dgm:pt modelId="{5F7185DC-62A8-BE4E-8322-02A79349E223}" type="parTrans" cxnId="{A795E715-1AC3-184C-AB27-4EA7A55043ED}">
      <dgm:prSet/>
      <dgm:spPr/>
      <dgm:t>
        <a:bodyPr/>
        <a:lstStyle/>
        <a:p>
          <a:endParaRPr lang="en-GB"/>
        </a:p>
      </dgm:t>
    </dgm:pt>
    <dgm:pt modelId="{0C228FD3-2FD3-AE4B-9782-F9F3E21F1B57}" type="sibTrans" cxnId="{A795E715-1AC3-184C-AB27-4EA7A55043ED}">
      <dgm:prSet/>
      <dgm:spPr/>
      <dgm:t>
        <a:bodyPr/>
        <a:lstStyle/>
        <a:p>
          <a:endParaRPr lang="en-GB"/>
        </a:p>
      </dgm:t>
    </dgm:pt>
    <dgm:pt modelId="{C185105B-2064-EE4A-9B6B-F931C7BF6365}" type="pres">
      <dgm:prSet presAssocID="{4F685FDE-BDEC-0845-9064-0A48E3D75A5F}" presName="rootnode" presStyleCnt="0">
        <dgm:presLayoutVars>
          <dgm:chMax/>
          <dgm:chPref/>
          <dgm:dir/>
          <dgm:animLvl val="lvl"/>
        </dgm:presLayoutVars>
      </dgm:prSet>
      <dgm:spPr/>
    </dgm:pt>
    <dgm:pt modelId="{9716D4FE-A7D8-9E46-80EC-E6888A063C03}" type="pres">
      <dgm:prSet presAssocID="{BDEB4752-62C4-3F41-9638-D78FFE2997AD}" presName="composite" presStyleCnt="0"/>
      <dgm:spPr/>
    </dgm:pt>
    <dgm:pt modelId="{526DDC8B-88F8-6748-B961-27D2BD2A671D}" type="pres">
      <dgm:prSet presAssocID="{BDEB4752-62C4-3F41-9638-D78FFE2997AD}" presName="LShape" presStyleLbl="alignNode1" presStyleIdx="0" presStyleCnt="5"/>
      <dgm:spPr/>
    </dgm:pt>
    <dgm:pt modelId="{D4D38193-6E4C-6D49-A4B2-ED92E7FC7A6D}" type="pres">
      <dgm:prSet presAssocID="{BDEB4752-62C4-3F41-9638-D78FFE2997AD}" presName="ParentText" presStyleLbl="revTx" presStyleIdx="0" presStyleCnt="3">
        <dgm:presLayoutVars>
          <dgm:chMax val="0"/>
          <dgm:chPref val="0"/>
          <dgm:bulletEnabled val="1"/>
        </dgm:presLayoutVars>
      </dgm:prSet>
      <dgm:spPr/>
    </dgm:pt>
    <dgm:pt modelId="{C4993073-4D41-6542-AF52-7A3B2FD1E137}" type="pres">
      <dgm:prSet presAssocID="{BDEB4752-62C4-3F41-9638-D78FFE2997AD}" presName="Triangle" presStyleLbl="alignNode1" presStyleIdx="1" presStyleCnt="5"/>
      <dgm:spPr/>
    </dgm:pt>
    <dgm:pt modelId="{10797A9A-41D8-AE49-845F-6A9ECB09BC68}" type="pres">
      <dgm:prSet presAssocID="{CE6C59D7-491B-1A46-AE35-C4E7A47D8C2C}" presName="sibTrans" presStyleCnt="0"/>
      <dgm:spPr/>
    </dgm:pt>
    <dgm:pt modelId="{1494239C-A92C-C342-BB7F-A61F85B22172}" type="pres">
      <dgm:prSet presAssocID="{CE6C59D7-491B-1A46-AE35-C4E7A47D8C2C}" presName="space" presStyleCnt="0"/>
      <dgm:spPr/>
    </dgm:pt>
    <dgm:pt modelId="{731FD3FD-743D-924B-BF37-3D5CE7AD4FB6}" type="pres">
      <dgm:prSet presAssocID="{34097B9D-10A5-E44E-8468-C0F4A3369732}" presName="composite" presStyleCnt="0"/>
      <dgm:spPr/>
    </dgm:pt>
    <dgm:pt modelId="{5CCCFD62-16FB-7F42-AECB-162E2737BDFB}" type="pres">
      <dgm:prSet presAssocID="{34097B9D-10A5-E44E-8468-C0F4A3369732}" presName="LShape" presStyleLbl="alignNode1" presStyleIdx="2" presStyleCnt="5"/>
      <dgm:spPr/>
    </dgm:pt>
    <dgm:pt modelId="{DA4E36F7-B785-9A43-A95F-271A497D4FF8}" type="pres">
      <dgm:prSet presAssocID="{34097B9D-10A5-E44E-8468-C0F4A3369732}" presName="ParentText" presStyleLbl="revTx" presStyleIdx="1" presStyleCnt="3">
        <dgm:presLayoutVars>
          <dgm:chMax val="0"/>
          <dgm:chPref val="0"/>
          <dgm:bulletEnabled val="1"/>
        </dgm:presLayoutVars>
      </dgm:prSet>
      <dgm:spPr/>
    </dgm:pt>
    <dgm:pt modelId="{FD35A1ED-98CB-A743-AA3A-18F6988B1849}" type="pres">
      <dgm:prSet presAssocID="{34097B9D-10A5-E44E-8468-C0F4A3369732}" presName="Triangle" presStyleLbl="alignNode1" presStyleIdx="3" presStyleCnt="5"/>
      <dgm:spPr/>
    </dgm:pt>
    <dgm:pt modelId="{EDF9984C-A4D2-B14F-A90D-874508B656F1}" type="pres">
      <dgm:prSet presAssocID="{6A109CC8-BF76-B04E-9664-0AA525A9B167}" presName="sibTrans" presStyleCnt="0"/>
      <dgm:spPr/>
    </dgm:pt>
    <dgm:pt modelId="{0F5B5D5E-712E-0844-BE6D-D2078CE375E4}" type="pres">
      <dgm:prSet presAssocID="{6A109CC8-BF76-B04E-9664-0AA525A9B167}" presName="space" presStyleCnt="0"/>
      <dgm:spPr/>
    </dgm:pt>
    <dgm:pt modelId="{18EA76F3-0C21-EE46-ABA8-5377077545B8}" type="pres">
      <dgm:prSet presAssocID="{0CB5741B-74BD-CC48-B6EA-CBB46DC8D03E}" presName="composite" presStyleCnt="0"/>
      <dgm:spPr/>
    </dgm:pt>
    <dgm:pt modelId="{0422D60A-92EC-7544-B7BD-A1FCA2727006}" type="pres">
      <dgm:prSet presAssocID="{0CB5741B-74BD-CC48-B6EA-CBB46DC8D03E}" presName="LShape" presStyleLbl="alignNode1" presStyleIdx="4" presStyleCnt="5"/>
      <dgm:spPr/>
    </dgm:pt>
    <dgm:pt modelId="{3973CE56-3A72-934A-8278-4DAAF2B98350}" type="pres">
      <dgm:prSet presAssocID="{0CB5741B-74BD-CC48-B6EA-CBB46DC8D03E}" presName="ParentText" presStyleLbl="revTx" presStyleIdx="2" presStyleCnt="3">
        <dgm:presLayoutVars>
          <dgm:chMax val="0"/>
          <dgm:chPref val="0"/>
          <dgm:bulletEnabled val="1"/>
        </dgm:presLayoutVars>
      </dgm:prSet>
      <dgm:spPr/>
    </dgm:pt>
  </dgm:ptLst>
  <dgm:cxnLst>
    <dgm:cxn modelId="{06490713-EE7A-2940-A55B-E77E571A7BB8}" srcId="{4F685FDE-BDEC-0845-9064-0A48E3D75A5F}" destId="{BDEB4752-62C4-3F41-9638-D78FFE2997AD}" srcOrd="0" destOrd="0" parTransId="{0C9E9367-75BE-0347-B88A-B994992A4B6C}" sibTransId="{CE6C59D7-491B-1A46-AE35-C4E7A47D8C2C}"/>
    <dgm:cxn modelId="{A795E715-1AC3-184C-AB27-4EA7A55043ED}" srcId="{4F685FDE-BDEC-0845-9064-0A48E3D75A5F}" destId="{0CB5741B-74BD-CC48-B6EA-CBB46DC8D03E}" srcOrd="2" destOrd="0" parTransId="{5F7185DC-62A8-BE4E-8322-02A79349E223}" sibTransId="{0C228FD3-2FD3-AE4B-9782-F9F3E21F1B57}"/>
    <dgm:cxn modelId="{8C787C70-E1B3-3C4A-AA5F-C937987433AD}" srcId="{4F685FDE-BDEC-0845-9064-0A48E3D75A5F}" destId="{34097B9D-10A5-E44E-8468-C0F4A3369732}" srcOrd="1" destOrd="0" parTransId="{912622DC-73C9-9F4D-A953-C092B31ABE41}" sibTransId="{6A109CC8-BF76-B04E-9664-0AA525A9B167}"/>
    <dgm:cxn modelId="{6528C9A2-6493-4E4F-9225-0B19C365C21D}" type="presOf" srcId="{BDEB4752-62C4-3F41-9638-D78FFE2997AD}" destId="{D4D38193-6E4C-6D49-A4B2-ED92E7FC7A6D}" srcOrd="0" destOrd="0" presId="urn:microsoft.com/office/officeart/2009/3/layout/StepUpProcess"/>
    <dgm:cxn modelId="{0E40A5B1-4731-2E4B-838E-12A960AB566A}" type="presOf" srcId="{4F685FDE-BDEC-0845-9064-0A48E3D75A5F}" destId="{C185105B-2064-EE4A-9B6B-F931C7BF6365}" srcOrd="0" destOrd="0" presId="urn:microsoft.com/office/officeart/2009/3/layout/StepUpProcess"/>
    <dgm:cxn modelId="{F6CDFCDB-C96E-A047-9463-48C7AC00B5FF}" type="presOf" srcId="{34097B9D-10A5-E44E-8468-C0F4A3369732}" destId="{DA4E36F7-B785-9A43-A95F-271A497D4FF8}" srcOrd="0" destOrd="0" presId="urn:microsoft.com/office/officeart/2009/3/layout/StepUpProcess"/>
    <dgm:cxn modelId="{C9EA9DFD-0FBD-6645-9076-F8C9338F25C2}" type="presOf" srcId="{0CB5741B-74BD-CC48-B6EA-CBB46DC8D03E}" destId="{3973CE56-3A72-934A-8278-4DAAF2B98350}" srcOrd="0" destOrd="0" presId="urn:microsoft.com/office/officeart/2009/3/layout/StepUpProcess"/>
    <dgm:cxn modelId="{6DF6C2BD-FD4B-5348-B12C-17E3C24076EA}" type="presParOf" srcId="{C185105B-2064-EE4A-9B6B-F931C7BF6365}" destId="{9716D4FE-A7D8-9E46-80EC-E6888A063C03}" srcOrd="0" destOrd="0" presId="urn:microsoft.com/office/officeart/2009/3/layout/StepUpProcess"/>
    <dgm:cxn modelId="{059A4C8F-6C9C-034A-8F2B-D28AEAEE7C50}" type="presParOf" srcId="{9716D4FE-A7D8-9E46-80EC-E6888A063C03}" destId="{526DDC8B-88F8-6748-B961-27D2BD2A671D}" srcOrd="0" destOrd="0" presId="urn:microsoft.com/office/officeart/2009/3/layout/StepUpProcess"/>
    <dgm:cxn modelId="{B795F74D-3E0B-F744-AF80-7132FA5050B9}" type="presParOf" srcId="{9716D4FE-A7D8-9E46-80EC-E6888A063C03}" destId="{D4D38193-6E4C-6D49-A4B2-ED92E7FC7A6D}" srcOrd="1" destOrd="0" presId="urn:microsoft.com/office/officeart/2009/3/layout/StepUpProcess"/>
    <dgm:cxn modelId="{673FC8DF-3517-5948-A3A7-9DCD84E2C982}" type="presParOf" srcId="{9716D4FE-A7D8-9E46-80EC-E6888A063C03}" destId="{C4993073-4D41-6542-AF52-7A3B2FD1E137}" srcOrd="2" destOrd="0" presId="urn:microsoft.com/office/officeart/2009/3/layout/StepUpProcess"/>
    <dgm:cxn modelId="{4FBCB1E4-2970-6A40-AC85-22C69F9FF5DF}" type="presParOf" srcId="{C185105B-2064-EE4A-9B6B-F931C7BF6365}" destId="{10797A9A-41D8-AE49-845F-6A9ECB09BC68}" srcOrd="1" destOrd="0" presId="urn:microsoft.com/office/officeart/2009/3/layout/StepUpProcess"/>
    <dgm:cxn modelId="{A9B1D479-653E-B746-8F5B-512B382226A5}" type="presParOf" srcId="{10797A9A-41D8-AE49-845F-6A9ECB09BC68}" destId="{1494239C-A92C-C342-BB7F-A61F85B22172}" srcOrd="0" destOrd="0" presId="urn:microsoft.com/office/officeart/2009/3/layout/StepUpProcess"/>
    <dgm:cxn modelId="{EF0A4E51-EF35-8A4D-9007-79A8BE3C8ED6}" type="presParOf" srcId="{C185105B-2064-EE4A-9B6B-F931C7BF6365}" destId="{731FD3FD-743D-924B-BF37-3D5CE7AD4FB6}" srcOrd="2" destOrd="0" presId="urn:microsoft.com/office/officeart/2009/3/layout/StepUpProcess"/>
    <dgm:cxn modelId="{87CE508D-BDA0-D34D-A45C-A6327A90CD8C}" type="presParOf" srcId="{731FD3FD-743D-924B-BF37-3D5CE7AD4FB6}" destId="{5CCCFD62-16FB-7F42-AECB-162E2737BDFB}" srcOrd="0" destOrd="0" presId="urn:microsoft.com/office/officeart/2009/3/layout/StepUpProcess"/>
    <dgm:cxn modelId="{628330F3-9E91-034A-8F42-49D758551ADD}" type="presParOf" srcId="{731FD3FD-743D-924B-BF37-3D5CE7AD4FB6}" destId="{DA4E36F7-B785-9A43-A95F-271A497D4FF8}" srcOrd="1" destOrd="0" presId="urn:microsoft.com/office/officeart/2009/3/layout/StepUpProcess"/>
    <dgm:cxn modelId="{F7C0AF0E-548C-F740-8FD4-5EC7DDAB6CD1}" type="presParOf" srcId="{731FD3FD-743D-924B-BF37-3D5CE7AD4FB6}" destId="{FD35A1ED-98CB-A743-AA3A-18F6988B1849}" srcOrd="2" destOrd="0" presId="urn:microsoft.com/office/officeart/2009/3/layout/StepUpProcess"/>
    <dgm:cxn modelId="{91DDAB1A-ECE3-F746-8BC7-7FCAE0B0F55B}" type="presParOf" srcId="{C185105B-2064-EE4A-9B6B-F931C7BF6365}" destId="{EDF9984C-A4D2-B14F-A90D-874508B656F1}" srcOrd="3" destOrd="0" presId="urn:microsoft.com/office/officeart/2009/3/layout/StepUpProcess"/>
    <dgm:cxn modelId="{69B8DEBA-8710-D84D-A3FD-48506EB4811B}" type="presParOf" srcId="{EDF9984C-A4D2-B14F-A90D-874508B656F1}" destId="{0F5B5D5E-712E-0844-BE6D-D2078CE375E4}" srcOrd="0" destOrd="0" presId="urn:microsoft.com/office/officeart/2009/3/layout/StepUpProcess"/>
    <dgm:cxn modelId="{E2452D2C-65F3-894A-BFA0-A37A4123F42C}" type="presParOf" srcId="{C185105B-2064-EE4A-9B6B-F931C7BF6365}" destId="{18EA76F3-0C21-EE46-ABA8-5377077545B8}" srcOrd="4" destOrd="0" presId="urn:microsoft.com/office/officeart/2009/3/layout/StepUpProcess"/>
    <dgm:cxn modelId="{3CEEBEF9-F3C5-B647-8454-918F2053C49C}" type="presParOf" srcId="{18EA76F3-0C21-EE46-ABA8-5377077545B8}" destId="{0422D60A-92EC-7544-B7BD-A1FCA2727006}" srcOrd="0" destOrd="0" presId="urn:microsoft.com/office/officeart/2009/3/layout/StepUpProcess"/>
    <dgm:cxn modelId="{432A55E3-8C97-A341-904A-91A778B4A6FE}" type="presParOf" srcId="{18EA76F3-0C21-EE46-ABA8-5377077545B8}" destId="{3973CE56-3A72-934A-8278-4DAAF2B98350}"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85FDE-BDEC-0845-9064-0A48E3D75A5F}"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DEB4752-62C4-3F41-9638-D78FFE2997AD}">
      <dgm:prSet phldrT="[Text]"/>
      <dgm:spPr/>
      <dgm:t>
        <a:bodyPr/>
        <a:lstStyle/>
        <a:p>
          <a:r>
            <a:rPr lang="en-GB" dirty="0"/>
            <a:t>Review census data</a:t>
          </a:r>
        </a:p>
      </dgm:t>
    </dgm:pt>
    <dgm:pt modelId="{0C9E9367-75BE-0347-B88A-B994992A4B6C}" type="parTrans" cxnId="{06490713-EE7A-2940-A55B-E77E571A7BB8}">
      <dgm:prSet/>
      <dgm:spPr/>
      <dgm:t>
        <a:bodyPr/>
        <a:lstStyle/>
        <a:p>
          <a:endParaRPr lang="en-GB"/>
        </a:p>
      </dgm:t>
    </dgm:pt>
    <dgm:pt modelId="{CE6C59D7-491B-1A46-AE35-C4E7A47D8C2C}" type="sibTrans" cxnId="{06490713-EE7A-2940-A55B-E77E571A7BB8}">
      <dgm:prSet/>
      <dgm:spPr/>
      <dgm:t>
        <a:bodyPr/>
        <a:lstStyle/>
        <a:p>
          <a:endParaRPr lang="en-GB"/>
        </a:p>
      </dgm:t>
    </dgm:pt>
    <dgm:pt modelId="{34097B9D-10A5-E44E-8468-C0F4A3369732}">
      <dgm:prSet phldrT="[Text]"/>
      <dgm:spPr/>
      <dgm:t>
        <a:bodyPr/>
        <a:lstStyle/>
        <a:p>
          <a:r>
            <a:rPr lang="en-GB" dirty="0"/>
            <a:t>Add contextual knowledge</a:t>
          </a:r>
        </a:p>
      </dgm:t>
    </dgm:pt>
    <dgm:pt modelId="{912622DC-73C9-9F4D-A953-C092B31ABE41}" type="parTrans" cxnId="{8C787C70-E1B3-3C4A-AA5F-C937987433AD}">
      <dgm:prSet/>
      <dgm:spPr/>
      <dgm:t>
        <a:bodyPr/>
        <a:lstStyle/>
        <a:p>
          <a:endParaRPr lang="en-GB"/>
        </a:p>
      </dgm:t>
    </dgm:pt>
    <dgm:pt modelId="{6A109CC8-BF76-B04E-9664-0AA525A9B167}" type="sibTrans" cxnId="{8C787C70-E1B3-3C4A-AA5F-C937987433AD}">
      <dgm:prSet/>
      <dgm:spPr/>
      <dgm:t>
        <a:bodyPr/>
        <a:lstStyle/>
        <a:p>
          <a:endParaRPr lang="en-GB"/>
        </a:p>
      </dgm:t>
    </dgm:pt>
    <dgm:pt modelId="{0CB5741B-74BD-CC48-B6EA-CBB46DC8D03E}">
      <dgm:prSet phldrT="[Text]"/>
      <dgm:spPr/>
      <dgm:t>
        <a:bodyPr/>
        <a:lstStyle/>
        <a:p>
          <a:r>
            <a:rPr lang="en-GB" dirty="0"/>
            <a:t>Establishment decision </a:t>
          </a:r>
        </a:p>
      </dgm:t>
    </dgm:pt>
    <dgm:pt modelId="{5F7185DC-62A8-BE4E-8322-02A79349E223}" type="parTrans" cxnId="{A795E715-1AC3-184C-AB27-4EA7A55043ED}">
      <dgm:prSet/>
      <dgm:spPr/>
      <dgm:t>
        <a:bodyPr/>
        <a:lstStyle/>
        <a:p>
          <a:endParaRPr lang="en-GB"/>
        </a:p>
      </dgm:t>
    </dgm:pt>
    <dgm:pt modelId="{0C228FD3-2FD3-AE4B-9782-F9F3E21F1B57}" type="sibTrans" cxnId="{A795E715-1AC3-184C-AB27-4EA7A55043ED}">
      <dgm:prSet/>
      <dgm:spPr/>
      <dgm:t>
        <a:bodyPr/>
        <a:lstStyle/>
        <a:p>
          <a:endParaRPr lang="en-GB"/>
        </a:p>
      </dgm:t>
    </dgm:pt>
    <dgm:pt modelId="{C185105B-2064-EE4A-9B6B-F931C7BF6365}" type="pres">
      <dgm:prSet presAssocID="{4F685FDE-BDEC-0845-9064-0A48E3D75A5F}" presName="rootnode" presStyleCnt="0">
        <dgm:presLayoutVars>
          <dgm:chMax/>
          <dgm:chPref/>
          <dgm:dir/>
          <dgm:animLvl val="lvl"/>
        </dgm:presLayoutVars>
      </dgm:prSet>
      <dgm:spPr/>
    </dgm:pt>
    <dgm:pt modelId="{9716D4FE-A7D8-9E46-80EC-E6888A063C03}" type="pres">
      <dgm:prSet presAssocID="{BDEB4752-62C4-3F41-9638-D78FFE2997AD}" presName="composite" presStyleCnt="0"/>
      <dgm:spPr/>
    </dgm:pt>
    <dgm:pt modelId="{526DDC8B-88F8-6748-B961-27D2BD2A671D}" type="pres">
      <dgm:prSet presAssocID="{BDEB4752-62C4-3F41-9638-D78FFE2997AD}" presName="LShape" presStyleLbl="alignNode1" presStyleIdx="0" presStyleCnt="5"/>
      <dgm:spPr/>
    </dgm:pt>
    <dgm:pt modelId="{D4D38193-6E4C-6D49-A4B2-ED92E7FC7A6D}" type="pres">
      <dgm:prSet presAssocID="{BDEB4752-62C4-3F41-9638-D78FFE2997AD}" presName="ParentText" presStyleLbl="revTx" presStyleIdx="0" presStyleCnt="3">
        <dgm:presLayoutVars>
          <dgm:chMax val="0"/>
          <dgm:chPref val="0"/>
          <dgm:bulletEnabled val="1"/>
        </dgm:presLayoutVars>
      </dgm:prSet>
      <dgm:spPr/>
    </dgm:pt>
    <dgm:pt modelId="{C4993073-4D41-6542-AF52-7A3B2FD1E137}" type="pres">
      <dgm:prSet presAssocID="{BDEB4752-62C4-3F41-9638-D78FFE2997AD}" presName="Triangle" presStyleLbl="alignNode1" presStyleIdx="1" presStyleCnt="5"/>
      <dgm:spPr/>
    </dgm:pt>
    <dgm:pt modelId="{10797A9A-41D8-AE49-845F-6A9ECB09BC68}" type="pres">
      <dgm:prSet presAssocID="{CE6C59D7-491B-1A46-AE35-C4E7A47D8C2C}" presName="sibTrans" presStyleCnt="0"/>
      <dgm:spPr/>
    </dgm:pt>
    <dgm:pt modelId="{1494239C-A92C-C342-BB7F-A61F85B22172}" type="pres">
      <dgm:prSet presAssocID="{CE6C59D7-491B-1A46-AE35-C4E7A47D8C2C}" presName="space" presStyleCnt="0"/>
      <dgm:spPr/>
    </dgm:pt>
    <dgm:pt modelId="{731FD3FD-743D-924B-BF37-3D5CE7AD4FB6}" type="pres">
      <dgm:prSet presAssocID="{34097B9D-10A5-E44E-8468-C0F4A3369732}" presName="composite" presStyleCnt="0"/>
      <dgm:spPr/>
    </dgm:pt>
    <dgm:pt modelId="{5CCCFD62-16FB-7F42-AECB-162E2737BDFB}" type="pres">
      <dgm:prSet presAssocID="{34097B9D-10A5-E44E-8468-C0F4A3369732}" presName="LShape" presStyleLbl="alignNode1" presStyleIdx="2" presStyleCnt="5"/>
      <dgm:spPr/>
    </dgm:pt>
    <dgm:pt modelId="{DA4E36F7-B785-9A43-A95F-271A497D4FF8}" type="pres">
      <dgm:prSet presAssocID="{34097B9D-10A5-E44E-8468-C0F4A3369732}" presName="ParentText" presStyleLbl="revTx" presStyleIdx="1" presStyleCnt="3">
        <dgm:presLayoutVars>
          <dgm:chMax val="0"/>
          <dgm:chPref val="0"/>
          <dgm:bulletEnabled val="1"/>
        </dgm:presLayoutVars>
      </dgm:prSet>
      <dgm:spPr/>
    </dgm:pt>
    <dgm:pt modelId="{FD35A1ED-98CB-A743-AA3A-18F6988B1849}" type="pres">
      <dgm:prSet presAssocID="{34097B9D-10A5-E44E-8468-C0F4A3369732}" presName="Triangle" presStyleLbl="alignNode1" presStyleIdx="3" presStyleCnt="5"/>
      <dgm:spPr/>
    </dgm:pt>
    <dgm:pt modelId="{EDF9984C-A4D2-B14F-A90D-874508B656F1}" type="pres">
      <dgm:prSet presAssocID="{6A109CC8-BF76-B04E-9664-0AA525A9B167}" presName="sibTrans" presStyleCnt="0"/>
      <dgm:spPr/>
    </dgm:pt>
    <dgm:pt modelId="{0F5B5D5E-712E-0844-BE6D-D2078CE375E4}" type="pres">
      <dgm:prSet presAssocID="{6A109CC8-BF76-B04E-9664-0AA525A9B167}" presName="space" presStyleCnt="0"/>
      <dgm:spPr/>
    </dgm:pt>
    <dgm:pt modelId="{18EA76F3-0C21-EE46-ABA8-5377077545B8}" type="pres">
      <dgm:prSet presAssocID="{0CB5741B-74BD-CC48-B6EA-CBB46DC8D03E}" presName="composite" presStyleCnt="0"/>
      <dgm:spPr/>
    </dgm:pt>
    <dgm:pt modelId="{0422D60A-92EC-7544-B7BD-A1FCA2727006}" type="pres">
      <dgm:prSet presAssocID="{0CB5741B-74BD-CC48-B6EA-CBB46DC8D03E}" presName="LShape" presStyleLbl="alignNode1" presStyleIdx="4" presStyleCnt="5"/>
      <dgm:spPr/>
    </dgm:pt>
    <dgm:pt modelId="{3973CE56-3A72-934A-8278-4DAAF2B98350}" type="pres">
      <dgm:prSet presAssocID="{0CB5741B-74BD-CC48-B6EA-CBB46DC8D03E}" presName="ParentText" presStyleLbl="revTx" presStyleIdx="2" presStyleCnt="3">
        <dgm:presLayoutVars>
          <dgm:chMax val="0"/>
          <dgm:chPref val="0"/>
          <dgm:bulletEnabled val="1"/>
        </dgm:presLayoutVars>
      </dgm:prSet>
      <dgm:spPr/>
    </dgm:pt>
  </dgm:ptLst>
  <dgm:cxnLst>
    <dgm:cxn modelId="{06490713-EE7A-2940-A55B-E77E571A7BB8}" srcId="{4F685FDE-BDEC-0845-9064-0A48E3D75A5F}" destId="{BDEB4752-62C4-3F41-9638-D78FFE2997AD}" srcOrd="0" destOrd="0" parTransId="{0C9E9367-75BE-0347-B88A-B994992A4B6C}" sibTransId="{CE6C59D7-491B-1A46-AE35-C4E7A47D8C2C}"/>
    <dgm:cxn modelId="{A795E715-1AC3-184C-AB27-4EA7A55043ED}" srcId="{4F685FDE-BDEC-0845-9064-0A48E3D75A5F}" destId="{0CB5741B-74BD-CC48-B6EA-CBB46DC8D03E}" srcOrd="2" destOrd="0" parTransId="{5F7185DC-62A8-BE4E-8322-02A79349E223}" sibTransId="{0C228FD3-2FD3-AE4B-9782-F9F3E21F1B57}"/>
    <dgm:cxn modelId="{8C787C70-E1B3-3C4A-AA5F-C937987433AD}" srcId="{4F685FDE-BDEC-0845-9064-0A48E3D75A5F}" destId="{34097B9D-10A5-E44E-8468-C0F4A3369732}" srcOrd="1" destOrd="0" parTransId="{912622DC-73C9-9F4D-A953-C092B31ABE41}" sibTransId="{6A109CC8-BF76-B04E-9664-0AA525A9B167}"/>
    <dgm:cxn modelId="{6528C9A2-6493-4E4F-9225-0B19C365C21D}" type="presOf" srcId="{BDEB4752-62C4-3F41-9638-D78FFE2997AD}" destId="{D4D38193-6E4C-6D49-A4B2-ED92E7FC7A6D}" srcOrd="0" destOrd="0" presId="urn:microsoft.com/office/officeart/2009/3/layout/StepUpProcess"/>
    <dgm:cxn modelId="{0E40A5B1-4731-2E4B-838E-12A960AB566A}" type="presOf" srcId="{4F685FDE-BDEC-0845-9064-0A48E3D75A5F}" destId="{C185105B-2064-EE4A-9B6B-F931C7BF6365}" srcOrd="0" destOrd="0" presId="urn:microsoft.com/office/officeart/2009/3/layout/StepUpProcess"/>
    <dgm:cxn modelId="{F6CDFCDB-C96E-A047-9463-48C7AC00B5FF}" type="presOf" srcId="{34097B9D-10A5-E44E-8468-C0F4A3369732}" destId="{DA4E36F7-B785-9A43-A95F-271A497D4FF8}" srcOrd="0" destOrd="0" presId="urn:microsoft.com/office/officeart/2009/3/layout/StepUpProcess"/>
    <dgm:cxn modelId="{C9EA9DFD-0FBD-6645-9076-F8C9338F25C2}" type="presOf" srcId="{0CB5741B-74BD-CC48-B6EA-CBB46DC8D03E}" destId="{3973CE56-3A72-934A-8278-4DAAF2B98350}" srcOrd="0" destOrd="0" presId="urn:microsoft.com/office/officeart/2009/3/layout/StepUpProcess"/>
    <dgm:cxn modelId="{6DF6C2BD-FD4B-5348-B12C-17E3C24076EA}" type="presParOf" srcId="{C185105B-2064-EE4A-9B6B-F931C7BF6365}" destId="{9716D4FE-A7D8-9E46-80EC-E6888A063C03}" srcOrd="0" destOrd="0" presId="urn:microsoft.com/office/officeart/2009/3/layout/StepUpProcess"/>
    <dgm:cxn modelId="{059A4C8F-6C9C-034A-8F2B-D28AEAEE7C50}" type="presParOf" srcId="{9716D4FE-A7D8-9E46-80EC-E6888A063C03}" destId="{526DDC8B-88F8-6748-B961-27D2BD2A671D}" srcOrd="0" destOrd="0" presId="urn:microsoft.com/office/officeart/2009/3/layout/StepUpProcess"/>
    <dgm:cxn modelId="{B795F74D-3E0B-F744-AF80-7132FA5050B9}" type="presParOf" srcId="{9716D4FE-A7D8-9E46-80EC-E6888A063C03}" destId="{D4D38193-6E4C-6D49-A4B2-ED92E7FC7A6D}" srcOrd="1" destOrd="0" presId="urn:microsoft.com/office/officeart/2009/3/layout/StepUpProcess"/>
    <dgm:cxn modelId="{673FC8DF-3517-5948-A3A7-9DCD84E2C982}" type="presParOf" srcId="{9716D4FE-A7D8-9E46-80EC-E6888A063C03}" destId="{C4993073-4D41-6542-AF52-7A3B2FD1E137}" srcOrd="2" destOrd="0" presId="urn:microsoft.com/office/officeart/2009/3/layout/StepUpProcess"/>
    <dgm:cxn modelId="{4FBCB1E4-2970-6A40-AC85-22C69F9FF5DF}" type="presParOf" srcId="{C185105B-2064-EE4A-9B6B-F931C7BF6365}" destId="{10797A9A-41D8-AE49-845F-6A9ECB09BC68}" srcOrd="1" destOrd="0" presId="urn:microsoft.com/office/officeart/2009/3/layout/StepUpProcess"/>
    <dgm:cxn modelId="{A9B1D479-653E-B746-8F5B-512B382226A5}" type="presParOf" srcId="{10797A9A-41D8-AE49-845F-6A9ECB09BC68}" destId="{1494239C-A92C-C342-BB7F-A61F85B22172}" srcOrd="0" destOrd="0" presId="urn:microsoft.com/office/officeart/2009/3/layout/StepUpProcess"/>
    <dgm:cxn modelId="{EF0A4E51-EF35-8A4D-9007-79A8BE3C8ED6}" type="presParOf" srcId="{C185105B-2064-EE4A-9B6B-F931C7BF6365}" destId="{731FD3FD-743D-924B-BF37-3D5CE7AD4FB6}" srcOrd="2" destOrd="0" presId="urn:microsoft.com/office/officeart/2009/3/layout/StepUpProcess"/>
    <dgm:cxn modelId="{87CE508D-BDA0-D34D-A45C-A6327A90CD8C}" type="presParOf" srcId="{731FD3FD-743D-924B-BF37-3D5CE7AD4FB6}" destId="{5CCCFD62-16FB-7F42-AECB-162E2737BDFB}" srcOrd="0" destOrd="0" presId="urn:microsoft.com/office/officeart/2009/3/layout/StepUpProcess"/>
    <dgm:cxn modelId="{628330F3-9E91-034A-8F42-49D758551ADD}" type="presParOf" srcId="{731FD3FD-743D-924B-BF37-3D5CE7AD4FB6}" destId="{DA4E36F7-B785-9A43-A95F-271A497D4FF8}" srcOrd="1" destOrd="0" presId="urn:microsoft.com/office/officeart/2009/3/layout/StepUpProcess"/>
    <dgm:cxn modelId="{F7C0AF0E-548C-F740-8FD4-5EC7DDAB6CD1}" type="presParOf" srcId="{731FD3FD-743D-924B-BF37-3D5CE7AD4FB6}" destId="{FD35A1ED-98CB-A743-AA3A-18F6988B1849}" srcOrd="2" destOrd="0" presId="urn:microsoft.com/office/officeart/2009/3/layout/StepUpProcess"/>
    <dgm:cxn modelId="{91DDAB1A-ECE3-F746-8BC7-7FCAE0B0F55B}" type="presParOf" srcId="{C185105B-2064-EE4A-9B6B-F931C7BF6365}" destId="{EDF9984C-A4D2-B14F-A90D-874508B656F1}" srcOrd="3" destOrd="0" presId="urn:microsoft.com/office/officeart/2009/3/layout/StepUpProcess"/>
    <dgm:cxn modelId="{69B8DEBA-8710-D84D-A3FD-48506EB4811B}" type="presParOf" srcId="{EDF9984C-A4D2-B14F-A90D-874508B656F1}" destId="{0F5B5D5E-712E-0844-BE6D-D2078CE375E4}" srcOrd="0" destOrd="0" presId="urn:microsoft.com/office/officeart/2009/3/layout/StepUpProcess"/>
    <dgm:cxn modelId="{E2452D2C-65F3-894A-BFA0-A37A4123F42C}" type="presParOf" srcId="{C185105B-2064-EE4A-9B6B-F931C7BF6365}" destId="{18EA76F3-0C21-EE46-ABA8-5377077545B8}" srcOrd="4" destOrd="0" presId="urn:microsoft.com/office/officeart/2009/3/layout/StepUpProcess"/>
    <dgm:cxn modelId="{3CEEBEF9-F3C5-B647-8454-918F2053C49C}" type="presParOf" srcId="{18EA76F3-0C21-EE46-ABA8-5377077545B8}" destId="{0422D60A-92EC-7544-B7BD-A1FCA2727006}" srcOrd="0" destOrd="0" presId="urn:microsoft.com/office/officeart/2009/3/layout/StepUpProcess"/>
    <dgm:cxn modelId="{432A55E3-8C97-A341-904A-91A778B4A6FE}" type="presParOf" srcId="{18EA76F3-0C21-EE46-ABA8-5377077545B8}" destId="{3973CE56-3A72-934A-8278-4DAAF2B98350}"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076161-19AF-FA4D-A30F-AE4F8DF3785A}"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4D07BB7F-5098-8C43-A784-095911F34406}">
      <dgm:prSet phldrT="[Text]"/>
      <dgm:spPr/>
      <dgm:t>
        <a:bodyPr/>
        <a:lstStyle/>
        <a:p>
          <a:r>
            <a:rPr lang="en-GB" dirty="0">
              <a:solidFill>
                <a:schemeClr val="bg1"/>
              </a:solidFill>
            </a:rPr>
            <a:t>Establishment unchanged</a:t>
          </a:r>
        </a:p>
      </dgm:t>
    </dgm:pt>
    <dgm:pt modelId="{6390EBCC-E54A-C748-B141-BE25927048FC}" type="parTrans" cxnId="{0112E396-F1AC-564C-B130-17C8F4F19A59}">
      <dgm:prSet/>
      <dgm:spPr/>
      <dgm:t>
        <a:bodyPr/>
        <a:lstStyle/>
        <a:p>
          <a:endParaRPr lang="en-GB"/>
        </a:p>
      </dgm:t>
    </dgm:pt>
    <dgm:pt modelId="{C64A3D57-1773-B640-AF6E-36449C3FA39D}" type="sibTrans" cxnId="{0112E396-F1AC-564C-B130-17C8F4F19A59}">
      <dgm:prSet/>
      <dgm:spPr/>
      <dgm:t>
        <a:bodyPr/>
        <a:lstStyle/>
        <a:p>
          <a:endParaRPr lang="en-GB"/>
        </a:p>
      </dgm:t>
    </dgm:pt>
    <dgm:pt modelId="{EF136BB3-2DA5-BD40-A2B6-1B8C25834401}">
      <dgm:prSet phldrT="[Text]"/>
      <dgm:spPr/>
      <dgm:t>
        <a:bodyPr/>
        <a:lstStyle/>
        <a:p>
          <a:r>
            <a:rPr lang="en-GB" dirty="0"/>
            <a:t>Recommend to board</a:t>
          </a:r>
        </a:p>
      </dgm:t>
    </dgm:pt>
    <dgm:pt modelId="{C8D6D9C0-41F2-E041-8341-961D88E6C506}" type="parTrans" cxnId="{C24464DF-714E-754E-9B9F-28121E3E389C}">
      <dgm:prSet/>
      <dgm:spPr/>
      <dgm:t>
        <a:bodyPr/>
        <a:lstStyle/>
        <a:p>
          <a:endParaRPr lang="en-GB"/>
        </a:p>
      </dgm:t>
    </dgm:pt>
    <dgm:pt modelId="{2E66014A-C452-E94F-A476-BD94A3BC3A92}" type="sibTrans" cxnId="{C24464DF-714E-754E-9B9F-28121E3E389C}">
      <dgm:prSet/>
      <dgm:spPr/>
      <dgm:t>
        <a:bodyPr/>
        <a:lstStyle/>
        <a:p>
          <a:endParaRPr lang="en-GB"/>
        </a:p>
      </dgm:t>
    </dgm:pt>
    <dgm:pt modelId="{B677491E-1EB6-DD47-817C-64D11B736345}">
      <dgm:prSet phldrT="[Text]"/>
      <dgm:spPr/>
      <dgm:t>
        <a:bodyPr/>
        <a:lstStyle/>
        <a:p>
          <a:r>
            <a:rPr lang="en-GB" dirty="0">
              <a:solidFill>
                <a:schemeClr val="bg1"/>
              </a:solidFill>
            </a:rPr>
            <a:t>Establishment increase</a:t>
          </a:r>
        </a:p>
      </dgm:t>
    </dgm:pt>
    <dgm:pt modelId="{B745C9DD-D025-9A4F-B5C6-D553052BDA1C}" type="parTrans" cxnId="{358C0B67-A7AF-0D40-8836-417E9C1EEE25}">
      <dgm:prSet/>
      <dgm:spPr/>
      <dgm:t>
        <a:bodyPr/>
        <a:lstStyle/>
        <a:p>
          <a:endParaRPr lang="en-GB"/>
        </a:p>
      </dgm:t>
    </dgm:pt>
    <dgm:pt modelId="{F5D88468-D8D3-3F49-9A75-89BDCBD64E99}" type="sibTrans" cxnId="{358C0B67-A7AF-0D40-8836-417E9C1EEE25}">
      <dgm:prSet/>
      <dgm:spPr/>
      <dgm:t>
        <a:bodyPr/>
        <a:lstStyle/>
        <a:p>
          <a:endParaRPr lang="en-GB"/>
        </a:p>
      </dgm:t>
    </dgm:pt>
    <dgm:pt modelId="{6A9C8F29-1EAD-B943-82B8-E55E3272A25B}">
      <dgm:prSet phldrT="[Text]"/>
      <dgm:spPr/>
      <dgm:t>
        <a:bodyPr/>
        <a:lstStyle/>
        <a:p>
          <a:r>
            <a:rPr lang="en-GB" dirty="0"/>
            <a:t>Develop a business case</a:t>
          </a:r>
        </a:p>
      </dgm:t>
    </dgm:pt>
    <dgm:pt modelId="{C7E56C2B-D129-C64B-A792-8C88D23E80A3}" type="parTrans" cxnId="{9EAAEE8B-855C-8741-8243-73B3D803B90C}">
      <dgm:prSet/>
      <dgm:spPr/>
      <dgm:t>
        <a:bodyPr/>
        <a:lstStyle/>
        <a:p>
          <a:endParaRPr lang="en-GB"/>
        </a:p>
      </dgm:t>
    </dgm:pt>
    <dgm:pt modelId="{7960C4EE-EF77-8342-BA0D-A0402456ED6B}" type="sibTrans" cxnId="{9EAAEE8B-855C-8741-8243-73B3D803B90C}">
      <dgm:prSet/>
      <dgm:spPr/>
      <dgm:t>
        <a:bodyPr/>
        <a:lstStyle/>
        <a:p>
          <a:endParaRPr lang="en-GB"/>
        </a:p>
      </dgm:t>
    </dgm:pt>
    <dgm:pt modelId="{438DA1C8-33FD-4747-AAEF-1A3EBEF94E32}" type="pres">
      <dgm:prSet presAssocID="{68076161-19AF-FA4D-A30F-AE4F8DF3785A}" presName="diagram" presStyleCnt="0">
        <dgm:presLayoutVars>
          <dgm:chPref val="1"/>
          <dgm:dir/>
          <dgm:animOne val="branch"/>
          <dgm:animLvl val="lvl"/>
          <dgm:resizeHandles/>
        </dgm:presLayoutVars>
      </dgm:prSet>
      <dgm:spPr/>
    </dgm:pt>
    <dgm:pt modelId="{8E39741C-F927-7B46-A167-554FE4FE6078}" type="pres">
      <dgm:prSet presAssocID="{4D07BB7F-5098-8C43-A784-095911F34406}" presName="root" presStyleCnt="0"/>
      <dgm:spPr/>
    </dgm:pt>
    <dgm:pt modelId="{E1240030-5517-644F-B0E6-7D3D78995CF6}" type="pres">
      <dgm:prSet presAssocID="{4D07BB7F-5098-8C43-A784-095911F34406}" presName="rootComposite" presStyleCnt="0"/>
      <dgm:spPr/>
    </dgm:pt>
    <dgm:pt modelId="{00A2F2B5-9226-2C43-A044-1D85C3ECE42E}" type="pres">
      <dgm:prSet presAssocID="{4D07BB7F-5098-8C43-A784-095911F34406}" presName="rootText" presStyleLbl="node1" presStyleIdx="0" presStyleCnt="2"/>
      <dgm:spPr/>
    </dgm:pt>
    <dgm:pt modelId="{7B9AD753-A408-A142-8456-C917DFA49593}" type="pres">
      <dgm:prSet presAssocID="{4D07BB7F-5098-8C43-A784-095911F34406}" presName="rootConnector" presStyleLbl="node1" presStyleIdx="0" presStyleCnt="2"/>
      <dgm:spPr/>
    </dgm:pt>
    <dgm:pt modelId="{8204DB79-7D49-2349-A1A9-8951320DDB84}" type="pres">
      <dgm:prSet presAssocID="{4D07BB7F-5098-8C43-A784-095911F34406}" presName="childShape" presStyleCnt="0"/>
      <dgm:spPr/>
    </dgm:pt>
    <dgm:pt modelId="{7CA340CB-FE43-AC40-9789-1BC40E9C022D}" type="pres">
      <dgm:prSet presAssocID="{C8D6D9C0-41F2-E041-8341-961D88E6C506}" presName="Name13" presStyleLbl="parChTrans1D2" presStyleIdx="0" presStyleCnt="2"/>
      <dgm:spPr/>
    </dgm:pt>
    <dgm:pt modelId="{2C540A69-90AC-544B-BFA7-C9F0D29D58C1}" type="pres">
      <dgm:prSet presAssocID="{EF136BB3-2DA5-BD40-A2B6-1B8C25834401}" presName="childText" presStyleLbl="bgAcc1" presStyleIdx="0" presStyleCnt="2">
        <dgm:presLayoutVars>
          <dgm:bulletEnabled val="1"/>
        </dgm:presLayoutVars>
      </dgm:prSet>
      <dgm:spPr/>
    </dgm:pt>
    <dgm:pt modelId="{377CD60D-32FE-3046-BF7E-CFD4BB30D838}" type="pres">
      <dgm:prSet presAssocID="{B677491E-1EB6-DD47-817C-64D11B736345}" presName="root" presStyleCnt="0"/>
      <dgm:spPr/>
    </dgm:pt>
    <dgm:pt modelId="{4A375E2A-39A2-C748-8F69-CADD7EDBA7CA}" type="pres">
      <dgm:prSet presAssocID="{B677491E-1EB6-DD47-817C-64D11B736345}" presName="rootComposite" presStyleCnt="0"/>
      <dgm:spPr/>
    </dgm:pt>
    <dgm:pt modelId="{06151EF6-EABC-F242-B86A-735720AA773B}" type="pres">
      <dgm:prSet presAssocID="{B677491E-1EB6-DD47-817C-64D11B736345}" presName="rootText" presStyleLbl="node1" presStyleIdx="1" presStyleCnt="2"/>
      <dgm:spPr/>
    </dgm:pt>
    <dgm:pt modelId="{314F153A-09C7-CE4D-A7B6-F70195C3ACC7}" type="pres">
      <dgm:prSet presAssocID="{B677491E-1EB6-DD47-817C-64D11B736345}" presName="rootConnector" presStyleLbl="node1" presStyleIdx="1" presStyleCnt="2"/>
      <dgm:spPr/>
    </dgm:pt>
    <dgm:pt modelId="{AAF7AF3C-4CFA-E742-83BE-E2CC99005BA2}" type="pres">
      <dgm:prSet presAssocID="{B677491E-1EB6-DD47-817C-64D11B736345}" presName="childShape" presStyleCnt="0"/>
      <dgm:spPr/>
    </dgm:pt>
    <dgm:pt modelId="{F832B363-D7A6-EA46-9473-43664CFBFD85}" type="pres">
      <dgm:prSet presAssocID="{C7E56C2B-D129-C64B-A792-8C88D23E80A3}" presName="Name13" presStyleLbl="parChTrans1D2" presStyleIdx="1" presStyleCnt="2"/>
      <dgm:spPr/>
    </dgm:pt>
    <dgm:pt modelId="{1D32623B-E166-C549-BB21-A23E45ED92CA}" type="pres">
      <dgm:prSet presAssocID="{6A9C8F29-1EAD-B943-82B8-E55E3272A25B}" presName="childText" presStyleLbl="bgAcc1" presStyleIdx="1" presStyleCnt="2">
        <dgm:presLayoutVars>
          <dgm:bulletEnabled val="1"/>
        </dgm:presLayoutVars>
      </dgm:prSet>
      <dgm:spPr/>
    </dgm:pt>
  </dgm:ptLst>
  <dgm:cxnLst>
    <dgm:cxn modelId="{B6AFE003-7A87-FD46-A9B8-CABC4D189477}" type="presOf" srcId="{4D07BB7F-5098-8C43-A784-095911F34406}" destId="{7B9AD753-A408-A142-8456-C917DFA49593}" srcOrd="1" destOrd="0" presId="urn:microsoft.com/office/officeart/2005/8/layout/hierarchy3"/>
    <dgm:cxn modelId="{B6B57E1D-3F38-2242-B1D5-5277CFD22B48}" type="presOf" srcId="{68076161-19AF-FA4D-A30F-AE4F8DF3785A}" destId="{438DA1C8-33FD-4747-AAEF-1A3EBEF94E32}" srcOrd="0" destOrd="0" presId="urn:microsoft.com/office/officeart/2005/8/layout/hierarchy3"/>
    <dgm:cxn modelId="{E65BC341-CA5A-6641-AC2E-6FD78495CA73}" type="presOf" srcId="{B677491E-1EB6-DD47-817C-64D11B736345}" destId="{06151EF6-EABC-F242-B86A-735720AA773B}" srcOrd="0" destOrd="0" presId="urn:microsoft.com/office/officeart/2005/8/layout/hierarchy3"/>
    <dgm:cxn modelId="{C20DA44C-9941-C94B-8DA6-FBF2556A2860}" type="presOf" srcId="{EF136BB3-2DA5-BD40-A2B6-1B8C25834401}" destId="{2C540A69-90AC-544B-BFA7-C9F0D29D58C1}" srcOrd="0" destOrd="0" presId="urn:microsoft.com/office/officeart/2005/8/layout/hierarchy3"/>
    <dgm:cxn modelId="{CE0FE660-BAE4-B849-A5EF-4267BF1313C1}" type="presOf" srcId="{4D07BB7F-5098-8C43-A784-095911F34406}" destId="{00A2F2B5-9226-2C43-A044-1D85C3ECE42E}" srcOrd="0" destOrd="0" presId="urn:microsoft.com/office/officeart/2005/8/layout/hierarchy3"/>
    <dgm:cxn modelId="{358C0B67-A7AF-0D40-8836-417E9C1EEE25}" srcId="{68076161-19AF-FA4D-A30F-AE4F8DF3785A}" destId="{B677491E-1EB6-DD47-817C-64D11B736345}" srcOrd="1" destOrd="0" parTransId="{B745C9DD-D025-9A4F-B5C6-D553052BDA1C}" sibTransId="{F5D88468-D8D3-3F49-9A75-89BDCBD64E99}"/>
    <dgm:cxn modelId="{9EAAEE8B-855C-8741-8243-73B3D803B90C}" srcId="{B677491E-1EB6-DD47-817C-64D11B736345}" destId="{6A9C8F29-1EAD-B943-82B8-E55E3272A25B}" srcOrd="0" destOrd="0" parTransId="{C7E56C2B-D129-C64B-A792-8C88D23E80A3}" sibTransId="{7960C4EE-EF77-8342-BA0D-A0402456ED6B}"/>
    <dgm:cxn modelId="{0112E396-F1AC-564C-B130-17C8F4F19A59}" srcId="{68076161-19AF-FA4D-A30F-AE4F8DF3785A}" destId="{4D07BB7F-5098-8C43-A784-095911F34406}" srcOrd="0" destOrd="0" parTransId="{6390EBCC-E54A-C748-B141-BE25927048FC}" sibTransId="{C64A3D57-1773-B640-AF6E-36449C3FA39D}"/>
    <dgm:cxn modelId="{2655C5C0-D9E3-4246-9662-A6B6478EF731}" type="presOf" srcId="{C8D6D9C0-41F2-E041-8341-961D88E6C506}" destId="{7CA340CB-FE43-AC40-9789-1BC40E9C022D}" srcOrd="0" destOrd="0" presId="urn:microsoft.com/office/officeart/2005/8/layout/hierarchy3"/>
    <dgm:cxn modelId="{C24464DF-714E-754E-9B9F-28121E3E389C}" srcId="{4D07BB7F-5098-8C43-A784-095911F34406}" destId="{EF136BB3-2DA5-BD40-A2B6-1B8C25834401}" srcOrd="0" destOrd="0" parTransId="{C8D6D9C0-41F2-E041-8341-961D88E6C506}" sibTransId="{2E66014A-C452-E94F-A476-BD94A3BC3A92}"/>
    <dgm:cxn modelId="{06C11FE6-233B-A54F-8539-7B9610AB6B65}" type="presOf" srcId="{6A9C8F29-1EAD-B943-82B8-E55E3272A25B}" destId="{1D32623B-E166-C549-BB21-A23E45ED92CA}" srcOrd="0" destOrd="0" presId="urn:microsoft.com/office/officeart/2005/8/layout/hierarchy3"/>
    <dgm:cxn modelId="{06D122F3-B42D-584B-813F-226BFD1D8D55}" type="presOf" srcId="{C7E56C2B-D129-C64B-A792-8C88D23E80A3}" destId="{F832B363-D7A6-EA46-9473-43664CFBFD85}" srcOrd="0" destOrd="0" presId="urn:microsoft.com/office/officeart/2005/8/layout/hierarchy3"/>
    <dgm:cxn modelId="{FADC57F8-8946-B64E-996D-2D4EB5A5CA54}" type="presOf" srcId="{B677491E-1EB6-DD47-817C-64D11B736345}" destId="{314F153A-09C7-CE4D-A7B6-F70195C3ACC7}" srcOrd="1" destOrd="0" presId="urn:microsoft.com/office/officeart/2005/8/layout/hierarchy3"/>
    <dgm:cxn modelId="{B4D08E65-6280-B648-808B-FC234D54CD1C}" type="presParOf" srcId="{438DA1C8-33FD-4747-AAEF-1A3EBEF94E32}" destId="{8E39741C-F927-7B46-A167-554FE4FE6078}" srcOrd="0" destOrd="0" presId="urn:microsoft.com/office/officeart/2005/8/layout/hierarchy3"/>
    <dgm:cxn modelId="{179E3679-640B-7B46-A0FC-832E4CB0565B}" type="presParOf" srcId="{8E39741C-F927-7B46-A167-554FE4FE6078}" destId="{E1240030-5517-644F-B0E6-7D3D78995CF6}" srcOrd="0" destOrd="0" presId="urn:microsoft.com/office/officeart/2005/8/layout/hierarchy3"/>
    <dgm:cxn modelId="{02D97CA1-A856-394D-AE0B-8E85DC699F5F}" type="presParOf" srcId="{E1240030-5517-644F-B0E6-7D3D78995CF6}" destId="{00A2F2B5-9226-2C43-A044-1D85C3ECE42E}" srcOrd="0" destOrd="0" presId="urn:microsoft.com/office/officeart/2005/8/layout/hierarchy3"/>
    <dgm:cxn modelId="{BFF65726-E12C-A84F-9F8C-0A6D8040B26F}" type="presParOf" srcId="{E1240030-5517-644F-B0E6-7D3D78995CF6}" destId="{7B9AD753-A408-A142-8456-C917DFA49593}" srcOrd="1" destOrd="0" presId="urn:microsoft.com/office/officeart/2005/8/layout/hierarchy3"/>
    <dgm:cxn modelId="{779B6374-5513-4847-B2FB-B9FF6814D5A7}" type="presParOf" srcId="{8E39741C-F927-7B46-A167-554FE4FE6078}" destId="{8204DB79-7D49-2349-A1A9-8951320DDB84}" srcOrd="1" destOrd="0" presId="urn:microsoft.com/office/officeart/2005/8/layout/hierarchy3"/>
    <dgm:cxn modelId="{98C7869C-268B-534D-891D-2BE07509F403}" type="presParOf" srcId="{8204DB79-7D49-2349-A1A9-8951320DDB84}" destId="{7CA340CB-FE43-AC40-9789-1BC40E9C022D}" srcOrd="0" destOrd="0" presId="urn:microsoft.com/office/officeart/2005/8/layout/hierarchy3"/>
    <dgm:cxn modelId="{E3E1F4DD-E086-D14B-88CD-AEA7DAAC91DA}" type="presParOf" srcId="{8204DB79-7D49-2349-A1A9-8951320DDB84}" destId="{2C540A69-90AC-544B-BFA7-C9F0D29D58C1}" srcOrd="1" destOrd="0" presId="urn:microsoft.com/office/officeart/2005/8/layout/hierarchy3"/>
    <dgm:cxn modelId="{E51C5D8D-91A6-7545-9A85-B88C06467AD0}" type="presParOf" srcId="{438DA1C8-33FD-4747-AAEF-1A3EBEF94E32}" destId="{377CD60D-32FE-3046-BF7E-CFD4BB30D838}" srcOrd="1" destOrd="0" presId="urn:microsoft.com/office/officeart/2005/8/layout/hierarchy3"/>
    <dgm:cxn modelId="{FD1086D0-A376-7247-B43F-37062DBA47A5}" type="presParOf" srcId="{377CD60D-32FE-3046-BF7E-CFD4BB30D838}" destId="{4A375E2A-39A2-C748-8F69-CADD7EDBA7CA}" srcOrd="0" destOrd="0" presId="urn:microsoft.com/office/officeart/2005/8/layout/hierarchy3"/>
    <dgm:cxn modelId="{EBA83725-7425-9E42-ABFA-783C016BFF93}" type="presParOf" srcId="{4A375E2A-39A2-C748-8F69-CADD7EDBA7CA}" destId="{06151EF6-EABC-F242-B86A-735720AA773B}" srcOrd="0" destOrd="0" presId="urn:microsoft.com/office/officeart/2005/8/layout/hierarchy3"/>
    <dgm:cxn modelId="{4524C704-1870-E145-8498-ACF2781F95B9}" type="presParOf" srcId="{4A375E2A-39A2-C748-8F69-CADD7EDBA7CA}" destId="{314F153A-09C7-CE4D-A7B6-F70195C3ACC7}" srcOrd="1" destOrd="0" presId="urn:microsoft.com/office/officeart/2005/8/layout/hierarchy3"/>
    <dgm:cxn modelId="{1B729636-4CD9-AE46-8DDF-F5EC5E01ED6F}" type="presParOf" srcId="{377CD60D-32FE-3046-BF7E-CFD4BB30D838}" destId="{AAF7AF3C-4CFA-E742-83BE-E2CC99005BA2}" srcOrd="1" destOrd="0" presId="urn:microsoft.com/office/officeart/2005/8/layout/hierarchy3"/>
    <dgm:cxn modelId="{6DB04FEF-8B14-C449-8E07-AFD8690B7865}" type="presParOf" srcId="{AAF7AF3C-4CFA-E742-83BE-E2CC99005BA2}" destId="{F832B363-D7A6-EA46-9473-43664CFBFD85}" srcOrd="0" destOrd="0" presId="urn:microsoft.com/office/officeart/2005/8/layout/hierarchy3"/>
    <dgm:cxn modelId="{51E68C8A-3FC7-CE4C-A338-C1A5FF41A105}" type="presParOf" srcId="{AAF7AF3C-4CFA-E742-83BE-E2CC99005BA2}" destId="{1D32623B-E166-C549-BB21-A23E45ED92CA}"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07BFDB-8871-3646-AD9B-74BBD3055154}"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27C31F83-6E7A-3F4E-848F-FF2C4600F325}">
      <dgm:prSet phldrT="[Text]"/>
      <dgm:spPr/>
      <dgm:t>
        <a:bodyPr/>
        <a:lstStyle/>
        <a:p>
          <a:r>
            <a:rPr lang="en-GB" dirty="0"/>
            <a:t>Assembling evidence </a:t>
          </a:r>
        </a:p>
      </dgm:t>
    </dgm:pt>
    <dgm:pt modelId="{D35E272B-3F57-8741-BC66-E3472A4344AB}" type="parTrans" cxnId="{620D19AA-1C48-0F47-ADD5-81B2180E1B96}">
      <dgm:prSet/>
      <dgm:spPr/>
      <dgm:t>
        <a:bodyPr/>
        <a:lstStyle/>
        <a:p>
          <a:endParaRPr lang="en-GB"/>
        </a:p>
      </dgm:t>
    </dgm:pt>
    <dgm:pt modelId="{13494D19-3D67-D245-A5AB-A807F6B9228B}" type="sibTrans" cxnId="{620D19AA-1C48-0F47-ADD5-81B2180E1B96}">
      <dgm:prSet/>
      <dgm:spPr/>
      <dgm:t>
        <a:bodyPr/>
        <a:lstStyle/>
        <a:p>
          <a:endParaRPr lang="en-GB"/>
        </a:p>
      </dgm:t>
    </dgm:pt>
    <dgm:pt modelId="{5105F401-EAF8-5B4F-987E-9FDF6381DAE1}">
      <dgm:prSet phldrT="[Text]"/>
      <dgm:spPr/>
      <dgm:t>
        <a:bodyPr/>
        <a:lstStyle/>
        <a:p>
          <a:r>
            <a:rPr lang="en-GB" dirty="0"/>
            <a:t>Creating a justificatory narrative</a:t>
          </a:r>
        </a:p>
      </dgm:t>
    </dgm:pt>
    <dgm:pt modelId="{43C27CB7-9F53-D345-8E74-4053E60077F8}" type="parTrans" cxnId="{1E3AA959-40E2-4F4E-BB45-399E51D706A1}">
      <dgm:prSet/>
      <dgm:spPr/>
      <dgm:t>
        <a:bodyPr/>
        <a:lstStyle/>
        <a:p>
          <a:endParaRPr lang="en-GB"/>
        </a:p>
      </dgm:t>
    </dgm:pt>
    <dgm:pt modelId="{E82255EF-8A79-8A48-8463-3A82DB7C2957}" type="sibTrans" cxnId="{1E3AA959-40E2-4F4E-BB45-399E51D706A1}">
      <dgm:prSet/>
      <dgm:spPr/>
      <dgm:t>
        <a:bodyPr/>
        <a:lstStyle/>
        <a:p>
          <a:endParaRPr lang="en-GB"/>
        </a:p>
      </dgm:t>
    </dgm:pt>
    <dgm:pt modelId="{07507BA9-7E90-D74B-9647-EC660178CEE6}">
      <dgm:prSet phldrT="[Text]"/>
      <dgm:spPr/>
      <dgm:t>
        <a:bodyPr/>
        <a:lstStyle/>
        <a:p>
          <a:r>
            <a:rPr lang="en-GB" dirty="0"/>
            <a:t>Establishment recommendation</a:t>
          </a:r>
        </a:p>
      </dgm:t>
    </dgm:pt>
    <dgm:pt modelId="{8A2E1A0E-0471-8545-8E6A-9F44C256B600}" type="parTrans" cxnId="{C6E681F2-3A06-064D-88C9-663DCE7E02A2}">
      <dgm:prSet/>
      <dgm:spPr/>
      <dgm:t>
        <a:bodyPr/>
        <a:lstStyle/>
        <a:p>
          <a:endParaRPr lang="en-GB"/>
        </a:p>
      </dgm:t>
    </dgm:pt>
    <dgm:pt modelId="{140D247A-86F5-3543-9286-0C8FAF48EEF0}" type="sibTrans" cxnId="{C6E681F2-3A06-064D-88C9-663DCE7E02A2}">
      <dgm:prSet/>
      <dgm:spPr/>
      <dgm:t>
        <a:bodyPr/>
        <a:lstStyle/>
        <a:p>
          <a:endParaRPr lang="en-GB"/>
        </a:p>
      </dgm:t>
    </dgm:pt>
    <dgm:pt modelId="{22D49B91-30C5-9B48-81D5-3ABC8E661E5A}" type="pres">
      <dgm:prSet presAssocID="{2307BFDB-8871-3646-AD9B-74BBD3055154}" presName="rootnode" presStyleCnt="0">
        <dgm:presLayoutVars>
          <dgm:chMax/>
          <dgm:chPref/>
          <dgm:dir/>
          <dgm:animLvl val="lvl"/>
        </dgm:presLayoutVars>
      </dgm:prSet>
      <dgm:spPr/>
    </dgm:pt>
    <dgm:pt modelId="{CB6C9E59-E31B-FE44-8010-975FF792D306}" type="pres">
      <dgm:prSet presAssocID="{27C31F83-6E7A-3F4E-848F-FF2C4600F325}" presName="composite" presStyleCnt="0"/>
      <dgm:spPr/>
    </dgm:pt>
    <dgm:pt modelId="{0E357750-E74D-6A45-8574-086753FDB7C1}" type="pres">
      <dgm:prSet presAssocID="{27C31F83-6E7A-3F4E-848F-FF2C4600F325}" presName="LShape" presStyleLbl="alignNode1" presStyleIdx="0" presStyleCnt="5"/>
      <dgm:spPr/>
    </dgm:pt>
    <dgm:pt modelId="{835A2C78-CCC1-2645-8D74-7FF642BF050A}" type="pres">
      <dgm:prSet presAssocID="{27C31F83-6E7A-3F4E-848F-FF2C4600F325}" presName="ParentText" presStyleLbl="revTx" presStyleIdx="0" presStyleCnt="3">
        <dgm:presLayoutVars>
          <dgm:chMax val="0"/>
          <dgm:chPref val="0"/>
          <dgm:bulletEnabled val="1"/>
        </dgm:presLayoutVars>
      </dgm:prSet>
      <dgm:spPr/>
    </dgm:pt>
    <dgm:pt modelId="{F278DE82-F1F5-774D-85F9-14F89EE2C649}" type="pres">
      <dgm:prSet presAssocID="{27C31F83-6E7A-3F4E-848F-FF2C4600F325}" presName="Triangle" presStyleLbl="alignNode1" presStyleIdx="1" presStyleCnt="5"/>
      <dgm:spPr/>
    </dgm:pt>
    <dgm:pt modelId="{09044703-FC28-144F-A45A-0D66303B42B0}" type="pres">
      <dgm:prSet presAssocID="{13494D19-3D67-D245-A5AB-A807F6B9228B}" presName="sibTrans" presStyleCnt="0"/>
      <dgm:spPr/>
    </dgm:pt>
    <dgm:pt modelId="{5A1D21BA-18B0-FE4C-A2F1-C37EC44D230D}" type="pres">
      <dgm:prSet presAssocID="{13494D19-3D67-D245-A5AB-A807F6B9228B}" presName="space" presStyleCnt="0"/>
      <dgm:spPr/>
    </dgm:pt>
    <dgm:pt modelId="{92996513-1899-0C41-AA9B-10C8FDD1D5FF}" type="pres">
      <dgm:prSet presAssocID="{5105F401-EAF8-5B4F-987E-9FDF6381DAE1}" presName="composite" presStyleCnt="0"/>
      <dgm:spPr/>
    </dgm:pt>
    <dgm:pt modelId="{9BC4A119-C877-A142-A89C-A86BB6639808}" type="pres">
      <dgm:prSet presAssocID="{5105F401-EAF8-5B4F-987E-9FDF6381DAE1}" presName="LShape" presStyleLbl="alignNode1" presStyleIdx="2" presStyleCnt="5"/>
      <dgm:spPr/>
    </dgm:pt>
    <dgm:pt modelId="{EE24F4CA-EF93-BB42-A8EB-228072D4B3C6}" type="pres">
      <dgm:prSet presAssocID="{5105F401-EAF8-5B4F-987E-9FDF6381DAE1}" presName="ParentText" presStyleLbl="revTx" presStyleIdx="1" presStyleCnt="3">
        <dgm:presLayoutVars>
          <dgm:chMax val="0"/>
          <dgm:chPref val="0"/>
          <dgm:bulletEnabled val="1"/>
        </dgm:presLayoutVars>
      </dgm:prSet>
      <dgm:spPr/>
    </dgm:pt>
    <dgm:pt modelId="{EA37D35B-1D8D-8942-9B03-4C2BCBAA8CC9}" type="pres">
      <dgm:prSet presAssocID="{5105F401-EAF8-5B4F-987E-9FDF6381DAE1}" presName="Triangle" presStyleLbl="alignNode1" presStyleIdx="3" presStyleCnt="5"/>
      <dgm:spPr/>
    </dgm:pt>
    <dgm:pt modelId="{E199B8C2-5A81-0B4F-A903-0A51C6C4E4E1}" type="pres">
      <dgm:prSet presAssocID="{E82255EF-8A79-8A48-8463-3A82DB7C2957}" presName="sibTrans" presStyleCnt="0"/>
      <dgm:spPr/>
    </dgm:pt>
    <dgm:pt modelId="{F5B2E7EB-C7DA-544F-94CD-F301F92D8DBA}" type="pres">
      <dgm:prSet presAssocID="{E82255EF-8A79-8A48-8463-3A82DB7C2957}" presName="space" presStyleCnt="0"/>
      <dgm:spPr/>
    </dgm:pt>
    <dgm:pt modelId="{C4C34386-6637-A241-A903-82E43050B926}" type="pres">
      <dgm:prSet presAssocID="{07507BA9-7E90-D74B-9647-EC660178CEE6}" presName="composite" presStyleCnt="0"/>
      <dgm:spPr/>
    </dgm:pt>
    <dgm:pt modelId="{A49EDBC7-ADF9-C548-94B4-7BB93F448B45}" type="pres">
      <dgm:prSet presAssocID="{07507BA9-7E90-D74B-9647-EC660178CEE6}" presName="LShape" presStyleLbl="alignNode1" presStyleIdx="4" presStyleCnt="5"/>
      <dgm:spPr/>
    </dgm:pt>
    <dgm:pt modelId="{394ECDE5-C0D8-CF4F-A764-29BEF3AE1178}" type="pres">
      <dgm:prSet presAssocID="{07507BA9-7E90-D74B-9647-EC660178CEE6}" presName="ParentText" presStyleLbl="revTx" presStyleIdx="2" presStyleCnt="3">
        <dgm:presLayoutVars>
          <dgm:chMax val="0"/>
          <dgm:chPref val="0"/>
          <dgm:bulletEnabled val="1"/>
        </dgm:presLayoutVars>
      </dgm:prSet>
      <dgm:spPr/>
    </dgm:pt>
  </dgm:ptLst>
  <dgm:cxnLst>
    <dgm:cxn modelId="{77A91C04-7F27-AD42-B99E-31DD802000E1}" type="presOf" srcId="{27C31F83-6E7A-3F4E-848F-FF2C4600F325}" destId="{835A2C78-CCC1-2645-8D74-7FF642BF050A}" srcOrd="0" destOrd="0" presId="urn:microsoft.com/office/officeart/2009/3/layout/StepUpProcess"/>
    <dgm:cxn modelId="{0716DB42-A515-AD4F-A5B8-D7DC5E88DDEA}" type="presOf" srcId="{07507BA9-7E90-D74B-9647-EC660178CEE6}" destId="{394ECDE5-C0D8-CF4F-A764-29BEF3AE1178}" srcOrd="0" destOrd="0" presId="urn:microsoft.com/office/officeart/2009/3/layout/StepUpProcess"/>
    <dgm:cxn modelId="{1E3AA959-40E2-4F4E-BB45-399E51D706A1}" srcId="{2307BFDB-8871-3646-AD9B-74BBD3055154}" destId="{5105F401-EAF8-5B4F-987E-9FDF6381DAE1}" srcOrd="1" destOrd="0" parTransId="{43C27CB7-9F53-D345-8E74-4053E60077F8}" sibTransId="{E82255EF-8A79-8A48-8463-3A82DB7C2957}"/>
    <dgm:cxn modelId="{9FE22AA2-CCE5-C742-86C0-2E26FE9A7F8A}" type="presOf" srcId="{5105F401-EAF8-5B4F-987E-9FDF6381DAE1}" destId="{EE24F4CA-EF93-BB42-A8EB-228072D4B3C6}" srcOrd="0" destOrd="0" presId="urn:microsoft.com/office/officeart/2009/3/layout/StepUpProcess"/>
    <dgm:cxn modelId="{620D19AA-1C48-0F47-ADD5-81B2180E1B96}" srcId="{2307BFDB-8871-3646-AD9B-74BBD3055154}" destId="{27C31F83-6E7A-3F4E-848F-FF2C4600F325}" srcOrd="0" destOrd="0" parTransId="{D35E272B-3F57-8741-BC66-E3472A4344AB}" sibTransId="{13494D19-3D67-D245-A5AB-A807F6B9228B}"/>
    <dgm:cxn modelId="{95B1EDCC-9466-874C-8A12-73DE9646BAC7}" type="presOf" srcId="{2307BFDB-8871-3646-AD9B-74BBD3055154}" destId="{22D49B91-30C5-9B48-81D5-3ABC8E661E5A}" srcOrd="0" destOrd="0" presId="urn:microsoft.com/office/officeart/2009/3/layout/StepUpProcess"/>
    <dgm:cxn modelId="{C6E681F2-3A06-064D-88C9-663DCE7E02A2}" srcId="{2307BFDB-8871-3646-AD9B-74BBD3055154}" destId="{07507BA9-7E90-D74B-9647-EC660178CEE6}" srcOrd="2" destOrd="0" parTransId="{8A2E1A0E-0471-8545-8E6A-9F44C256B600}" sibTransId="{140D247A-86F5-3543-9286-0C8FAF48EEF0}"/>
    <dgm:cxn modelId="{1D23476E-A4E6-A846-A10E-B7BDA3AE910E}" type="presParOf" srcId="{22D49B91-30C5-9B48-81D5-3ABC8E661E5A}" destId="{CB6C9E59-E31B-FE44-8010-975FF792D306}" srcOrd="0" destOrd="0" presId="urn:microsoft.com/office/officeart/2009/3/layout/StepUpProcess"/>
    <dgm:cxn modelId="{F9A1356E-0EA1-EF43-A957-2030D50EC0EA}" type="presParOf" srcId="{CB6C9E59-E31B-FE44-8010-975FF792D306}" destId="{0E357750-E74D-6A45-8574-086753FDB7C1}" srcOrd="0" destOrd="0" presId="urn:microsoft.com/office/officeart/2009/3/layout/StepUpProcess"/>
    <dgm:cxn modelId="{176583AE-DA43-BA48-8E6B-0EDACEC8F98C}" type="presParOf" srcId="{CB6C9E59-E31B-FE44-8010-975FF792D306}" destId="{835A2C78-CCC1-2645-8D74-7FF642BF050A}" srcOrd="1" destOrd="0" presId="urn:microsoft.com/office/officeart/2009/3/layout/StepUpProcess"/>
    <dgm:cxn modelId="{74F84376-25BE-B442-8BB6-5CAAF5BA0CCE}" type="presParOf" srcId="{CB6C9E59-E31B-FE44-8010-975FF792D306}" destId="{F278DE82-F1F5-774D-85F9-14F89EE2C649}" srcOrd="2" destOrd="0" presId="urn:microsoft.com/office/officeart/2009/3/layout/StepUpProcess"/>
    <dgm:cxn modelId="{7E183A2D-94EF-AB4E-9913-DE631F8A9456}" type="presParOf" srcId="{22D49B91-30C5-9B48-81D5-3ABC8E661E5A}" destId="{09044703-FC28-144F-A45A-0D66303B42B0}" srcOrd="1" destOrd="0" presId="urn:microsoft.com/office/officeart/2009/3/layout/StepUpProcess"/>
    <dgm:cxn modelId="{29474157-32CD-0249-BE79-C1FBE1EE5E75}" type="presParOf" srcId="{09044703-FC28-144F-A45A-0D66303B42B0}" destId="{5A1D21BA-18B0-FE4C-A2F1-C37EC44D230D}" srcOrd="0" destOrd="0" presId="urn:microsoft.com/office/officeart/2009/3/layout/StepUpProcess"/>
    <dgm:cxn modelId="{6198E255-6953-0342-8212-329FE273391E}" type="presParOf" srcId="{22D49B91-30C5-9B48-81D5-3ABC8E661E5A}" destId="{92996513-1899-0C41-AA9B-10C8FDD1D5FF}" srcOrd="2" destOrd="0" presId="urn:microsoft.com/office/officeart/2009/3/layout/StepUpProcess"/>
    <dgm:cxn modelId="{657B82F0-5C6C-DF4E-95D6-7C50D24F44BC}" type="presParOf" srcId="{92996513-1899-0C41-AA9B-10C8FDD1D5FF}" destId="{9BC4A119-C877-A142-A89C-A86BB6639808}" srcOrd="0" destOrd="0" presId="urn:microsoft.com/office/officeart/2009/3/layout/StepUpProcess"/>
    <dgm:cxn modelId="{3385E7BE-32CE-D44C-A75B-94D396093CB1}" type="presParOf" srcId="{92996513-1899-0C41-AA9B-10C8FDD1D5FF}" destId="{EE24F4CA-EF93-BB42-A8EB-228072D4B3C6}" srcOrd="1" destOrd="0" presId="urn:microsoft.com/office/officeart/2009/3/layout/StepUpProcess"/>
    <dgm:cxn modelId="{4945A281-B755-5C47-9529-26CD33B475DA}" type="presParOf" srcId="{92996513-1899-0C41-AA9B-10C8FDD1D5FF}" destId="{EA37D35B-1D8D-8942-9B03-4C2BCBAA8CC9}" srcOrd="2" destOrd="0" presId="urn:microsoft.com/office/officeart/2009/3/layout/StepUpProcess"/>
    <dgm:cxn modelId="{0F7A8CA3-C9A7-914A-9453-88D2E4CD79C7}" type="presParOf" srcId="{22D49B91-30C5-9B48-81D5-3ABC8E661E5A}" destId="{E199B8C2-5A81-0B4F-A903-0A51C6C4E4E1}" srcOrd="3" destOrd="0" presId="urn:microsoft.com/office/officeart/2009/3/layout/StepUpProcess"/>
    <dgm:cxn modelId="{75C2A4B3-95CE-0F41-B5DA-9CA7026D85EC}" type="presParOf" srcId="{E199B8C2-5A81-0B4F-A903-0A51C6C4E4E1}" destId="{F5B2E7EB-C7DA-544F-94CD-F301F92D8DBA}" srcOrd="0" destOrd="0" presId="urn:microsoft.com/office/officeart/2009/3/layout/StepUpProcess"/>
    <dgm:cxn modelId="{84EA0C00-66D8-A240-94D4-AFB60E7DB92B}" type="presParOf" srcId="{22D49B91-30C5-9B48-81D5-3ABC8E661E5A}" destId="{C4C34386-6637-A241-A903-82E43050B926}" srcOrd="4" destOrd="0" presId="urn:microsoft.com/office/officeart/2009/3/layout/StepUpProcess"/>
    <dgm:cxn modelId="{C121E2C7-D622-D64B-AE99-35A8B5028560}" type="presParOf" srcId="{C4C34386-6637-A241-A903-82E43050B926}" destId="{A49EDBC7-ADF9-C548-94B4-7BB93F448B45}" srcOrd="0" destOrd="0" presId="urn:microsoft.com/office/officeart/2009/3/layout/StepUpProcess"/>
    <dgm:cxn modelId="{90D5FB2C-CD2E-C741-94BD-46734AF2A556}" type="presParOf" srcId="{C4C34386-6637-A241-A903-82E43050B926}" destId="{394ECDE5-C0D8-CF4F-A764-29BEF3AE117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07BFDB-8871-3646-AD9B-74BBD3055154}"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27C31F83-6E7A-3F4E-848F-FF2C4600F325}">
      <dgm:prSet phldrT="[Text]"/>
      <dgm:spPr/>
      <dgm:t>
        <a:bodyPr/>
        <a:lstStyle/>
        <a:p>
          <a:r>
            <a:rPr lang="en-GB" dirty="0"/>
            <a:t>Assembling evidence</a:t>
          </a:r>
        </a:p>
      </dgm:t>
    </dgm:pt>
    <dgm:pt modelId="{D35E272B-3F57-8741-BC66-E3472A4344AB}" type="parTrans" cxnId="{620D19AA-1C48-0F47-ADD5-81B2180E1B96}">
      <dgm:prSet/>
      <dgm:spPr/>
      <dgm:t>
        <a:bodyPr/>
        <a:lstStyle/>
        <a:p>
          <a:endParaRPr lang="en-GB"/>
        </a:p>
      </dgm:t>
    </dgm:pt>
    <dgm:pt modelId="{13494D19-3D67-D245-A5AB-A807F6B9228B}" type="sibTrans" cxnId="{620D19AA-1C48-0F47-ADD5-81B2180E1B96}">
      <dgm:prSet/>
      <dgm:spPr/>
      <dgm:t>
        <a:bodyPr/>
        <a:lstStyle/>
        <a:p>
          <a:endParaRPr lang="en-GB"/>
        </a:p>
      </dgm:t>
    </dgm:pt>
    <dgm:pt modelId="{5105F401-EAF8-5B4F-987E-9FDF6381DAE1}">
      <dgm:prSet phldrT="[Text]"/>
      <dgm:spPr/>
      <dgm:t>
        <a:bodyPr/>
        <a:lstStyle/>
        <a:p>
          <a:r>
            <a:rPr lang="en-GB" dirty="0"/>
            <a:t>Creating a justificatory narrative</a:t>
          </a:r>
        </a:p>
      </dgm:t>
    </dgm:pt>
    <dgm:pt modelId="{43C27CB7-9F53-D345-8E74-4053E60077F8}" type="parTrans" cxnId="{1E3AA959-40E2-4F4E-BB45-399E51D706A1}">
      <dgm:prSet/>
      <dgm:spPr/>
      <dgm:t>
        <a:bodyPr/>
        <a:lstStyle/>
        <a:p>
          <a:endParaRPr lang="en-GB"/>
        </a:p>
      </dgm:t>
    </dgm:pt>
    <dgm:pt modelId="{E82255EF-8A79-8A48-8463-3A82DB7C2957}" type="sibTrans" cxnId="{1E3AA959-40E2-4F4E-BB45-399E51D706A1}">
      <dgm:prSet/>
      <dgm:spPr/>
      <dgm:t>
        <a:bodyPr/>
        <a:lstStyle/>
        <a:p>
          <a:endParaRPr lang="en-GB"/>
        </a:p>
      </dgm:t>
    </dgm:pt>
    <dgm:pt modelId="{07507BA9-7E90-D74B-9647-EC660178CEE6}">
      <dgm:prSet phldrT="[Text]"/>
      <dgm:spPr/>
      <dgm:t>
        <a:bodyPr/>
        <a:lstStyle/>
        <a:p>
          <a:r>
            <a:rPr lang="en-GB" dirty="0"/>
            <a:t>Establishment recommendation</a:t>
          </a:r>
        </a:p>
      </dgm:t>
    </dgm:pt>
    <dgm:pt modelId="{8A2E1A0E-0471-8545-8E6A-9F44C256B600}" type="parTrans" cxnId="{C6E681F2-3A06-064D-88C9-663DCE7E02A2}">
      <dgm:prSet/>
      <dgm:spPr/>
      <dgm:t>
        <a:bodyPr/>
        <a:lstStyle/>
        <a:p>
          <a:endParaRPr lang="en-GB"/>
        </a:p>
      </dgm:t>
    </dgm:pt>
    <dgm:pt modelId="{140D247A-86F5-3543-9286-0C8FAF48EEF0}" type="sibTrans" cxnId="{C6E681F2-3A06-064D-88C9-663DCE7E02A2}">
      <dgm:prSet/>
      <dgm:spPr/>
      <dgm:t>
        <a:bodyPr/>
        <a:lstStyle/>
        <a:p>
          <a:endParaRPr lang="en-GB"/>
        </a:p>
      </dgm:t>
    </dgm:pt>
    <dgm:pt modelId="{22D49B91-30C5-9B48-81D5-3ABC8E661E5A}" type="pres">
      <dgm:prSet presAssocID="{2307BFDB-8871-3646-AD9B-74BBD3055154}" presName="rootnode" presStyleCnt="0">
        <dgm:presLayoutVars>
          <dgm:chMax/>
          <dgm:chPref/>
          <dgm:dir/>
          <dgm:animLvl val="lvl"/>
        </dgm:presLayoutVars>
      </dgm:prSet>
      <dgm:spPr/>
    </dgm:pt>
    <dgm:pt modelId="{CB6C9E59-E31B-FE44-8010-975FF792D306}" type="pres">
      <dgm:prSet presAssocID="{27C31F83-6E7A-3F4E-848F-FF2C4600F325}" presName="composite" presStyleCnt="0"/>
      <dgm:spPr/>
    </dgm:pt>
    <dgm:pt modelId="{0E357750-E74D-6A45-8574-086753FDB7C1}" type="pres">
      <dgm:prSet presAssocID="{27C31F83-6E7A-3F4E-848F-FF2C4600F325}" presName="LShape" presStyleLbl="alignNode1" presStyleIdx="0" presStyleCnt="5"/>
      <dgm:spPr/>
    </dgm:pt>
    <dgm:pt modelId="{835A2C78-CCC1-2645-8D74-7FF642BF050A}" type="pres">
      <dgm:prSet presAssocID="{27C31F83-6E7A-3F4E-848F-FF2C4600F325}" presName="ParentText" presStyleLbl="revTx" presStyleIdx="0" presStyleCnt="3">
        <dgm:presLayoutVars>
          <dgm:chMax val="0"/>
          <dgm:chPref val="0"/>
          <dgm:bulletEnabled val="1"/>
        </dgm:presLayoutVars>
      </dgm:prSet>
      <dgm:spPr/>
    </dgm:pt>
    <dgm:pt modelId="{F278DE82-F1F5-774D-85F9-14F89EE2C649}" type="pres">
      <dgm:prSet presAssocID="{27C31F83-6E7A-3F4E-848F-FF2C4600F325}" presName="Triangle" presStyleLbl="alignNode1" presStyleIdx="1" presStyleCnt="5"/>
      <dgm:spPr/>
    </dgm:pt>
    <dgm:pt modelId="{09044703-FC28-144F-A45A-0D66303B42B0}" type="pres">
      <dgm:prSet presAssocID="{13494D19-3D67-D245-A5AB-A807F6B9228B}" presName="sibTrans" presStyleCnt="0"/>
      <dgm:spPr/>
    </dgm:pt>
    <dgm:pt modelId="{5A1D21BA-18B0-FE4C-A2F1-C37EC44D230D}" type="pres">
      <dgm:prSet presAssocID="{13494D19-3D67-D245-A5AB-A807F6B9228B}" presName="space" presStyleCnt="0"/>
      <dgm:spPr/>
    </dgm:pt>
    <dgm:pt modelId="{92996513-1899-0C41-AA9B-10C8FDD1D5FF}" type="pres">
      <dgm:prSet presAssocID="{5105F401-EAF8-5B4F-987E-9FDF6381DAE1}" presName="composite" presStyleCnt="0"/>
      <dgm:spPr/>
    </dgm:pt>
    <dgm:pt modelId="{9BC4A119-C877-A142-A89C-A86BB6639808}" type="pres">
      <dgm:prSet presAssocID="{5105F401-EAF8-5B4F-987E-9FDF6381DAE1}" presName="LShape" presStyleLbl="alignNode1" presStyleIdx="2" presStyleCnt="5"/>
      <dgm:spPr/>
    </dgm:pt>
    <dgm:pt modelId="{EE24F4CA-EF93-BB42-A8EB-228072D4B3C6}" type="pres">
      <dgm:prSet presAssocID="{5105F401-EAF8-5B4F-987E-9FDF6381DAE1}" presName="ParentText" presStyleLbl="revTx" presStyleIdx="1" presStyleCnt="3">
        <dgm:presLayoutVars>
          <dgm:chMax val="0"/>
          <dgm:chPref val="0"/>
          <dgm:bulletEnabled val="1"/>
        </dgm:presLayoutVars>
      </dgm:prSet>
      <dgm:spPr/>
    </dgm:pt>
    <dgm:pt modelId="{EA37D35B-1D8D-8942-9B03-4C2BCBAA8CC9}" type="pres">
      <dgm:prSet presAssocID="{5105F401-EAF8-5B4F-987E-9FDF6381DAE1}" presName="Triangle" presStyleLbl="alignNode1" presStyleIdx="3" presStyleCnt="5"/>
      <dgm:spPr/>
    </dgm:pt>
    <dgm:pt modelId="{E199B8C2-5A81-0B4F-A903-0A51C6C4E4E1}" type="pres">
      <dgm:prSet presAssocID="{E82255EF-8A79-8A48-8463-3A82DB7C2957}" presName="sibTrans" presStyleCnt="0"/>
      <dgm:spPr/>
    </dgm:pt>
    <dgm:pt modelId="{F5B2E7EB-C7DA-544F-94CD-F301F92D8DBA}" type="pres">
      <dgm:prSet presAssocID="{E82255EF-8A79-8A48-8463-3A82DB7C2957}" presName="space" presStyleCnt="0"/>
      <dgm:spPr/>
    </dgm:pt>
    <dgm:pt modelId="{C4C34386-6637-A241-A903-82E43050B926}" type="pres">
      <dgm:prSet presAssocID="{07507BA9-7E90-D74B-9647-EC660178CEE6}" presName="composite" presStyleCnt="0"/>
      <dgm:spPr/>
    </dgm:pt>
    <dgm:pt modelId="{A49EDBC7-ADF9-C548-94B4-7BB93F448B45}" type="pres">
      <dgm:prSet presAssocID="{07507BA9-7E90-D74B-9647-EC660178CEE6}" presName="LShape" presStyleLbl="alignNode1" presStyleIdx="4" presStyleCnt="5"/>
      <dgm:spPr/>
    </dgm:pt>
    <dgm:pt modelId="{394ECDE5-C0D8-CF4F-A764-29BEF3AE1178}" type="pres">
      <dgm:prSet presAssocID="{07507BA9-7E90-D74B-9647-EC660178CEE6}" presName="ParentText" presStyleLbl="revTx" presStyleIdx="2" presStyleCnt="3">
        <dgm:presLayoutVars>
          <dgm:chMax val="0"/>
          <dgm:chPref val="0"/>
          <dgm:bulletEnabled val="1"/>
        </dgm:presLayoutVars>
      </dgm:prSet>
      <dgm:spPr/>
    </dgm:pt>
  </dgm:ptLst>
  <dgm:cxnLst>
    <dgm:cxn modelId="{77A91C04-7F27-AD42-B99E-31DD802000E1}" type="presOf" srcId="{27C31F83-6E7A-3F4E-848F-FF2C4600F325}" destId="{835A2C78-CCC1-2645-8D74-7FF642BF050A}" srcOrd="0" destOrd="0" presId="urn:microsoft.com/office/officeart/2009/3/layout/StepUpProcess"/>
    <dgm:cxn modelId="{0716DB42-A515-AD4F-A5B8-D7DC5E88DDEA}" type="presOf" srcId="{07507BA9-7E90-D74B-9647-EC660178CEE6}" destId="{394ECDE5-C0D8-CF4F-A764-29BEF3AE1178}" srcOrd="0" destOrd="0" presId="urn:microsoft.com/office/officeart/2009/3/layout/StepUpProcess"/>
    <dgm:cxn modelId="{1E3AA959-40E2-4F4E-BB45-399E51D706A1}" srcId="{2307BFDB-8871-3646-AD9B-74BBD3055154}" destId="{5105F401-EAF8-5B4F-987E-9FDF6381DAE1}" srcOrd="1" destOrd="0" parTransId="{43C27CB7-9F53-D345-8E74-4053E60077F8}" sibTransId="{E82255EF-8A79-8A48-8463-3A82DB7C2957}"/>
    <dgm:cxn modelId="{9FE22AA2-CCE5-C742-86C0-2E26FE9A7F8A}" type="presOf" srcId="{5105F401-EAF8-5B4F-987E-9FDF6381DAE1}" destId="{EE24F4CA-EF93-BB42-A8EB-228072D4B3C6}" srcOrd="0" destOrd="0" presId="urn:microsoft.com/office/officeart/2009/3/layout/StepUpProcess"/>
    <dgm:cxn modelId="{620D19AA-1C48-0F47-ADD5-81B2180E1B96}" srcId="{2307BFDB-8871-3646-AD9B-74BBD3055154}" destId="{27C31F83-6E7A-3F4E-848F-FF2C4600F325}" srcOrd="0" destOrd="0" parTransId="{D35E272B-3F57-8741-BC66-E3472A4344AB}" sibTransId="{13494D19-3D67-D245-A5AB-A807F6B9228B}"/>
    <dgm:cxn modelId="{95B1EDCC-9466-874C-8A12-73DE9646BAC7}" type="presOf" srcId="{2307BFDB-8871-3646-AD9B-74BBD3055154}" destId="{22D49B91-30C5-9B48-81D5-3ABC8E661E5A}" srcOrd="0" destOrd="0" presId="urn:microsoft.com/office/officeart/2009/3/layout/StepUpProcess"/>
    <dgm:cxn modelId="{C6E681F2-3A06-064D-88C9-663DCE7E02A2}" srcId="{2307BFDB-8871-3646-AD9B-74BBD3055154}" destId="{07507BA9-7E90-D74B-9647-EC660178CEE6}" srcOrd="2" destOrd="0" parTransId="{8A2E1A0E-0471-8545-8E6A-9F44C256B600}" sibTransId="{140D247A-86F5-3543-9286-0C8FAF48EEF0}"/>
    <dgm:cxn modelId="{1D23476E-A4E6-A846-A10E-B7BDA3AE910E}" type="presParOf" srcId="{22D49B91-30C5-9B48-81D5-3ABC8E661E5A}" destId="{CB6C9E59-E31B-FE44-8010-975FF792D306}" srcOrd="0" destOrd="0" presId="urn:microsoft.com/office/officeart/2009/3/layout/StepUpProcess"/>
    <dgm:cxn modelId="{F9A1356E-0EA1-EF43-A957-2030D50EC0EA}" type="presParOf" srcId="{CB6C9E59-E31B-FE44-8010-975FF792D306}" destId="{0E357750-E74D-6A45-8574-086753FDB7C1}" srcOrd="0" destOrd="0" presId="urn:microsoft.com/office/officeart/2009/3/layout/StepUpProcess"/>
    <dgm:cxn modelId="{176583AE-DA43-BA48-8E6B-0EDACEC8F98C}" type="presParOf" srcId="{CB6C9E59-E31B-FE44-8010-975FF792D306}" destId="{835A2C78-CCC1-2645-8D74-7FF642BF050A}" srcOrd="1" destOrd="0" presId="urn:microsoft.com/office/officeart/2009/3/layout/StepUpProcess"/>
    <dgm:cxn modelId="{74F84376-25BE-B442-8BB6-5CAAF5BA0CCE}" type="presParOf" srcId="{CB6C9E59-E31B-FE44-8010-975FF792D306}" destId="{F278DE82-F1F5-774D-85F9-14F89EE2C649}" srcOrd="2" destOrd="0" presId="urn:microsoft.com/office/officeart/2009/3/layout/StepUpProcess"/>
    <dgm:cxn modelId="{7E183A2D-94EF-AB4E-9913-DE631F8A9456}" type="presParOf" srcId="{22D49B91-30C5-9B48-81D5-3ABC8E661E5A}" destId="{09044703-FC28-144F-A45A-0D66303B42B0}" srcOrd="1" destOrd="0" presId="urn:microsoft.com/office/officeart/2009/3/layout/StepUpProcess"/>
    <dgm:cxn modelId="{29474157-32CD-0249-BE79-C1FBE1EE5E75}" type="presParOf" srcId="{09044703-FC28-144F-A45A-0D66303B42B0}" destId="{5A1D21BA-18B0-FE4C-A2F1-C37EC44D230D}" srcOrd="0" destOrd="0" presId="urn:microsoft.com/office/officeart/2009/3/layout/StepUpProcess"/>
    <dgm:cxn modelId="{6198E255-6953-0342-8212-329FE273391E}" type="presParOf" srcId="{22D49B91-30C5-9B48-81D5-3ABC8E661E5A}" destId="{92996513-1899-0C41-AA9B-10C8FDD1D5FF}" srcOrd="2" destOrd="0" presId="urn:microsoft.com/office/officeart/2009/3/layout/StepUpProcess"/>
    <dgm:cxn modelId="{657B82F0-5C6C-DF4E-95D6-7C50D24F44BC}" type="presParOf" srcId="{92996513-1899-0C41-AA9B-10C8FDD1D5FF}" destId="{9BC4A119-C877-A142-A89C-A86BB6639808}" srcOrd="0" destOrd="0" presId="urn:microsoft.com/office/officeart/2009/3/layout/StepUpProcess"/>
    <dgm:cxn modelId="{3385E7BE-32CE-D44C-A75B-94D396093CB1}" type="presParOf" srcId="{92996513-1899-0C41-AA9B-10C8FDD1D5FF}" destId="{EE24F4CA-EF93-BB42-A8EB-228072D4B3C6}" srcOrd="1" destOrd="0" presId="urn:microsoft.com/office/officeart/2009/3/layout/StepUpProcess"/>
    <dgm:cxn modelId="{4945A281-B755-5C47-9529-26CD33B475DA}" type="presParOf" srcId="{92996513-1899-0C41-AA9B-10C8FDD1D5FF}" destId="{EA37D35B-1D8D-8942-9B03-4C2BCBAA8CC9}" srcOrd="2" destOrd="0" presId="urn:microsoft.com/office/officeart/2009/3/layout/StepUpProcess"/>
    <dgm:cxn modelId="{0F7A8CA3-C9A7-914A-9453-88D2E4CD79C7}" type="presParOf" srcId="{22D49B91-30C5-9B48-81D5-3ABC8E661E5A}" destId="{E199B8C2-5A81-0B4F-A903-0A51C6C4E4E1}" srcOrd="3" destOrd="0" presId="urn:microsoft.com/office/officeart/2009/3/layout/StepUpProcess"/>
    <dgm:cxn modelId="{75C2A4B3-95CE-0F41-B5DA-9CA7026D85EC}" type="presParOf" srcId="{E199B8C2-5A81-0B4F-A903-0A51C6C4E4E1}" destId="{F5B2E7EB-C7DA-544F-94CD-F301F92D8DBA}" srcOrd="0" destOrd="0" presId="urn:microsoft.com/office/officeart/2009/3/layout/StepUpProcess"/>
    <dgm:cxn modelId="{84EA0C00-66D8-A240-94D4-AFB60E7DB92B}" type="presParOf" srcId="{22D49B91-30C5-9B48-81D5-3ABC8E661E5A}" destId="{C4C34386-6637-A241-A903-82E43050B926}" srcOrd="4" destOrd="0" presId="urn:microsoft.com/office/officeart/2009/3/layout/StepUpProcess"/>
    <dgm:cxn modelId="{C121E2C7-D622-D64B-AE99-35A8B5028560}" type="presParOf" srcId="{C4C34386-6637-A241-A903-82E43050B926}" destId="{A49EDBC7-ADF9-C548-94B4-7BB93F448B45}" srcOrd="0" destOrd="0" presId="urn:microsoft.com/office/officeart/2009/3/layout/StepUpProcess"/>
    <dgm:cxn modelId="{90D5FB2C-CD2E-C741-94BD-46734AF2A556}" type="presParOf" srcId="{C4C34386-6637-A241-A903-82E43050B926}" destId="{394ECDE5-C0D8-CF4F-A764-29BEF3AE117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07BFDB-8871-3646-AD9B-74BBD3055154}"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27C31F83-6E7A-3F4E-848F-FF2C4600F325}">
      <dgm:prSet phldrT="[Text]"/>
      <dgm:spPr/>
      <dgm:t>
        <a:bodyPr/>
        <a:lstStyle/>
        <a:p>
          <a:r>
            <a:rPr lang="en-GB" dirty="0"/>
            <a:t>Assembling evidence</a:t>
          </a:r>
        </a:p>
      </dgm:t>
    </dgm:pt>
    <dgm:pt modelId="{D35E272B-3F57-8741-BC66-E3472A4344AB}" type="parTrans" cxnId="{620D19AA-1C48-0F47-ADD5-81B2180E1B96}">
      <dgm:prSet/>
      <dgm:spPr/>
      <dgm:t>
        <a:bodyPr/>
        <a:lstStyle/>
        <a:p>
          <a:endParaRPr lang="en-GB"/>
        </a:p>
      </dgm:t>
    </dgm:pt>
    <dgm:pt modelId="{13494D19-3D67-D245-A5AB-A807F6B9228B}" type="sibTrans" cxnId="{620D19AA-1C48-0F47-ADD5-81B2180E1B96}">
      <dgm:prSet/>
      <dgm:spPr/>
      <dgm:t>
        <a:bodyPr/>
        <a:lstStyle/>
        <a:p>
          <a:endParaRPr lang="en-GB"/>
        </a:p>
      </dgm:t>
    </dgm:pt>
    <dgm:pt modelId="{5105F401-EAF8-5B4F-987E-9FDF6381DAE1}">
      <dgm:prSet phldrT="[Text]"/>
      <dgm:spPr/>
      <dgm:t>
        <a:bodyPr/>
        <a:lstStyle/>
        <a:p>
          <a:r>
            <a:rPr lang="en-GB" dirty="0"/>
            <a:t>Creating a justificatory narrative</a:t>
          </a:r>
        </a:p>
      </dgm:t>
    </dgm:pt>
    <dgm:pt modelId="{43C27CB7-9F53-D345-8E74-4053E60077F8}" type="parTrans" cxnId="{1E3AA959-40E2-4F4E-BB45-399E51D706A1}">
      <dgm:prSet/>
      <dgm:spPr/>
      <dgm:t>
        <a:bodyPr/>
        <a:lstStyle/>
        <a:p>
          <a:endParaRPr lang="en-GB"/>
        </a:p>
      </dgm:t>
    </dgm:pt>
    <dgm:pt modelId="{E82255EF-8A79-8A48-8463-3A82DB7C2957}" type="sibTrans" cxnId="{1E3AA959-40E2-4F4E-BB45-399E51D706A1}">
      <dgm:prSet/>
      <dgm:spPr/>
      <dgm:t>
        <a:bodyPr/>
        <a:lstStyle/>
        <a:p>
          <a:endParaRPr lang="en-GB"/>
        </a:p>
      </dgm:t>
    </dgm:pt>
    <dgm:pt modelId="{07507BA9-7E90-D74B-9647-EC660178CEE6}">
      <dgm:prSet phldrT="[Text]"/>
      <dgm:spPr/>
      <dgm:t>
        <a:bodyPr/>
        <a:lstStyle/>
        <a:p>
          <a:r>
            <a:rPr lang="en-GB" dirty="0"/>
            <a:t>Establishment recommendation</a:t>
          </a:r>
        </a:p>
      </dgm:t>
    </dgm:pt>
    <dgm:pt modelId="{8A2E1A0E-0471-8545-8E6A-9F44C256B600}" type="parTrans" cxnId="{C6E681F2-3A06-064D-88C9-663DCE7E02A2}">
      <dgm:prSet/>
      <dgm:spPr/>
      <dgm:t>
        <a:bodyPr/>
        <a:lstStyle/>
        <a:p>
          <a:endParaRPr lang="en-GB"/>
        </a:p>
      </dgm:t>
    </dgm:pt>
    <dgm:pt modelId="{140D247A-86F5-3543-9286-0C8FAF48EEF0}" type="sibTrans" cxnId="{C6E681F2-3A06-064D-88C9-663DCE7E02A2}">
      <dgm:prSet/>
      <dgm:spPr/>
      <dgm:t>
        <a:bodyPr/>
        <a:lstStyle/>
        <a:p>
          <a:endParaRPr lang="en-GB"/>
        </a:p>
      </dgm:t>
    </dgm:pt>
    <dgm:pt modelId="{22D49B91-30C5-9B48-81D5-3ABC8E661E5A}" type="pres">
      <dgm:prSet presAssocID="{2307BFDB-8871-3646-AD9B-74BBD3055154}" presName="rootnode" presStyleCnt="0">
        <dgm:presLayoutVars>
          <dgm:chMax/>
          <dgm:chPref/>
          <dgm:dir/>
          <dgm:animLvl val="lvl"/>
        </dgm:presLayoutVars>
      </dgm:prSet>
      <dgm:spPr/>
    </dgm:pt>
    <dgm:pt modelId="{CB6C9E59-E31B-FE44-8010-975FF792D306}" type="pres">
      <dgm:prSet presAssocID="{27C31F83-6E7A-3F4E-848F-FF2C4600F325}" presName="composite" presStyleCnt="0"/>
      <dgm:spPr/>
    </dgm:pt>
    <dgm:pt modelId="{0E357750-E74D-6A45-8574-086753FDB7C1}" type="pres">
      <dgm:prSet presAssocID="{27C31F83-6E7A-3F4E-848F-FF2C4600F325}" presName="LShape" presStyleLbl="alignNode1" presStyleIdx="0" presStyleCnt="5"/>
      <dgm:spPr/>
    </dgm:pt>
    <dgm:pt modelId="{835A2C78-CCC1-2645-8D74-7FF642BF050A}" type="pres">
      <dgm:prSet presAssocID="{27C31F83-6E7A-3F4E-848F-FF2C4600F325}" presName="ParentText" presStyleLbl="revTx" presStyleIdx="0" presStyleCnt="3">
        <dgm:presLayoutVars>
          <dgm:chMax val="0"/>
          <dgm:chPref val="0"/>
          <dgm:bulletEnabled val="1"/>
        </dgm:presLayoutVars>
      </dgm:prSet>
      <dgm:spPr/>
    </dgm:pt>
    <dgm:pt modelId="{F278DE82-F1F5-774D-85F9-14F89EE2C649}" type="pres">
      <dgm:prSet presAssocID="{27C31F83-6E7A-3F4E-848F-FF2C4600F325}" presName="Triangle" presStyleLbl="alignNode1" presStyleIdx="1" presStyleCnt="5"/>
      <dgm:spPr/>
    </dgm:pt>
    <dgm:pt modelId="{09044703-FC28-144F-A45A-0D66303B42B0}" type="pres">
      <dgm:prSet presAssocID="{13494D19-3D67-D245-A5AB-A807F6B9228B}" presName="sibTrans" presStyleCnt="0"/>
      <dgm:spPr/>
    </dgm:pt>
    <dgm:pt modelId="{5A1D21BA-18B0-FE4C-A2F1-C37EC44D230D}" type="pres">
      <dgm:prSet presAssocID="{13494D19-3D67-D245-A5AB-A807F6B9228B}" presName="space" presStyleCnt="0"/>
      <dgm:spPr/>
    </dgm:pt>
    <dgm:pt modelId="{92996513-1899-0C41-AA9B-10C8FDD1D5FF}" type="pres">
      <dgm:prSet presAssocID="{5105F401-EAF8-5B4F-987E-9FDF6381DAE1}" presName="composite" presStyleCnt="0"/>
      <dgm:spPr/>
    </dgm:pt>
    <dgm:pt modelId="{9BC4A119-C877-A142-A89C-A86BB6639808}" type="pres">
      <dgm:prSet presAssocID="{5105F401-EAF8-5B4F-987E-9FDF6381DAE1}" presName="LShape" presStyleLbl="alignNode1" presStyleIdx="2" presStyleCnt="5"/>
      <dgm:spPr/>
    </dgm:pt>
    <dgm:pt modelId="{EE24F4CA-EF93-BB42-A8EB-228072D4B3C6}" type="pres">
      <dgm:prSet presAssocID="{5105F401-EAF8-5B4F-987E-9FDF6381DAE1}" presName="ParentText" presStyleLbl="revTx" presStyleIdx="1" presStyleCnt="3">
        <dgm:presLayoutVars>
          <dgm:chMax val="0"/>
          <dgm:chPref val="0"/>
          <dgm:bulletEnabled val="1"/>
        </dgm:presLayoutVars>
      </dgm:prSet>
      <dgm:spPr/>
    </dgm:pt>
    <dgm:pt modelId="{EA37D35B-1D8D-8942-9B03-4C2BCBAA8CC9}" type="pres">
      <dgm:prSet presAssocID="{5105F401-EAF8-5B4F-987E-9FDF6381DAE1}" presName="Triangle" presStyleLbl="alignNode1" presStyleIdx="3" presStyleCnt="5"/>
      <dgm:spPr/>
    </dgm:pt>
    <dgm:pt modelId="{E199B8C2-5A81-0B4F-A903-0A51C6C4E4E1}" type="pres">
      <dgm:prSet presAssocID="{E82255EF-8A79-8A48-8463-3A82DB7C2957}" presName="sibTrans" presStyleCnt="0"/>
      <dgm:spPr/>
    </dgm:pt>
    <dgm:pt modelId="{F5B2E7EB-C7DA-544F-94CD-F301F92D8DBA}" type="pres">
      <dgm:prSet presAssocID="{E82255EF-8A79-8A48-8463-3A82DB7C2957}" presName="space" presStyleCnt="0"/>
      <dgm:spPr/>
    </dgm:pt>
    <dgm:pt modelId="{C4C34386-6637-A241-A903-82E43050B926}" type="pres">
      <dgm:prSet presAssocID="{07507BA9-7E90-D74B-9647-EC660178CEE6}" presName="composite" presStyleCnt="0"/>
      <dgm:spPr/>
    </dgm:pt>
    <dgm:pt modelId="{A49EDBC7-ADF9-C548-94B4-7BB93F448B45}" type="pres">
      <dgm:prSet presAssocID="{07507BA9-7E90-D74B-9647-EC660178CEE6}" presName="LShape" presStyleLbl="alignNode1" presStyleIdx="4" presStyleCnt="5"/>
      <dgm:spPr/>
    </dgm:pt>
    <dgm:pt modelId="{394ECDE5-C0D8-CF4F-A764-29BEF3AE1178}" type="pres">
      <dgm:prSet presAssocID="{07507BA9-7E90-D74B-9647-EC660178CEE6}" presName="ParentText" presStyleLbl="revTx" presStyleIdx="2" presStyleCnt="3">
        <dgm:presLayoutVars>
          <dgm:chMax val="0"/>
          <dgm:chPref val="0"/>
          <dgm:bulletEnabled val="1"/>
        </dgm:presLayoutVars>
      </dgm:prSet>
      <dgm:spPr/>
    </dgm:pt>
  </dgm:ptLst>
  <dgm:cxnLst>
    <dgm:cxn modelId="{77A91C04-7F27-AD42-B99E-31DD802000E1}" type="presOf" srcId="{27C31F83-6E7A-3F4E-848F-FF2C4600F325}" destId="{835A2C78-CCC1-2645-8D74-7FF642BF050A}" srcOrd="0" destOrd="0" presId="urn:microsoft.com/office/officeart/2009/3/layout/StepUpProcess"/>
    <dgm:cxn modelId="{0716DB42-A515-AD4F-A5B8-D7DC5E88DDEA}" type="presOf" srcId="{07507BA9-7E90-D74B-9647-EC660178CEE6}" destId="{394ECDE5-C0D8-CF4F-A764-29BEF3AE1178}" srcOrd="0" destOrd="0" presId="urn:microsoft.com/office/officeart/2009/3/layout/StepUpProcess"/>
    <dgm:cxn modelId="{1E3AA959-40E2-4F4E-BB45-399E51D706A1}" srcId="{2307BFDB-8871-3646-AD9B-74BBD3055154}" destId="{5105F401-EAF8-5B4F-987E-9FDF6381DAE1}" srcOrd="1" destOrd="0" parTransId="{43C27CB7-9F53-D345-8E74-4053E60077F8}" sibTransId="{E82255EF-8A79-8A48-8463-3A82DB7C2957}"/>
    <dgm:cxn modelId="{9FE22AA2-CCE5-C742-86C0-2E26FE9A7F8A}" type="presOf" srcId="{5105F401-EAF8-5B4F-987E-9FDF6381DAE1}" destId="{EE24F4CA-EF93-BB42-A8EB-228072D4B3C6}" srcOrd="0" destOrd="0" presId="urn:microsoft.com/office/officeart/2009/3/layout/StepUpProcess"/>
    <dgm:cxn modelId="{620D19AA-1C48-0F47-ADD5-81B2180E1B96}" srcId="{2307BFDB-8871-3646-AD9B-74BBD3055154}" destId="{27C31F83-6E7A-3F4E-848F-FF2C4600F325}" srcOrd="0" destOrd="0" parTransId="{D35E272B-3F57-8741-BC66-E3472A4344AB}" sibTransId="{13494D19-3D67-D245-A5AB-A807F6B9228B}"/>
    <dgm:cxn modelId="{95B1EDCC-9466-874C-8A12-73DE9646BAC7}" type="presOf" srcId="{2307BFDB-8871-3646-AD9B-74BBD3055154}" destId="{22D49B91-30C5-9B48-81D5-3ABC8E661E5A}" srcOrd="0" destOrd="0" presId="urn:microsoft.com/office/officeart/2009/3/layout/StepUpProcess"/>
    <dgm:cxn modelId="{C6E681F2-3A06-064D-88C9-663DCE7E02A2}" srcId="{2307BFDB-8871-3646-AD9B-74BBD3055154}" destId="{07507BA9-7E90-D74B-9647-EC660178CEE6}" srcOrd="2" destOrd="0" parTransId="{8A2E1A0E-0471-8545-8E6A-9F44C256B600}" sibTransId="{140D247A-86F5-3543-9286-0C8FAF48EEF0}"/>
    <dgm:cxn modelId="{1D23476E-A4E6-A846-A10E-B7BDA3AE910E}" type="presParOf" srcId="{22D49B91-30C5-9B48-81D5-3ABC8E661E5A}" destId="{CB6C9E59-E31B-FE44-8010-975FF792D306}" srcOrd="0" destOrd="0" presId="urn:microsoft.com/office/officeart/2009/3/layout/StepUpProcess"/>
    <dgm:cxn modelId="{F9A1356E-0EA1-EF43-A957-2030D50EC0EA}" type="presParOf" srcId="{CB6C9E59-E31B-FE44-8010-975FF792D306}" destId="{0E357750-E74D-6A45-8574-086753FDB7C1}" srcOrd="0" destOrd="0" presId="urn:microsoft.com/office/officeart/2009/3/layout/StepUpProcess"/>
    <dgm:cxn modelId="{176583AE-DA43-BA48-8E6B-0EDACEC8F98C}" type="presParOf" srcId="{CB6C9E59-E31B-FE44-8010-975FF792D306}" destId="{835A2C78-CCC1-2645-8D74-7FF642BF050A}" srcOrd="1" destOrd="0" presId="urn:microsoft.com/office/officeart/2009/3/layout/StepUpProcess"/>
    <dgm:cxn modelId="{74F84376-25BE-B442-8BB6-5CAAF5BA0CCE}" type="presParOf" srcId="{CB6C9E59-E31B-FE44-8010-975FF792D306}" destId="{F278DE82-F1F5-774D-85F9-14F89EE2C649}" srcOrd="2" destOrd="0" presId="urn:microsoft.com/office/officeart/2009/3/layout/StepUpProcess"/>
    <dgm:cxn modelId="{7E183A2D-94EF-AB4E-9913-DE631F8A9456}" type="presParOf" srcId="{22D49B91-30C5-9B48-81D5-3ABC8E661E5A}" destId="{09044703-FC28-144F-A45A-0D66303B42B0}" srcOrd="1" destOrd="0" presId="urn:microsoft.com/office/officeart/2009/3/layout/StepUpProcess"/>
    <dgm:cxn modelId="{29474157-32CD-0249-BE79-C1FBE1EE5E75}" type="presParOf" srcId="{09044703-FC28-144F-A45A-0D66303B42B0}" destId="{5A1D21BA-18B0-FE4C-A2F1-C37EC44D230D}" srcOrd="0" destOrd="0" presId="urn:microsoft.com/office/officeart/2009/3/layout/StepUpProcess"/>
    <dgm:cxn modelId="{6198E255-6953-0342-8212-329FE273391E}" type="presParOf" srcId="{22D49B91-30C5-9B48-81D5-3ABC8E661E5A}" destId="{92996513-1899-0C41-AA9B-10C8FDD1D5FF}" srcOrd="2" destOrd="0" presId="urn:microsoft.com/office/officeart/2009/3/layout/StepUpProcess"/>
    <dgm:cxn modelId="{657B82F0-5C6C-DF4E-95D6-7C50D24F44BC}" type="presParOf" srcId="{92996513-1899-0C41-AA9B-10C8FDD1D5FF}" destId="{9BC4A119-C877-A142-A89C-A86BB6639808}" srcOrd="0" destOrd="0" presId="urn:microsoft.com/office/officeart/2009/3/layout/StepUpProcess"/>
    <dgm:cxn modelId="{3385E7BE-32CE-D44C-A75B-94D396093CB1}" type="presParOf" srcId="{92996513-1899-0C41-AA9B-10C8FDD1D5FF}" destId="{EE24F4CA-EF93-BB42-A8EB-228072D4B3C6}" srcOrd="1" destOrd="0" presId="urn:microsoft.com/office/officeart/2009/3/layout/StepUpProcess"/>
    <dgm:cxn modelId="{4945A281-B755-5C47-9529-26CD33B475DA}" type="presParOf" srcId="{92996513-1899-0C41-AA9B-10C8FDD1D5FF}" destId="{EA37D35B-1D8D-8942-9B03-4C2BCBAA8CC9}" srcOrd="2" destOrd="0" presId="urn:microsoft.com/office/officeart/2009/3/layout/StepUpProcess"/>
    <dgm:cxn modelId="{0F7A8CA3-C9A7-914A-9453-88D2E4CD79C7}" type="presParOf" srcId="{22D49B91-30C5-9B48-81D5-3ABC8E661E5A}" destId="{E199B8C2-5A81-0B4F-A903-0A51C6C4E4E1}" srcOrd="3" destOrd="0" presId="urn:microsoft.com/office/officeart/2009/3/layout/StepUpProcess"/>
    <dgm:cxn modelId="{75C2A4B3-95CE-0F41-B5DA-9CA7026D85EC}" type="presParOf" srcId="{E199B8C2-5A81-0B4F-A903-0A51C6C4E4E1}" destId="{F5B2E7EB-C7DA-544F-94CD-F301F92D8DBA}" srcOrd="0" destOrd="0" presId="urn:microsoft.com/office/officeart/2009/3/layout/StepUpProcess"/>
    <dgm:cxn modelId="{84EA0C00-66D8-A240-94D4-AFB60E7DB92B}" type="presParOf" srcId="{22D49B91-30C5-9B48-81D5-3ABC8E661E5A}" destId="{C4C34386-6637-A241-A903-82E43050B926}" srcOrd="4" destOrd="0" presId="urn:microsoft.com/office/officeart/2009/3/layout/StepUpProcess"/>
    <dgm:cxn modelId="{C121E2C7-D622-D64B-AE99-35A8B5028560}" type="presParOf" srcId="{C4C34386-6637-A241-A903-82E43050B926}" destId="{A49EDBC7-ADF9-C548-94B4-7BB93F448B45}" srcOrd="0" destOrd="0" presId="urn:microsoft.com/office/officeart/2009/3/layout/StepUpProcess"/>
    <dgm:cxn modelId="{90D5FB2C-CD2E-C741-94BD-46734AF2A556}" type="presParOf" srcId="{C4C34386-6637-A241-A903-82E43050B926}" destId="{394ECDE5-C0D8-CF4F-A764-29BEF3AE117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4D04C-3A66-3A4B-8552-0D48ACE4FC13}">
      <dsp:nvSpPr>
        <dsp:cNvPr id="0" name=""/>
        <dsp:cNvSpPr/>
      </dsp:nvSpPr>
      <dsp:spPr>
        <a:xfrm>
          <a:off x="0" y="812799"/>
          <a:ext cx="6096000" cy="2438400"/>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3A5E1-A023-3848-816A-533317C75917}">
      <dsp:nvSpPr>
        <dsp:cNvPr id="0" name=""/>
        <dsp:cNvSpPr/>
      </dsp:nvSpPr>
      <dsp:spPr>
        <a:xfrm>
          <a:off x="731520" y="1239519"/>
          <a:ext cx="2011680" cy="119481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rPr>
            <a:t>Strategic Nurse Staffing System</a:t>
          </a:r>
        </a:p>
        <a:p>
          <a:pPr marL="114300" lvl="1" indent="-114300" algn="l" defTabSz="533400">
            <a:lnSpc>
              <a:spcPct val="90000"/>
            </a:lnSpc>
            <a:spcBef>
              <a:spcPct val="0"/>
            </a:spcBef>
            <a:spcAft>
              <a:spcPct val="15000"/>
            </a:spcAft>
            <a:buChar char="•"/>
          </a:pPr>
          <a:r>
            <a:rPr lang="en-GB" sz="1200" kern="1200" dirty="0">
              <a:solidFill>
                <a:schemeClr val="bg1"/>
              </a:solidFill>
            </a:rPr>
            <a:t>Unit staffing establishment for normal operation</a:t>
          </a:r>
        </a:p>
      </dsp:txBody>
      <dsp:txXfrm>
        <a:off x="731520" y="1239519"/>
        <a:ext cx="2011680" cy="1194815"/>
      </dsp:txXfrm>
    </dsp:sp>
    <dsp:sp modelId="{2B32A93D-1EBC-314A-A4E4-F81FCCB265D4}">
      <dsp:nvSpPr>
        <dsp:cNvPr id="0" name=""/>
        <dsp:cNvSpPr/>
      </dsp:nvSpPr>
      <dsp:spPr>
        <a:xfrm>
          <a:off x="3048000" y="1629663"/>
          <a:ext cx="2377440" cy="119481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rPr>
            <a:t>Operational Nurse Staffing System</a:t>
          </a:r>
        </a:p>
        <a:p>
          <a:pPr marL="114300" lvl="1" indent="-114300" algn="l" defTabSz="533400">
            <a:lnSpc>
              <a:spcPct val="90000"/>
            </a:lnSpc>
            <a:spcBef>
              <a:spcPct val="0"/>
            </a:spcBef>
            <a:spcAft>
              <a:spcPct val="15000"/>
            </a:spcAft>
            <a:buChar char="•"/>
          </a:pPr>
          <a:r>
            <a:rPr lang="en-GB" sz="1200" kern="1200" dirty="0">
              <a:solidFill>
                <a:schemeClr val="bg1"/>
              </a:solidFill>
            </a:rPr>
            <a:t>Daily capacity and demand management</a:t>
          </a:r>
        </a:p>
      </dsp:txBody>
      <dsp:txXfrm>
        <a:off x="3048000" y="1629663"/>
        <a:ext cx="2377440" cy="1194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213917" y="1816148"/>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Risk Mitigation</a:t>
          </a:r>
        </a:p>
      </dsp:txBody>
      <dsp:txXfrm>
        <a:off x="3663292" y="2339733"/>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80066" y="1307161"/>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Organisation</a:t>
          </a:r>
          <a:r>
            <a:rPr lang="en-GB" sz="900" kern="1200" dirty="0"/>
            <a:t> </a:t>
          </a:r>
        </a:p>
      </dsp:txBody>
      <dsp:txXfrm>
        <a:off x="2289316" y="1718884"/>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77A7-AAC7-6847-9C34-55F8DA6BEC10}">
      <dsp:nvSpPr>
        <dsp:cNvPr id="0" name=""/>
        <dsp:cNvSpPr/>
      </dsp:nvSpPr>
      <dsp:spPr>
        <a:xfrm>
          <a:off x="3193242" y="1828800"/>
          <a:ext cx="2235200" cy="223520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bg1"/>
              </a:solidFill>
            </a:rPr>
            <a:t>Risk Mitigation</a:t>
          </a:r>
        </a:p>
      </dsp:txBody>
      <dsp:txXfrm>
        <a:off x="3642617" y="2352385"/>
        <a:ext cx="1336450" cy="1148939"/>
      </dsp:txXfrm>
    </dsp:sp>
    <dsp:sp modelId="{5F13423F-BB85-354A-9067-B0048D3CCE29}">
      <dsp:nvSpPr>
        <dsp:cNvPr id="0" name=""/>
        <dsp:cNvSpPr/>
      </dsp:nvSpPr>
      <dsp:spPr>
        <a:xfrm>
          <a:off x="1892762" y="1300480"/>
          <a:ext cx="1625600" cy="162560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Organisation </a:t>
          </a:r>
        </a:p>
      </dsp:txBody>
      <dsp:txXfrm>
        <a:off x="2302012" y="1712203"/>
        <a:ext cx="807100" cy="802154"/>
      </dsp:txXfrm>
    </dsp:sp>
    <dsp:sp modelId="{F302EF63-5D8C-9945-A183-9089B66BBC91}">
      <dsp:nvSpPr>
        <dsp:cNvPr id="0" name=""/>
        <dsp:cNvSpPr/>
      </dsp:nvSpPr>
      <dsp:spPr>
        <a:xfrm rot="20700000">
          <a:off x="2803263" y="178981"/>
          <a:ext cx="1592756" cy="159275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Clinical Unit</a:t>
          </a:r>
        </a:p>
      </dsp:txBody>
      <dsp:txXfrm rot="-20700000">
        <a:off x="3152601" y="528319"/>
        <a:ext cx="894080" cy="894080"/>
      </dsp:txXfrm>
    </dsp:sp>
    <dsp:sp modelId="{73E50ACB-589C-A448-A39A-3FF4AAD008FA}">
      <dsp:nvSpPr>
        <dsp:cNvPr id="0" name=""/>
        <dsp:cNvSpPr/>
      </dsp:nvSpPr>
      <dsp:spPr>
        <a:xfrm>
          <a:off x="3019947" y="1492320"/>
          <a:ext cx="2861056" cy="2861056"/>
        </a:xfrm>
        <a:prstGeom prst="circularArrow">
          <a:avLst>
            <a:gd name="adj1" fmla="val 4688"/>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1A7A7-77BB-FD47-B5ED-B48BA38D89B8}">
      <dsp:nvSpPr>
        <dsp:cNvPr id="0" name=""/>
        <dsp:cNvSpPr/>
      </dsp:nvSpPr>
      <dsp:spPr>
        <a:xfrm>
          <a:off x="160487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51242-E101-1E42-B983-E48E9006247E}">
      <dsp:nvSpPr>
        <dsp:cNvPr id="0" name=""/>
        <dsp:cNvSpPr/>
      </dsp:nvSpPr>
      <dsp:spPr>
        <a:xfrm>
          <a:off x="2434842" y="-169332"/>
          <a:ext cx="2241295" cy="22412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DC8B-88F8-6748-B961-27D2BD2A671D}">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38193-6E4C-6D49-A4B2-ED92E7FC7A6D}">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 census data</a:t>
          </a:r>
        </a:p>
      </dsp:txBody>
      <dsp:txXfrm>
        <a:off x="1101900" y="1226162"/>
        <a:ext cx="1710784" cy="1499602"/>
      </dsp:txXfrm>
    </dsp:sp>
    <dsp:sp modelId="{C4993073-4D41-6542-AF52-7A3B2FD1E137}">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CFD62-16FB-7F42-AECB-162E2737BDFB}">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36F7-B785-9A43-A95F-271A497D4FF8}">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Add contextual knowledge</a:t>
          </a:r>
        </a:p>
      </dsp:txBody>
      <dsp:txXfrm>
        <a:off x="3196234" y="707917"/>
        <a:ext cx="1710784" cy="1499602"/>
      </dsp:txXfrm>
    </dsp:sp>
    <dsp:sp modelId="{FD35A1ED-98CB-A743-AA3A-18F6988B184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2D60A-92EC-7544-B7BD-A1FCA2727006}">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3CE56-3A72-934A-8278-4DAAF2B98350}">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Establishment decision </a:t>
          </a:r>
        </a:p>
      </dsp:txBody>
      <dsp:txXfrm>
        <a:off x="5290568" y="189672"/>
        <a:ext cx="1710784" cy="1499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DC8B-88F8-6748-B961-27D2BD2A671D}">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38193-6E4C-6D49-A4B2-ED92E7FC7A6D}">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 census data</a:t>
          </a:r>
        </a:p>
      </dsp:txBody>
      <dsp:txXfrm>
        <a:off x="1101900" y="1226162"/>
        <a:ext cx="1710784" cy="1499602"/>
      </dsp:txXfrm>
    </dsp:sp>
    <dsp:sp modelId="{C4993073-4D41-6542-AF52-7A3B2FD1E137}">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CFD62-16FB-7F42-AECB-162E2737BDFB}">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36F7-B785-9A43-A95F-271A497D4FF8}">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Add contextual knowledge</a:t>
          </a:r>
        </a:p>
      </dsp:txBody>
      <dsp:txXfrm>
        <a:off x="3196234" y="707917"/>
        <a:ext cx="1710784" cy="1499602"/>
      </dsp:txXfrm>
    </dsp:sp>
    <dsp:sp modelId="{FD35A1ED-98CB-A743-AA3A-18F6988B184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2D60A-92EC-7544-B7BD-A1FCA2727006}">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3CE56-3A72-934A-8278-4DAAF2B98350}">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Establishment decision </a:t>
          </a:r>
        </a:p>
      </dsp:txBody>
      <dsp:txXfrm>
        <a:off x="5290568" y="189672"/>
        <a:ext cx="1710784" cy="1499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DC8B-88F8-6748-B961-27D2BD2A671D}">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38193-6E4C-6D49-A4B2-ED92E7FC7A6D}">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 census data</a:t>
          </a:r>
        </a:p>
      </dsp:txBody>
      <dsp:txXfrm>
        <a:off x="1101900" y="1226162"/>
        <a:ext cx="1710784" cy="1499602"/>
      </dsp:txXfrm>
    </dsp:sp>
    <dsp:sp modelId="{C4993073-4D41-6542-AF52-7A3B2FD1E137}">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CFD62-16FB-7F42-AECB-162E2737BDFB}">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36F7-B785-9A43-A95F-271A497D4FF8}">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Add contextual knowledge</a:t>
          </a:r>
        </a:p>
      </dsp:txBody>
      <dsp:txXfrm>
        <a:off x="3196234" y="707917"/>
        <a:ext cx="1710784" cy="1499602"/>
      </dsp:txXfrm>
    </dsp:sp>
    <dsp:sp modelId="{FD35A1ED-98CB-A743-AA3A-18F6988B184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2D60A-92EC-7544-B7BD-A1FCA2727006}">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3CE56-3A72-934A-8278-4DAAF2B98350}">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Establishment decision </a:t>
          </a:r>
        </a:p>
      </dsp:txBody>
      <dsp:txXfrm>
        <a:off x="5290568" y="189672"/>
        <a:ext cx="1710784" cy="1499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DC8B-88F8-6748-B961-27D2BD2A671D}">
      <dsp:nvSpPr>
        <dsp:cNvPr id="0" name=""/>
        <dsp:cNvSpPr/>
      </dsp:nvSpPr>
      <dsp:spPr>
        <a:xfrm rot="5400000">
          <a:off x="1291608" y="660072"/>
          <a:ext cx="1138981" cy="1895239"/>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38193-6E4C-6D49-A4B2-ED92E7FC7A6D}">
      <dsp:nvSpPr>
        <dsp:cNvPr id="0" name=""/>
        <dsp:cNvSpPr/>
      </dsp:nvSpPr>
      <dsp:spPr>
        <a:xfrm>
          <a:off x="1101484" y="1226340"/>
          <a:ext cx="1711033" cy="149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 census data</a:t>
          </a:r>
        </a:p>
      </dsp:txBody>
      <dsp:txXfrm>
        <a:off x="1101484" y="1226340"/>
        <a:ext cx="1711033" cy="1499820"/>
      </dsp:txXfrm>
    </dsp:sp>
    <dsp:sp modelId="{C4993073-4D41-6542-AF52-7A3B2FD1E137}">
      <dsp:nvSpPr>
        <dsp:cNvPr id="0" name=""/>
        <dsp:cNvSpPr/>
      </dsp:nvSpPr>
      <dsp:spPr>
        <a:xfrm>
          <a:off x="2489681" y="520542"/>
          <a:ext cx="322836" cy="32283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CFD62-16FB-7F42-AECB-162E2737BDFB}">
      <dsp:nvSpPr>
        <dsp:cNvPr id="0" name=""/>
        <dsp:cNvSpPr/>
      </dsp:nvSpPr>
      <dsp:spPr>
        <a:xfrm rot="5400000">
          <a:off x="3386247" y="141751"/>
          <a:ext cx="1138981" cy="1895239"/>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36F7-B785-9A43-A95F-271A497D4FF8}">
      <dsp:nvSpPr>
        <dsp:cNvPr id="0" name=""/>
        <dsp:cNvSpPr/>
      </dsp:nvSpPr>
      <dsp:spPr>
        <a:xfrm>
          <a:off x="3196123" y="708020"/>
          <a:ext cx="1711033" cy="149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Add contextual knowledge</a:t>
          </a:r>
        </a:p>
      </dsp:txBody>
      <dsp:txXfrm>
        <a:off x="3196123" y="708020"/>
        <a:ext cx="1711033" cy="1499820"/>
      </dsp:txXfrm>
    </dsp:sp>
    <dsp:sp modelId="{FD35A1ED-98CB-A743-AA3A-18F6988B1849}">
      <dsp:nvSpPr>
        <dsp:cNvPr id="0" name=""/>
        <dsp:cNvSpPr/>
      </dsp:nvSpPr>
      <dsp:spPr>
        <a:xfrm>
          <a:off x="4584320" y="2222"/>
          <a:ext cx="322836" cy="322836"/>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2D60A-92EC-7544-B7BD-A1FCA2727006}">
      <dsp:nvSpPr>
        <dsp:cNvPr id="0" name=""/>
        <dsp:cNvSpPr/>
      </dsp:nvSpPr>
      <dsp:spPr>
        <a:xfrm rot="5400000">
          <a:off x="5480886" y="-376568"/>
          <a:ext cx="1138981" cy="1895239"/>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3CE56-3A72-934A-8278-4DAAF2B98350}">
      <dsp:nvSpPr>
        <dsp:cNvPr id="0" name=""/>
        <dsp:cNvSpPr/>
      </dsp:nvSpPr>
      <dsp:spPr>
        <a:xfrm>
          <a:off x="5290762" y="189699"/>
          <a:ext cx="1711033" cy="149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Establishment decision </a:t>
          </a:r>
        </a:p>
      </dsp:txBody>
      <dsp:txXfrm>
        <a:off x="5290762" y="189699"/>
        <a:ext cx="1711033" cy="1499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2F2B5-9226-2C43-A044-1D85C3ECE42E}">
      <dsp:nvSpPr>
        <dsp:cNvPr id="0" name=""/>
        <dsp:cNvSpPr/>
      </dsp:nvSpPr>
      <dsp:spPr>
        <a:xfrm>
          <a:off x="283" y="554696"/>
          <a:ext cx="1030526" cy="51526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Establishment unchanged</a:t>
          </a:r>
        </a:p>
      </dsp:txBody>
      <dsp:txXfrm>
        <a:off x="15375" y="569788"/>
        <a:ext cx="1000342" cy="485079"/>
      </dsp:txXfrm>
    </dsp:sp>
    <dsp:sp modelId="{7CA340CB-FE43-AC40-9789-1BC40E9C022D}">
      <dsp:nvSpPr>
        <dsp:cNvPr id="0" name=""/>
        <dsp:cNvSpPr/>
      </dsp:nvSpPr>
      <dsp:spPr>
        <a:xfrm>
          <a:off x="103335" y="1069960"/>
          <a:ext cx="103052" cy="386447"/>
        </a:xfrm>
        <a:custGeom>
          <a:avLst/>
          <a:gdLst/>
          <a:ahLst/>
          <a:cxnLst/>
          <a:rect l="0" t="0" r="0" b="0"/>
          <a:pathLst>
            <a:path>
              <a:moveTo>
                <a:pt x="0" y="0"/>
              </a:moveTo>
              <a:lnTo>
                <a:pt x="0" y="386447"/>
              </a:lnTo>
              <a:lnTo>
                <a:pt x="103052" y="386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40A69-90AC-544B-BFA7-C9F0D29D58C1}">
      <dsp:nvSpPr>
        <dsp:cNvPr id="0" name=""/>
        <dsp:cNvSpPr/>
      </dsp:nvSpPr>
      <dsp:spPr>
        <a:xfrm>
          <a:off x="206388" y="1198775"/>
          <a:ext cx="824421" cy="51526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Recommend to board</a:t>
          </a:r>
        </a:p>
      </dsp:txBody>
      <dsp:txXfrm>
        <a:off x="221480" y="1213867"/>
        <a:ext cx="794237" cy="485079"/>
      </dsp:txXfrm>
    </dsp:sp>
    <dsp:sp modelId="{06151EF6-EABC-F242-B86A-735720AA773B}">
      <dsp:nvSpPr>
        <dsp:cNvPr id="0" name=""/>
        <dsp:cNvSpPr/>
      </dsp:nvSpPr>
      <dsp:spPr>
        <a:xfrm>
          <a:off x="1288441" y="554696"/>
          <a:ext cx="1030526" cy="51526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Establishment increase</a:t>
          </a:r>
        </a:p>
      </dsp:txBody>
      <dsp:txXfrm>
        <a:off x="1303533" y="569788"/>
        <a:ext cx="1000342" cy="485079"/>
      </dsp:txXfrm>
    </dsp:sp>
    <dsp:sp modelId="{F832B363-D7A6-EA46-9473-43664CFBFD85}">
      <dsp:nvSpPr>
        <dsp:cNvPr id="0" name=""/>
        <dsp:cNvSpPr/>
      </dsp:nvSpPr>
      <dsp:spPr>
        <a:xfrm>
          <a:off x="1391493" y="1069960"/>
          <a:ext cx="103052" cy="386447"/>
        </a:xfrm>
        <a:custGeom>
          <a:avLst/>
          <a:gdLst/>
          <a:ahLst/>
          <a:cxnLst/>
          <a:rect l="0" t="0" r="0" b="0"/>
          <a:pathLst>
            <a:path>
              <a:moveTo>
                <a:pt x="0" y="0"/>
              </a:moveTo>
              <a:lnTo>
                <a:pt x="0" y="386447"/>
              </a:lnTo>
              <a:lnTo>
                <a:pt x="103052" y="386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2623B-E166-C549-BB21-A23E45ED92CA}">
      <dsp:nvSpPr>
        <dsp:cNvPr id="0" name=""/>
        <dsp:cNvSpPr/>
      </dsp:nvSpPr>
      <dsp:spPr>
        <a:xfrm>
          <a:off x="1494546" y="1198775"/>
          <a:ext cx="824421" cy="51526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kern="1200" dirty="0"/>
            <a:t>Develop a business case</a:t>
          </a:r>
        </a:p>
      </dsp:txBody>
      <dsp:txXfrm>
        <a:off x="1509638" y="1213867"/>
        <a:ext cx="794237" cy="485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57750-E74D-6A45-8574-086753FDB7C1}">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A2C78-CCC1-2645-8D74-7FF642BF050A}">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Assembling evidence </a:t>
          </a:r>
        </a:p>
      </dsp:txBody>
      <dsp:txXfrm>
        <a:off x="1101900" y="1226162"/>
        <a:ext cx="1710784" cy="1499602"/>
      </dsp:txXfrm>
    </dsp:sp>
    <dsp:sp modelId="{F278DE82-F1F5-774D-85F9-14F89EE2C649}">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4A119-C877-A142-A89C-A86BB6639808}">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F4CA-EF93-BB42-A8EB-228072D4B3C6}">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Creating a justificatory narrative</a:t>
          </a:r>
        </a:p>
      </dsp:txBody>
      <dsp:txXfrm>
        <a:off x="3196234" y="707917"/>
        <a:ext cx="1710784" cy="1499602"/>
      </dsp:txXfrm>
    </dsp:sp>
    <dsp:sp modelId="{EA37D35B-1D8D-8942-9B03-4C2BCBAA8CC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EDBC7-ADF9-C548-94B4-7BB93F448B45}">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ECDE5-C0D8-CF4F-A764-29BEF3AE1178}">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Establishment recommendation</a:t>
          </a:r>
        </a:p>
      </dsp:txBody>
      <dsp:txXfrm>
        <a:off x="5290568" y="189672"/>
        <a:ext cx="1710784" cy="1499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57750-E74D-6A45-8574-086753FDB7C1}">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A2C78-CCC1-2645-8D74-7FF642BF050A}">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Assembling evidence</a:t>
          </a:r>
        </a:p>
      </dsp:txBody>
      <dsp:txXfrm>
        <a:off x="1101900" y="1226162"/>
        <a:ext cx="1710784" cy="1499602"/>
      </dsp:txXfrm>
    </dsp:sp>
    <dsp:sp modelId="{F278DE82-F1F5-774D-85F9-14F89EE2C649}">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4A119-C877-A142-A89C-A86BB6639808}">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F4CA-EF93-BB42-A8EB-228072D4B3C6}">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Creating a justificatory narrative</a:t>
          </a:r>
        </a:p>
      </dsp:txBody>
      <dsp:txXfrm>
        <a:off x="3196234" y="707917"/>
        <a:ext cx="1710784" cy="1499602"/>
      </dsp:txXfrm>
    </dsp:sp>
    <dsp:sp modelId="{EA37D35B-1D8D-8942-9B03-4C2BCBAA8CC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EDBC7-ADF9-C548-94B4-7BB93F448B45}">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ECDE5-C0D8-CF4F-A764-29BEF3AE1178}">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Establishment recommendation</a:t>
          </a:r>
        </a:p>
      </dsp:txBody>
      <dsp:txXfrm>
        <a:off x="5290568" y="189672"/>
        <a:ext cx="1710784" cy="1499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57750-E74D-6A45-8574-086753FDB7C1}">
      <dsp:nvSpPr>
        <dsp:cNvPr id="0" name=""/>
        <dsp:cNvSpPr/>
      </dsp:nvSpPr>
      <dsp:spPr>
        <a:xfrm rot="5400000">
          <a:off x="1291996" y="659976"/>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A2C78-CCC1-2645-8D74-7FF642BF050A}">
      <dsp:nvSpPr>
        <dsp:cNvPr id="0" name=""/>
        <dsp:cNvSpPr/>
      </dsp:nvSpPr>
      <dsp:spPr>
        <a:xfrm>
          <a:off x="1101900" y="122616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Assembling evidence</a:t>
          </a:r>
        </a:p>
      </dsp:txBody>
      <dsp:txXfrm>
        <a:off x="1101900" y="1226162"/>
        <a:ext cx="1710784" cy="1499602"/>
      </dsp:txXfrm>
    </dsp:sp>
    <dsp:sp modelId="{F278DE82-F1F5-774D-85F9-14F89EE2C649}">
      <dsp:nvSpPr>
        <dsp:cNvPr id="0" name=""/>
        <dsp:cNvSpPr/>
      </dsp:nvSpPr>
      <dsp:spPr>
        <a:xfrm>
          <a:off x="2489894" y="520466"/>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4A119-C877-A142-A89C-A86BB6639808}">
      <dsp:nvSpPr>
        <dsp:cNvPr id="0" name=""/>
        <dsp:cNvSpPr/>
      </dsp:nvSpPr>
      <dsp:spPr>
        <a:xfrm rot="5400000">
          <a:off x="3386330" y="141731"/>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F4CA-EF93-BB42-A8EB-228072D4B3C6}">
      <dsp:nvSpPr>
        <dsp:cNvPr id="0" name=""/>
        <dsp:cNvSpPr/>
      </dsp:nvSpPr>
      <dsp:spPr>
        <a:xfrm>
          <a:off x="3196234" y="707917"/>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Creating a justificatory narrative</a:t>
          </a:r>
        </a:p>
      </dsp:txBody>
      <dsp:txXfrm>
        <a:off x="3196234" y="707917"/>
        <a:ext cx="1710784" cy="1499602"/>
      </dsp:txXfrm>
    </dsp:sp>
    <dsp:sp modelId="{EA37D35B-1D8D-8942-9B03-4C2BCBAA8CC9}">
      <dsp:nvSpPr>
        <dsp:cNvPr id="0" name=""/>
        <dsp:cNvSpPr/>
      </dsp:nvSpPr>
      <dsp:spPr>
        <a:xfrm>
          <a:off x="4584228" y="2221"/>
          <a:ext cx="322789" cy="322789"/>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EDBC7-ADF9-C548-94B4-7BB93F448B45}">
      <dsp:nvSpPr>
        <dsp:cNvPr id="0" name=""/>
        <dsp:cNvSpPr/>
      </dsp:nvSpPr>
      <dsp:spPr>
        <a:xfrm rot="5400000">
          <a:off x="5480664" y="-376513"/>
          <a:ext cx="1138815" cy="1894964"/>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ECDE5-C0D8-CF4F-A764-29BEF3AE1178}">
      <dsp:nvSpPr>
        <dsp:cNvPr id="0" name=""/>
        <dsp:cNvSpPr/>
      </dsp:nvSpPr>
      <dsp:spPr>
        <a:xfrm>
          <a:off x="5290568" y="189672"/>
          <a:ext cx="1710784" cy="149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Establishment recommendation</a:t>
          </a:r>
        </a:p>
      </dsp:txBody>
      <dsp:txXfrm>
        <a:off x="5290568" y="189672"/>
        <a:ext cx="1710784" cy="149960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FE4ED-F164-7444-89D4-1AE3F7374DBE}"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DAE74-647E-084F-AB53-4EC58F78761A}" type="slidenum">
              <a:rPr lang="en-US" smtClean="0"/>
              <a:t>‹#›</a:t>
            </a:fld>
            <a:endParaRPr lang="en-US"/>
          </a:p>
        </p:txBody>
      </p:sp>
    </p:spTree>
    <p:extLst>
      <p:ext uri="{BB962C8B-B14F-4D97-AF65-F5344CB8AC3E}">
        <p14:creationId xmlns:p14="http://schemas.microsoft.com/office/powerpoint/2010/main" val="12057024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Davina Allen and I am a Professor of healthcare work and organization, at Cardiff University.  In my presentation I will be sharing findings from a recently completed study on the role of professional judgement in nurse staffing systems in England and Wales.  </a:t>
            </a:r>
          </a:p>
        </p:txBody>
      </p:sp>
      <p:sp>
        <p:nvSpPr>
          <p:cNvPr id="4" name="Slide Number Placeholder 3"/>
          <p:cNvSpPr>
            <a:spLocks noGrp="1"/>
          </p:cNvSpPr>
          <p:nvPr>
            <p:ph type="sldNum" sz="quarter" idx="5"/>
          </p:nvPr>
        </p:nvSpPr>
        <p:spPr/>
        <p:txBody>
          <a:bodyPr/>
          <a:lstStyle/>
          <a:p>
            <a:fld id="{5A9DAE74-647E-084F-AB53-4EC58F78761A}" type="slidenum">
              <a:rPr lang="en-US" smtClean="0"/>
              <a:t>1</a:t>
            </a:fld>
            <a:endParaRPr lang="en-US"/>
          </a:p>
        </p:txBody>
      </p:sp>
    </p:spTree>
    <p:extLst>
      <p:ext uri="{BB962C8B-B14F-4D97-AF65-F5344CB8AC3E}">
        <p14:creationId xmlns:p14="http://schemas.microsoft.com/office/powerpoint/2010/main" val="377201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involved the clinical nurse and nurse manager reviewing census data for the unit and combining this with professional judgement to decide whether the establishment was appropriate or whether a change was required. </a:t>
            </a: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10</a:t>
            </a:fld>
            <a:endParaRPr lang="en-US"/>
          </a:p>
        </p:txBody>
      </p:sp>
    </p:spTree>
    <p:extLst>
      <p:ext uri="{BB962C8B-B14F-4D97-AF65-F5344CB8AC3E}">
        <p14:creationId xmlns:p14="http://schemas.microsoft.com/office/powerpoint/2010/main" val="329969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Formal census data took time to assemble and was known to be unreliable.  The professional judgement of clinical nurses was essential for their interpretation.  </a:t>
            </a:r>
            <a:endParaRPr lang="en-GB" sz="1200" strike="sngStrike"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11</a:t>
            </a:fld>
            <a:endParaRPr lang="en-US"/>
          </a:p>
        </p:txBody>
      </p:sp>
    </p:spTree>
    <p:extLst>
      <p:ext uri="{BB962C8B-B14F-4D97-AF65-F5344CB8AC3E}">
        <p14:creationId xmlns:p14="http://schemas.microsoft.com/office/powerpoint/2010/main" val="70442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In addition to formal census data, decision making was also informed by wider contextual information not captured by formal metrics: such as the quality of care, work intensity and ward dynamic.</a:t>
            </a:r>
          </a:p>
          <a:p>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endParaRPr lang="en-GB" sz="1200"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5000"/>
              </a:lnSpc>
              <a:spcBef>
                <a:spcPts val="0"/>
              </a:spcBef>
              <a:spcAft>
                <a:spcPts val="1000"/>
              </a:spcAft>
              <a:buClrTx/>
              <a:buSzTx/>
              <a:buFontTx/>
              <a:buNone/>
              <a:tabLst/>
              <a:defRPr/>
            </a:pPr>
            <a:endParaRPr lang="en-GB" sz="1200" dirty="0">
              <a:ea typeface="Times New Roman" panose="02020603050405020304" pitchFamily="18" charset="0"/>
              <a:cs typeface="Times New Roman" panose="02020603050405020304" pitchFamily="18" charset="0"/>
            </a:endParaRPr>
          </a:p>
          <a:p>
            <a:pPr>
              <a:lnSpc>
                <a:spcPct val="10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12</a:t>
            </a:fld>
            <a:endParaRPr lang="en-US"/>
          </a:p>
        </p:txBody>
      </p:sp>
    </p:spTree>
    <p:extLst>
      <p:ext uri="{BB962C8B-B14F-4D97-AF65-F5344CB8AC3E}">
        <p14:creationId xmlns:p14="http://schemas.microsoft.com/office/powerpoint/2010/main" val="44481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200" dirty="0">
                <a:effectLst/>
                <a:latin typeface="Garamond" panose="02020404030301010803" pitchFamily="18" charset="0"/>
                <a:ea typeface="Times New Roman" panose="02020603050405020304" pitchFamily="18" charset="0"/>
                <a:cs typeface="Calibri Light" panose="020F0302020204030204" pitchFamily="34" charset="0"/>
              </a:rPr>
              <a:t>If nurses decided the staffing establishment was appropriate, then this judgement was accepted.  </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r>
              <a:rPr lang="en-US" dirty="0"/>
              <a:t>If an increase in the establishment was indicated, they were required to develop a business case. </a:t>
            </a: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endParaRPr lang="en-GB" sz="1200"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Aft>
                <a:spcPts val="1000"/>
              </a:spcAft>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13</a:t>
            </a:fld>
            <a:endParaRPr lang="en-US"/>
          </a:p>
        </p:txBody>
      </p:sp>
    </p:spTree>
    <p:extLst>
      <p:ext uri="{BB962C8B-B14F-4D97-AF65-F5344CB8AC3E}">
        <p14:creationId xmlns:p14="http://schemas.microsoft.com/office/powerpoint/2010/main" val="342371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 business case involved assembling the evidence and creating a justificatory narrative.   Nurse managers had a central role in leading this process, mediating the clinical and corporate worlds.</a:t>
            </a:r>
          </a:p>
        </p:txBody>
      </p:sp>
      <p:sp>
        <p:nvSpPr>
          <p:cNvPr id="4" name="Slide Number Placeholder 3"/>
          <p:cNvSpPr>
            <a:spLocks noGrp="1"/>
          </p:cNvSpPr>
          <p:nvPr>
            <p:ph type="sldNum" sz="quarter" idx="5"/>
          </p:nvPr>
        </p:nvSpPr>
        <p:spPr/>
        <p:txBody>
          <a:bodyPr/>
          <a:lstStyle/>
          <a:p>
            <a:fld id="{5A9DAE74-647E-084F-AB53-4EC58F78761A}" type="slidenum">
              <a:rPr lang="en-US" smtClean="0"/>
              <a:t>14</a:t>
            </a:fld>
            <a:endParaRPr lang="en-US"/>
          </a:p>
        </p:txBody>
      </p:sp>
    </p:spTree>
    <p:extLst>
      <p:ext uri="{BB962C8B-B14F-4D97-AF65-F5344CB8AC3E}">
        <p14:creationId xmlns:p14="http://schemas.microsoft.com/office/powerpoint/2010/main" val="404894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Assembling the evidence involved mobilising formal census data, and other kinds of evidence generated by nurses to support their case, such as operational information, or the impact of the unit infrastructure on the organisation of work. </a:t>
            </a: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15</a:t>
            </a:fld>
            <a:endParaRPr lang="en-US"/>
          </a:p>
        </p:txBody>
      </p:sp>
    </p:spTree>
    <p:extLst>
      <p:ext uri="{BB962C8B-B14F-4D97-AF65-F5344CB8AC3E}">
        <p14:creationId xmlns:p14="http://schemas.microsoft.com/office/powerpoint/2010/main" val="326978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aramond" panose="02020404030301010803" pitchFamily="18" charset="0"/>
                <a:ea typeface="Times New Roman" panose="02020603050405020304" pitchFamily="18" charset="0"/>
                <a:cs typeface="Calibri Light" panose="020F0302020204030204" pitchFamily="34" charset="0"/>
              </a:rPr>
              <a:t>Creating a business case involved securing alignment with corporate priorities.  Nurses underlined the importance of justificatory narratives that were oriented to the discourses of safety and efficiency, whereas quality of care, an important moral concern for clinical nurses, was not perceived to have discursive legitimacy for corporate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16</a:t>
            </a:fld>
            <a:endParaRPr lang="en-US"/>
          </a:p>
        </p:txBody>
      </p:sp>
    </p:spTree>
    <p:extLst>
      <p:ext uri="{BB962C8B-B14F-4D97-AF65-F5344CB8AC3E}">
        <p14:creationId xmlns:p14="http://schemas.microsoft.com/office/powerpoint/2010/main" val="219769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Nurses recognized the power of data in making the case for an establishment review, but it was also evident that existing systems do not measure things that nurses considered to be important.</a:t>
            </a:r>
          </a:p>
          <a:p>
            <a:endParaRPr lang="en-US" sz="1200" dirty="0"/>
          </a:p>
        </p:txBody>
      </p:sp>
      <p:sp>
        <p:nvSpPr>
          <p:cNvPr id="4" name="Slide Number Placeholder 3"/>
          <p:cNvSpPr>
            <a:spLocks noGrp="1"/>
          </p:cNvSpPr>
          <p:nvPr>
            <p:ph type="sldNum" sz="quarter" idx="5"/>
          </p:nvPr>
        </p:nvSpPr>
        <p:spPr/>
        <p:txBody>
          <a:bodyPr/>
          <a:lstStyle/>
          <a:p>
            <a:fld id="{5A9DAE74-647E-084F-AB53-4EC58F78761A}" type="slidenum">
              <a:rPr lang="en-US" smtClean="0"/>
              <a:t>17</a:t>
            </a:fld>
            <a:endParaRPr lang="en-US"/>
          </a:p>
        </p:txBody>
      </p:sp>
    </p:spTree>
    <p:extLst>
      <p:ext uri="{BB962C8B-B14F-4D97-AF65-F5344CB8AC3E}">
        <p14:creationId xmlns:p14="http://schemas.microsoft.com/office/powerpoint/2010/main" val="406825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absence of data, nurses struggled to articulate their professional judgements within the discursive context of corporate decision making and were often referred to dismissively as as touch feely, emotional, subjective. </a:t>
            </a:r>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i="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18</a:t>
            </a:fld>
            <a:endParaRPr lang="en-US"/>
          </a:p>
        </p:txBody>
      </p:sp>
    </p:spTree>
    <p:extLst>
      <p:ext uri="{BB962C8B-B14F-4D97-AF65-F5344CB8AC3E}">
        <p14:creationId xmlns:p14="http://schemas.microsoft.com/office/powerpoint/2010/main" val="199083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endParaRPr lang="en-GB" sz="1200" i="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our data include celebratory tales of nurses securing establishment change, others, dismissed the nurse staffing systems as a bureaucratic exercise that generated additional work for front line nurses but with no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19</a:t>
            </a:fld>
            <a:endParaRPr lang="en-US"/>
          </a:p>
        </p:txBody>
      </p:sp>
    </p:spTree>
    <p:extLst>
      <p:ext uri="{BB962C8B-B14F-4D97-AF65-F5344CB8AC3E}">
        <p14:creationId xmlns:p14="http://schemas.microsoft.com/office/powerpoint/2010/main" val="421837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Ensuring enough nurses are available to care for patients is an international priority.</a:t>
            </a:r>
          </a:p>
          <a:p>
            <a:endParaRPr lang="en-US" dirty="0"/>
          </a:p>
          <a:p>
            <a:r>
              <a:rPr lang="en-US" dirty="0"/>
              <a:t>A range of formal methodologies exist to inform nurse staffing decisions.   </a:t>
            </a:r>
          </a:p>
          <a:p>
            <a:endParaRPr lang="en-US" dirty="0"/>
          </a:p>
          <a:p>
            <a:r>
              <a:rPr lang="en-US" dirty="0"/>
              <a:t>Staffing systems in England and Wales are informed by a triangulated approach.  Here, formal workload measurement tools, and quality indicators are combined with professional judgement to inform decisions about staff deployment. </a:t>
            </a:r>
          </a:p>
          <a:p>
            <a:endParaRPr lang="en-US" dirty="0"/>
          </a:p>
          <a:p>
            <a:r>
              <a:rPr lang="en-US" dirty="0"/>
              <a:t>Research has highlighted the need to better understand the contribution of professional judgement to decision-making.   This study was designed to look inside this black box.</a:t>
            </a:r>
          </a:p>
        </p:txBody>
      </p:sp>
      <p:sp>
        <p:nvSpPr>
          <p:cNvPr id="4" name="Slide Number Placeholder 3"/>
          <p:cNvSpPr>
            <a:spLocks noGrp="1"/>
          </p:cNvSpPr>
          <p:nvPr>
            <p:ph type="sldNum" sz="quarter" idx="5"/>
          </p:nvPr>
        </p:nvSpPr>
        <p:spPr/>
        <p:txBody>
          <a:bodyPr/>
          <a:lstStyle/>
          <a:p>
            <a:fld id="{5A9DAE74-647E-084F-AB53-4EC58F78761A}" type="slidenum">
              <a:rPr lang="en-US" smtClean="0"/>
              <a:t>2</a:t>
            </a:fld>
            <a:endParaRPr lang="en-US"/>
          </a:p>
        </p:txBody>
      </p:sp>
    </p:spTree>
    <p:extLst>
      <p:ext uri="{BB962C8B-B14F-4D97-AF65-F5344CB8AC3E}">
        <p14:creationId xmlns:p14="http://schemas.microsoft.com/office/powerpoint/2010/main" val="313979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will now look at professional judgement in the operational staffing system; that is the mechanisms deployed to ensure safe care in the face of daily fluctuating capacity and demand.  At the time of the study, sites rarely had sufficient staff to fill planned rosters.  So, the operational system was driven by a logic of risk mitigation.</a:t>
            </a: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20</a:t>
            </a:fld>
            <a:endParaRPr lang="en-US"/>
          </a:p>
        </p:txBody>
      </p:sp>
    </p:spTree>
    <p:extLst>
      <p:ext uri="{BB962C8B-B14F-4D97-AF65-F5344CB8AC3E}">
        <p14:creationId xmlns:p14="http://schemas.microsoft.com/office/powerpoint/2010/main" val="94934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operational system </a:t>
            </a:r>
            <a:r>
              <a:rPr lang="en-GB" sz="1200" i="0" dirty="0">
                <a:effectLst/>
                <a:latin typeface="Garamond" panose="02020404030301010803" pitchFamily="18" charset="0"/>
                <a:ea typeface="Times New Roman" panose="02020603050405020304" pitchFamily="18" charset="0"/>
                <a:cs typeface="Calibri Light" panose="020F0302020204030204" pitchFamily="34" charset="0"/>
              </a:rPr>
              <a:t>required first, understanding of the status of individual clinical areas, second understanding of capacity and demand within the wider organisation and, third interventions to mitigate risk.  It was </a:t>
            </a:r>
            <a:r>
              <a:rPr lang="en-US" dirty="0"/>
              <a:t>wholly dependent on the professional judgments of nurses.</a:t>
            </a:r>
            <a:endParaRPr lang="en-GB" sz="1200" i="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21</a:t>
            </a:fld>
            <a:endParaRPr lang="en-US"/>
          </a:p>
        </p:txBody>
      </p:sp>
    </p:spTree>
    <p:extLst>
      <p:ext uri="{BB962C8B-B14F-4D97-AF65-F5344CB8AC3E}">
        <p14:creationId xmlns:p14="http://schemas.microsoft.com/office/powerpoint/2010/main" val="354078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Clinical nurses were responsible for generating understanding of the status of their respective areas</a:t>
            </a:r>
          </a:p>
          <a:p>
            <a:endParaRPr lang="en-US" dirty="0"/>
          </a:p>
          <a:p>
            <a:r>
              <a:rPr lang="en-US" dirty="0"/>
              <a:t>This involved ensuring rostering data was up to date and undertaking regular assessments of workload, using formal tools, in some sites as often as 3 x a day,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22</a:t>
            </a:fld>
            <a:endParaRPr lang="en-US"/>
          </a:p>
        </p:txBody>
      </p:sp>
    </p:spTree>
    <p:extLst>
      <p:ext uri="{BB962C8B-B14F-4D97-AF65-F5344CB8AC3E}">
        <p14:creationId xmlns:p14="http://schemas.microsoft.com/office/powerpoint/2010/main" val="297271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Developing an understanding of the status of the clinical area on a given day, involved looking beyond the data to consider activity on the ground: this included consideration of the skills and experience of the staff on shift, workload issues not captured by formal tools, and the impacts of wider operational issues on unit activity - such as discharges, admissions, patients requiring escorts.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23</a:t>
            </a:fld>
            <a:endParaRPr lang="en-US"/>
          </a:p>
        </p:txBody>
      </p:sp>
    </p:spTree>
    <p:extLst>
      <p:ext uri="{BB962C8B-B14F-4D97-AF65-F5344CB8AC3E}">
        <p14:creationId xmlns:p14="http://schemas.microsoft.com/office/powerpoint/2010/main" val="394058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What emerged from these processes was an understanding of the status of the clinical area which was grounded in an embedded assessments of capacity and demand.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24</a:t>
            </a:fld>
            <a:endParaRPr lang="en-US"/>
          </a:p>
        </p:txBody>
      </p:sp>
    </p:spTree>
    <p:extLst>
      <p:ext uri="{BB962C8B-B14F-4D97-AF65-F5344CB8AC3E}">
        <p14:creationId xmlns:p14="http://schemas.microsoft.com/office/powerpoint/2010/main" val="228710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aramond" panose="02020404030301010803" pitchFamily="18" charset="0"/>
                <a:cs typeface="Calibri Light" panose="020F0302020204030204" pitchFamily="34" charset="0"/>
              </a:rPr>
              <a:t>Across the cases there was an expectation that clinical nurses would act to mitigate risk in their respective areas. </a:t>
            </a:r>
            <a:r>
              <a:rPr lang="en-GB" sz="1200" dirty="0">
                <a:effectLst/>
                <a:highlight>
                  <a:srgbClr val="00FFFF"/>
                </a:highlight>
                <a:latin typeface="Garamond" panose="02020404030301010803" pitchFamily="18" charset="0"/>
                <a:ea typeface="Times New Roman" panose="02020603050405020304" pitchFamily="18" charset="0"/>
                <a:cs typeface="Calibri Light" panose="020F0302020204030204" pitchFamily="34" charset="0"/>
              </a:rPr>
              <a:t>T</a:t>
            </a:r>
            <a:r>
              <a:rPr lang="en-GB" sz="1200" dirty="0">
                <a:effectLst/>
                <a:latin typeface="Garamond" panose="02020404030301010803" pitchFamily="18" charset="0"/>
                <a:ea typeface="Times New Roman" panose="02020603050405020304" pitchFamily="18" charset="0"/>
                <a:cs typeface="Calibri Light" panose="020F0302020204030204" pitchFamily="34" charset="0"/>
              </a:rPr>
              <a:t>his might include organising work differently, adjusting the roster, </a:t>
            </a:r>
            <a:r>
              <a:rPr lang="en-GB" sz="1200" dirty="0" err="1">
                <a:effectLst/>
                <a:latin typeface="Garamond" panose="02020404030301010803" pitchFamily="18" charset="0"/>
                <a:ea typeface="Times New Roman" panose="02020603050405020304" pitchFamily="18" charset="0"/>
                <a:cs typeface="Calibri Light" panose="020F0302020204030204" pitchFamily="34" charset="0"/>
              </a:rPr>
              <a:t>cohorting</a:t>
            </a:r>
            <a:r>
              <a:rPr lang="en-GB" sz="1200" dirty="0">
                <a:effectLst/>
                <a:latin typeface="Garamond" panose="02020404030301010803" pitchFamily="18" charset="0"/>
                <a:ea typeface="Times New Roman" panose="02020603050405020304" pitchFamily="18" charset="0"/>
                <a:cs typeface="Calibri Light" panose="020F0302020204030204" pitchFamily="34" charset="0"/>
              </a:rPr>
              <a:t> patients at risk of falls, redeploying staff (specialist nurses, practice educators), drawing supernumerary staff into the establishment (ward managers, student nurses), negotiating with another ward to cover short-term demands, and in extremis utilising nonclinical personnel (using security staff to supervise restive patients). </a:t>
            </a: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25</a:t>
            </a:fld>
            <a:endParaRPr lang="en-US"/>
          </a:p>
        </p:txBody>
      </p:sp>
    </p:spTree>
    <p:extLst>
      <p:ext uri="{BB962C8B-B14F-4D97-AF65-F5344CB8AC3E}">
        <p14:creationId xmlns:p14="http://schemas.microsoft.com/office/powerpoint/2010/main" val="3217484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Nurse managers had responsibility for maintaining an organisational overview: through formal information systems, regular meetings and ward visits.  </a:t>
            </a:r>
            <a:endParaRPr lang="en-GB" sz="1200" dirty="0">
              <a:effectLst/>
              <a:latin typeface="Garamond" panose="02020404030301010803"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26</a:t>
            </a:fld>
            <a:endParaRPr lang="en-US"/>
          </a:p>
        </p:txBody>
      </p:sp>
    </p:spTree>
    <p:extLst>
      <p:ext uri="{BB962C8B-B14F-4D97-AF65-F5344CB8AC3E}">
        <p14:creationId xmlns:p14="http://schemas.microsoft.com/office/powerpoint/2010/main" val="3320237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dirty="0">
                <a:effectLst/>
                <a:latin typeface="Garamond" panose="02020404030301010803" pitchFamily="18" charset="0"/>
                <a:ea typeface="Times New Roman" panose="02020603050405020304" pitchFamily="18" charset="0"/>
                <a:cs typeface="Calibri Light" panose="020F0302020204030204" pitchFamily="34" charset="0"/>
              </a:rPr>
              <a:t>This was an on-going process of monitoring shifting capacity demand in a turbulent work environment.</a:t>
            </a:r>
            <a:endParaRPr lang="en-GB" sz="1200" dirty="0">
              <a:effectLst/>
              <a:latin typeface="Garamond" panose="02020404030301010803"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27</a:t>
            </a:fld>
            <a:endParaRPr lang="en-US"/>
          </a:p>
        </p:txBody>
      </p:sp>
    </p:spTree>
    <p:extLst>
      <p:ext uri="{BB962C8B-B14F-4D97-AF65-F5344CB8AC3E}">
        <p14:creationId xmlns:p14="http://schemas.microsoft.com/office/powerpoint/2010/main" val="2220411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The work of nurse managers in balancing risk across the </a:t>
            </a:r>
            <a:r>
              <a:rPr lang="en-GB" sz="1200" b="1" dirty="0">
                <a:effectLst/>
                <a:latin typeface="Calibri Light" panose="020F0302020204030204" pitchFamily="34" charset="0"/>
                <a:ea typeface="Times New Roman" panose="02020603050405020304" pitchFamily="18" charset="0"/>
                <a:cs typeface="Times New Roman" panose="02020603050405020304" pitchFamily="18" charset="0"/>
              </a:rPr>
              <a:t>organisation</a:t>
            </a: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 involved mediating the concerns of clinical nurses for safety in their individual areas, with the overall needs of the organisation.   These were complex and difficult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28</a:t>
            </a:fld>
            <a:endParaRPr lang="en-US"/>
          </a:p>
        </p:txBody>
      </p:sp>
    </p:spTree>
    <p:extLst>
      <p:ext uri="{BB962C8B-B14F-4D97-AF65-F5344CB8AC3E}">
        <p14:creationId xmlns:p14="http://schemas.microsoft.com/office/powerpoint/2010/main" val="2892425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These difficult decisions were based entirely on professional judgment, the formal data was of no consequence.  </a:t>
            </a: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29</a:t>
            </a:fld>
            <a:endParaRPr lang="en-US"/>
          </a:p>
        </p:txBody>
      </p:sp>
    </p:spTree>
    <p:extLst>
      <p:ext uri="{BB962C8B-B14F-4D97-AF65-F5344CB8AC3E}">
        <p14:creationId xmlns:p14="http://schemas.microsoft.com/office/powerpoint/2010/main" val="324794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carried out 6 case studies in England and Wales.  </a:t>
            </a:r>
          </a:p>
          <a:p>
            <a:endParaRPr lang="en-US" dirty="0"/>
          </a:p>
          <a:p>
            <a:r>
              <a:rPr lang="en-US" dirty="0"/>
              <a:t>Our data were derived from interviews with a range of stakeholders, observations of staffing meetings, the analysis of documents and artefacts, and a small number of observations in clinical areas.</a:t>
            </a:r>
          </a:p>
          <a:p>
            <a:endParaRPr lang="en-US" dirty="0"/>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3</a:t>
            </a:fld>
            <a:endParaRPr lang="en-US"/>
          </a:p>
        </p:txBody>
      </p:sp>
    </p:spTree>
    <p:extLst>
      <p:ext uri="{BB962C8B-B14F-4D97-AF65-F5344CB8AC3E}">
        <p14:creationId xmlns:p14="http://schemas.microsoft.com/office/powerpoint/2010/main" val="3508941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authority of professional judgement in operational nurse staffing systems came with an attendant burden.  In the context of sustained workforce challenges, many acknowledged that while most of the time care was safe, it was not necessarily good, and this challenged nurses’ professional identities.</a:t>
            </a:r>
          </a:p>
          <a:p>
            <a:pPr>
              <a:lnSpc>
                <a:spcPct val="115000"/>
              </a:lnSpc>
              <a:spcAft>
                <a:spcPts val="10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Aft>
                <a:spcPts val="1000"/>
              </a:spcAft>
            </a:pPr>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30</a:t>
            </a:fld>
            <a:endParaRPr lang="en-US"/>
          </a:p>
        </p:txBody>
      </p:sp>
    </p:spTree>
    <p:extLst>
      <p:ext uri="{BB962C8B-B14F-4D97-AF65-F5344CB8AC3E}">
        <p14:creationId xmlns:p14="http://schemas.microsoft.com/office/powerpoint/2010/main" val="298277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a:p>
            <a:endParaRPr lang="en-US" dirty="0"/>
          </a:p>
          <a:p>
            <a:endParaRPr lang="en-US" dirty="0"/>
          </a:p>
          <a:p>
            <a:r>
              <a:rPr lang="en-US" dirty="0"/>
              <a:t>Two types of professional judgement are involved in nurse staffing systems: the judgement of clinical nurses and the judgment of senior nurse managers. </a:t>
            </a:r>
          </a:p>
          <a:p>
            <a:endParaRPr lang="en-US" dirty="0"/>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kern="100" dirty="0">
                <a:effectLst/>
                <a:latin typeface="Californian FB" panose="0207040306080B030204" pitchFamily="18" charset="77"/>
                <a:ea typeface="Calibri" panose="020F0502020204030204" pitchFamily="34" charset="0"/>
                <a:cs typeface="Times New Roman" panose="02020603050405020304" pitchFamily="18" charset="0"/>
              </a:rPr>
              <a:t>While operational staffing decisions are based wholly on professional judgment, professional judgement has attenuated authority for the purposes of strategic decision making.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  </a:t>
            </a:r>
          </a:p>
          <a:p>
            <a:endParaRPr lang="en-US" sz="1200" dirty="0"/>
          </a:p>
          <a:p>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31</a:t>
            </a:fld>
            <a:endParaRPr lang="en-US"/>
          </a:p>
        </p:txBody>
      </p:sp>
    </p:spTree>
    <p:extLst>
      <p:ext uri="{BB962C8B-B14F-4D97-AF65-F5344CB8AC3E}">
        <p14:creationId xmlns:p14="http://schemas.microsoft.com/office/powerpoint/2010/main" val="4032697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conditions of staff shortages, nurses’ professional judgements in mitigating risk on a daily basis were an important source of organizational resilience.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But at what cost?  The dark side of resilient work practices is that they mask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faulty systems, a phenomenon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described as the ‘the tragedy of adaptability’ by Wear and Hettinger ().  And </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urses’ concerns about the quality of patient care and staff well-being, indicates evidence of moral injury, which risks perpetuating workforce challenges.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nurses are to proactively influence the conditions for care, and deploy their professional judgement in strategic decision making, then several changes are required:  improved systems of nursing measurement, a vocabulary through which these judgements can be articulated, and a new discursive context for corporate decision-making.</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32</a:t>
            </a:fld>
            <a:endParaRPr lang="en-US"/>
          </a:p>
        </p:txBody>
      </p:sp>
    </p:spTree>
    <p:extLst>
      <p:ext uri="{BB962C8B-B14F-4D97-AF65-F5344CB8AC3E}">
        <p14:creationId xmlns:p14="http://schemas.microsoft.com/office/powerpoint/2010/main" val="171420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policy differences in England and Wales, and fine-grained differences in the staffing systems across the cases,  the role of professional judgment in decision making followed a common pattern.</a:t>
            </a:r>
          </a:p>
        </p:txBody>
      </p:sp>
      <p:sp>
        <p:nvSpPr>
          <p:cNvPr id="4" name="Slide Number Placeholder 3"/>
          <p:cNvSpPr>
            <a:spLocks noGrp="1"/>
          </p:cNvSpPr>
          <p:nvPr>
            <p:ph type="sldNum" sz="quarter" idx="5"/>
          </p:nvPr>
        </p:nvSpPr>
        <p:spPr/>
        <p:txBody>
          <a:bodyPr/>
          <a:lstStyle/>
          <a:p>
            <a:fld id="{5A9DAE74-647E-084F-AB53-4EC58F78761A}" type="slidenum">
              <a:rPr lang="en-US" smtClean="0"/>
              <a:t>4</a:t>
            </a:fld>
            <a:endParaRPr lang="en-US"/>
          </a:p>
        </p:txBody>
      </p:sp>
    </p:spTree>
    <p:extLst>
      <p:ext uri="{BB962C8B-B14F-4D97-AF65-F5344CB8AC3E}">
        <p14:creationId xmlns:p14="http://schemas.microsoft.com/office/powerpoint/2010/main" val="159028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endParaRPr lang="en-US" sz="18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r>
              <a:rPr lang="en-US" sz="1800" dirty="0">
                <a:effectLst/>
                <a:latin typeface="Garamond" panose="02020404030301010803" pitchFamily="18" charset="0"/>
                <a:ea typeface="Times New Roman" panose="02020603050405020304" pitchFamily="18" charset="0"/>
                <a:cs typeface="Calibri Light" panose="020F0302020204030204" pitchFamily="34" charset="0"/>
              </a:rPr>
              <a:t>We identified two kinds of professional judgement involved in nurse staffing systems:</a:t>
            </a:r>
          </a:p>
          <a:p>
            <a:pPr algn="just">
              <a:lnSpc>
                <a:spcPct val="115000"/>
              </a:lnSpc>
              <a:spcAft>
                <a:spcPts val="1000"/>
              </a:spcAft>
            </a:pPr>
            <a:endParaRPr lang="en-US" sz="18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r>
              <a:rPr lang="en-US" sz="1800" dirty="0">
                <a:effectLst/>
                <a:latin typeface="Garamond" panose="02020404030301010803" pitchFamily="18" charset="0"/>
                <a:ea typeface="Times New Roman" panose="02020603050405020304" pitchFamily="18" charset="0"/>
                <a:cs typeface="Calibri Light" panose="020F0302020204030204" pitchFamily="34" charset="0"/>
              </a:rPr>
              <a:t>The professional judgements of clinical nurses, and the professional judgements of nurse managers</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5</a:t>
            </a:fld>
            <a:endParaRPr lang="en-US"/>
          </a:p>
        </p:txBody>
      </p:sp>
    </p:spTree>
    <p:extLst>
      <p:ext uri="{BB962C8B-B14F-4D97-AF65-F5344CB8AC3E}">
        <p14:creationId xmlns:p14="http://schemas.microsoft.com/office/powerpoint/2010/main" val="10980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endParaRPr lang="en-US" sz="1800" dirty="0">
              <a:effectLst/>
              <a:latin typeface="Garamond" panose="02020404030301010803" pitchFamily="18" charset="0"/>
              <a:ea typeface="Times New Roman" panose="02020603050405020304" pitchFamily="18" charset="0"/>
              <a:cs typeface="Calibri Light" panose="020F0302020204030204" pitchFamily="34" charset="0"/>
            </a:endParaRPr>
          </a:p>
          <a:p>
            <a:pPr algn="just">
              <a:lnSpc>
                <a:spcPct val="115000"/>
              </a:lnSpc>
              <a:spcAft>
                <a:spcPts val="1000"/>
              </a:spcAft>
            </a:pPr>
            <a:r>
              <a:rPr lang="en-US" sz="1800" dirty="0">
                <a:effectLst/>
                <a:latin typeface="Garamond" panose="02020404030301010803" pitchFamily="18" charset="0"/>
                <a:ea typeface="Times New Roman" panose="02020603050405020304" pitchFamily="18" charset="0"/>
                <a:cs typeface="Calibri Light" panose="020F0302020204030204" pitchFamily="34" charset="0"/>
              </a:rPr>
              <a:t>Clinical nurses' judgements were founded on an embedded systems understanding of individual care settings</a:t>
            </a:r>
            <a:r>
              <a:rPr lang="en-GB" sz="1800" dirty="0">
                <a:solidFill>
                  <a:srgbClr val="000000"/>
                </a:solidFill>
                <a:effectLst/>
                <a:latin typeface="Garamond" panose="02020404030301010803" pitchFamily="18" charset="0"/>
                <a:ea typeface="Times New Roman" panose="02020603050405020304" pitchFamily="18" charset="0"/>
                <a:cs typeface="Calibri Light" panose="020F0302020204030204" pitchFamily="34" charset="0"/>
              </a:rPr>
              <a:t>.</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6</a:t>
            </a:fld>
            <a:endParaRPr lang="en-US"/>
          </a:p>
        </p:txBody>
      </p:sp>
    </p:spTree>
    <p:extLst>
      <p:ext uri="{BB962C8B-B14F-4D97-AF65-F5344CB8AC3E}">
        <p14:creationId xmlns:p14="http://schemas.microsoft.com/office/powerpoint/2010/main" val="148993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Nurse managers' judgements were founded on prior clinical experience, relational knowledge of staff</a:t>
            </a:r>
            <a:r>
              <a:rPr lang="en-GB" sz="1800" dirty="0">
                <a:effectLst/>
                <a:latin typeface="Garamond" panose="02020404030301010803" pitchFamily="18" charset="0"/>
                <a:ea typeface="Times New Roman" panose="02020603050405020304" pitchFamily="18" charset="0"/>
                <a:cs typeface="Calibri Light" panose="020F0302020204030204" pitchFamily="34" charset="0"/>
              </a:rPr>
              <a:t>, and understanding of the wider organisational context.</a:t>
            </a:r>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aramond" panose="02020404030301010803" pitchFamily="18"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7</a:t>
            </a:fld>
            <a:endParaRPr lang="en-US"/>
          </a:p>
        </p:txBody>
      </p:sp>
    </p:spTree>
    <p:extLst>
      <p:ext uri="{BB962C8B-B14F-4D97-AF65-F5344CB8AC3E}">
        <p14:creationId xmlns:p14="http://schemas.microsoft.com/office/powerpoint/2010/main" val="176589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sites nurse staffing systems had two components:</a:t>
            </a:r>
          </a:p>
          <a:p>
            <a:endParaRPr lang="en-US" dirty="0"/>
          </a:p>
          <a:p>
            <a:r>
              <a:rPr lang="en-US" dirty="0"/>
              <a:t>The </a:t>
            </a:r>
            <a:r>
              <a:rPr lang="en-US" b="1" dirty="0"/>
              <a:t>strategic nurse staffing system </a:t>
            </a:r>
            <a:r>
              <a:rPr lang="en-US" dirty="0"/>
              <a:t>was the mechanism through which staffing establishments for the normal operation of the clinical area were agreed.</a:t>
            </a:r>
          </a:p>
          <a:p>
            <a:endParaRPr lang="en-US" dirty="0"/>
          </a:p>
          <a:p>
            <a:r>
              <a:rPr lang="en-US" dirty="0"/>
              <a:t>The </a:t>
            </a:r>
            <a:r>
              <a:rPr lang="en-US" b="1" dirty="0"/>
              <a:t>operational nurse staffing system</a:t>
            </a:r>
            <a:r>
              <a:rPr lang="en-US" dirty="0"/>
              <a:t> was the mechanism through which everyday fluctuations in capacity and demand were managed.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sz="1800" dirty="0">
                <a:effectLst/>
                <a:latin typeface="Calibri Light" panose="020F0302020204030204" pitchFamily="34" charset="0"/>
                <a:ea typeface="MS Mincho" panose="02020609040205080304" pitchFamily="49" charset="-128"/>
                <a:cs typeface="Times New Roman" panose="02020603050405020304" pitchFamily="18" charset="0"/>
              </a:rPr>
              <a:t> role of professional judgement was mediated by these different decision-making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9DAE74-647E-084F-AB53-4EC58F78761A}" type="slidenum">
              <a:rPr lang="en-US" smtClean="0"/>
              <a:t>8</a:t>
            </a:fld>
            <a:endParaRPr lang="en-US"/>
          </a:p>
        </p:txBody>
      </p:sp>
    </p:spTree>
    <p:extLst>
      <p:ext uri="{BB962C8B-B14F-4D97-AF65-F5344CB8AC3E}">
        <p14:creationId xmlns:p14="http://schemas.microsoft.com/office/powerpoint/2010/main" val="187296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begin by looking at professional judgement in the strategic nurse staffing systems.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9DAE74-647E-084F-AB53-4EC58F78761A}" type="slidenum">
              <a:rPr lang="en-US" smtClean="0"/>
              <a:t>9</a:t>
            </a:fld>
            <a:endParaRPr lang="en-US"/>
          </a:p>
        </p:txBody>
      </p:sp>
    </p:spTree>
    <p:extLst>
      <p:ext uri="{BB962C8B-B14F-4D97-AF65-F5344CB8AC3E}">
        <p14:creationId xmlns:p14="http://schemas.microsoft.com/office/powerpoint/2010/main" val="215523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GB"/>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016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GB"/>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26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GB"/>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5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GB"/>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7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49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99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GB"/>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68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GB"/>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98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75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8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78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47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GB"/>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182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GB"/>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18C79C5D-2A6F-F04D-97DA-BEF2467B64E4}" type="datetimeFigureOut">
              <a:rPr lang="en-US" smtClean="0"/>
              <a:pPr/>
              <a:t>5/22/23</a:t>
            </a:fld>
            <a:endParaRPr lang="en-US" dirty="0"/>
          </a:p>
        </p:txBody>
      </p:sp>
      <p:sp>
        <p:nvSpPr>
          <p:cNvPr id="6" name="Footer Placeholder 5"/>
          <p:cNvSpPr>
            <a:spLocks noGrp="1"/>
          </p:cNvSpPr>
          <p:nvPr>
            <p:ph type="ftr" sz="quarter" idx="11"/>
          </p:nvPr>
        </p:nvSpPr>
        <p:spPr>
          <a:xfrm>
            <a:off x="442797" y="4531022"/>
            <a:ext cx="2471560" cy="273844"/>
          </a:xfrm>
        </p:spPr>
        <p:txBody>
          <a:bodyPr/>
          <a:lstStyle/>
          <a:p>
            <a:endParaRPr lang="en-US" dirty="0"/>
          </a:p>
        </p:txBody>
      </p:sp>
      <p:sp>
        <p:nvSpPr>
          <p:cNvPr id="7" name="Slide Number Placeholder 6"/>
          <p:cNvSpPr>
            <a:spLocks noGrp="1"/>
          </p:cNvSpPr>
          <p:nvPr>
            <p:ph type="sldNum" sz="quarter" idx="12"/>
          </p:nvPr>
        </p:nvSpPr>
        <p:spPr>
          <a:xfrm>
            <a:off x="3647017" y="4436917"/>
            <a:ext cx="796616" cy="36794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87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smtClean="0"/>
              <a:pPr/>
              <a:t>5/22/23</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820269"/>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notesSlide" Target="../notesSlides/notesSlide10.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notesSlide" Target="../notesSlides/notesSlide11.xm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notesSlide" Target="../notesSlides/notesSlide12.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image" Target="../media/image5.png"/><Relationship Id="rId10" Type="http://schemas.openxmlformats.org/officeDocument/2006/relationships/diagramData" Target="../diagrams/data6.xml"/><Relationship Id="rId4" Type="http://schemas.openxmlformats.org/officeDocument/2006/relationships/notesSlide" Target="../notesSlides/notesSlide13.xml"/><Relationship Id="rId9" Type="http://schemas.microsoft.com/office/2007/relationships/diagramDrawing" Target="../diagrams/drawing5.xml"/><Relationship Id="rId14"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5.png"/><Relationship Id="rId4" Type="http://schemas.openxmlformats.org/officeDocument/2006/relationships/notesSlide" Target="../notesSlides/notesSlide14.xml"/><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5.png"/><Relationship Id="rId4" Type="http://schemas.openxmlformats.org/officeDocument/2006/relationships/notesSlide" Target="../notesSlides/notesSlide15.xml"/><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5.png"/><Relationship Id="rId4" Type="http://schemas.openxmlformats.org/officeDocument/2006/relationships/notesSlide" Target="../notesSlides/notesSlide16.xml"/><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2.xml"/><Relationship Id="rId7" Type="http://schemas.openxmlformats.org/officeDocument/2006/relationships/diagramQuickStyle" Target="../diagrams/quickStyle10.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5.png"/><Relationship Id="rId4" Type="http://schemas.openxmlformats.org/officeDocument/2006/relationships/notesSlide" Target="../notesSlides/notesSlide21.xml"/><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2.xml"/><Relationship Id="rId7" Type="http://schemas.openxmlformats.org/officeDocument/2006/relationships/diagramQuickStyle" Target="../diagrams/quickStyle11.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5.png"/><Relationship Id="rId4" Type="http://schemas.openxmlformats.org/officeDocument/2006/relationships/notesSlide" Target="../notesSlides/notesSlide22.xml"/><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Layout" Target="../slideLayouts/slideLayout2.xml"/><Relationship Id="rId7" Type="http://schemas.openxmlformats.org/officeDocument/2006/relationships/diagramQuickStyle" Target="../diagrams/quickStyle1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5.png"/><Relationship Id="rId4" Type="http://schemas.openxmlformats.org/officeDocument/2006/relationships/notesSlide" Target="../notesSlides/notesSlide23.xml"/><Relationship Id="rId9" Type="http://schemas.microsoft.com/office/2007/relationships/diagramDrawing" Target="../diagrams/drawing1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Layout" Target="../slideLayouts/slideLayout2.xml"/><Relationship Id="rId7" Type="http://schemas.openxmlformats.org/officeDocument/2006/relationships/diagramQuickStyle" Target="../diagrams/quickStyle13.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5.png"/><Relationship Id="rId4" Type="http://schemas.openxmlformats.org/officeDocument/2006/relationships/notesSlide" Target="../notesSlides/notesSlide24.xml"/><Relationship Id="rId9" Type="http://schemas.microsoft.com/office/2007/relationships/diagramDrawing" Target="../diagrams/drawing1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2.xml"/><Relationship Id="rId7" Type="http://schemas.openxmlformats.org/officeDocument/2006/relationships/diagramQuickStyle" Target="../diagrams/quickStyle14.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5.png"/><Relationship Id="rId4" Type="http://schemas.openxmlformats.org/officeDocument/2006/relationships/notesSlide" Target="../notesSlides/notesSlide25.xml"/><Relationship Id="rId9" Type="http://schemas.microsoft.com/office/2007/relationships/diagramDrawing" Target="../diagrams/drawing1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slideLayout" Target="../slideLayouts/slideLayout2.xml"/><Relationship Id="rId7" Type="http://schemas.openxmlformats.org/officeDocument/2006/relationships/diagramQuickStyle" Target="../diagrams/quickStyle15.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5.png"/><Relationship Id="rId4" Type="http://schemas.openxmlformats.org/officeDocument/2006/relationships/notesSlide" Target="../notesSlides/notesSlide26.xml"/><Relationship Id="rId9" Type="http://schemas.microsoft.com/office/2007/relationships/diagramDrawing" Target="../diagrams/drawing1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slideLayout" Target="../slideLayouts/slideLayout2.xml"/><Relationship Id="rId7" Type="http://schemas.openxmlformats.org/officeDocument/2006/relationships/diagramQuickStyle" Target="../diagrams/quickStyle16.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5.png"/><Relationship Id="rId4" Type="http://schemas.openxmlformats.org/officeDocument/2006/relationships/notesSlide" Target="../notesSlides/notesSlide27.xml"/><Relationship Id="rId9" Type="http://schemas.microsoft.com/office/2007/relationships/diagramDrawing" Target="../diagrams/drawing16.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slideLayout" Target="../slideLayouts/slideLayout2.xml"/><Relationship Id="rId7" Type="http://schemas.openxmlformats.org/officeDocument/2006/relationships/diagramQuickStyle" Target="../diagrams/quickStyle17.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5.png"/><Relationship Id="rId4" Type="http://schemas.openxmlformats.org/officeDocument/2006/relationships/notesSlide" Target="../notesSlides/notesSlide28.xml"/><Relationship Id="rId9" Type="http://schemas.microsoft.com/office/2007/relationships/diagramDrawing" Target="../diagrams/drawing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hyperlink" Target="https://doi.org/10.1111/jan.14921"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5.png"/><Relationship Id="rId4" Type="http://schemas.openxmlformats.org/officeDocument/2006/relationships/hyperlink" Target="mailto:allenda@cf.ac.uk"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8.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169D-30DC-48B6-BE85-15C188F69350}"/>
              </a:ext>
            </a:extLst>
          </p:cNvPr>
          <p:cNvSpPr>
            <a:spLocks noGrp="1"/>
          </p:cNvSpPr>
          <p:nvPr>
            <p:ph type="ctrTitle"/>
          </p:nvPr>
        </p:nvSpPr>
        <p:spPr/>
        <p:txBody>
          <a:bodyPr/>
          <a:lstStyle/>
          <a:p>
            <a:pPr algn="ctr"/>
            <a:r>
              <a:rPr lang="en-US" sz="3000" dirty="0"/>
              <a:t>Inside the black box of nurses’ professional judgement in nurse staffing systems in England &amp; Wales</a:t>
            </a:r>
            <a:br>
              <a:rPr lang="en-US" sz="3000" dirty="0"/>
            </a:br>
            <a:br>
              <a:rPr lang="en-US" sz="3000" dirty="0"/>
            </a:br>
            <a:r>
              <a:rPr lang="en-US" sz="1800" dirty="0"/>
              <a:t>Presented at the HSR UK Conference 2023</a:t>
            </a:r>
            <a:br>
              <a:rPr lang="en-US" sz="1800" dirty="0"/>
            </a:br>
            <a:r>
              <a:rPr lang="en-US" sz="1800" dirty="0"/>
              <a:t>Professor Davina Allen, Cardiff University</a:t>
            </a:r>
            <a:br>
              <a:rPr lang="en-US" sz="1800" dirty="0"/>
            </a:br>
            <a:r>
              <a:rPr lang="en-US" sz="1800" dirty="0"/>
              <a:t>email: </a:t>
            </a:r>
            <a:r>
              <a:rPr lang="en-US" sz="1800" dirty="0" err="1"/>
              <a:t>allenda@cf.ac.uk</a:t>
            </a:r>
            <a:endParaRPr lang="en-US" sz="1800" dirty="0"/>
          </a:p>
        </p:txBody>
      </p:sp>
      <p:sp>
        <p:nvSpPr>
          <p:cNvPr id="3" name="Subtitle 2">
            <a:extLst>
              <a:ext uri="{FF2B5EF4-FFF2-40B4-BE49-F238E27FC236}">
                <a16:creationId xmlns:a16="http://schemas.microsoft.com/office/drawing/2014/main" id="{16BDB24E-5EB0-73A6-4E3A-B06B7B720B5A}"/>
              </a:ext>
            </a:extLst>
          </p:cNvPr>
          <p:cNvSpPr>
            <a:spLocks noGrp="1"/>
          </p:cNvSpPr>
          <p:nvPr>
            <p:ph type="subTitle" idx="1"/>
          </p:nvPr>
        </p:nvSpPr>
        <p:spPr>
          <a:xfrm>
            <a:off x="145303" y="3960635"/>
            <a:ext cx="4642598" cy="1065916"/>
          </a:xfrm>
        </p:spPr>
        <p:txBody>
          <a:bodyPr>
            <a:normAutofit fontScale="92500" lnSpcReduction="10000"/>
          </a:bodyPr>
          <a:lstStyle/>
          <a:p>
            <a:r>
              <a:rPr lang="en-US" b="1" dirty="0"/>
              <a:t>Co-authored by:  </a:t>
            </a:r>
          </a:p>
          <a:p>
            <a:r>
              <a:rPr lang="en-GB" dirty="0"/>
              <a:t>Anne Marie Rafferty,  Nina Jacob,  </a:t>
            </a:r>
          </a:p>
          <a:p>
            <a:r>
              <a:rPr lang="en-GB" dirty="0"/>
              <a:t>Heather Strange,  Chris Burton,  Aled Jones,  </a:t>
            </a:r>
          </a:p>
          <a:p>
            <a:r>
              <a:rPr lang="en-GB" dirty="0"/>
              <a:t>Giulia </a:t>
            </a:r>
            <a:r>
              <a:rPr lang="en-GB" dirty="0" err="1"/>
              <a:t>Zoccatelli</a:t>
            </a:r>
            <a:r>
              <a:rPr lang="en-GB" dirty="0"/>
              <a:t>,  Amit Desai</a:t>
            </a:r>
            <a:endParaRPr lang="en-US" dirty="0"/>
          </a:p>
        </p:txBody>
      </p:sp>
      <p:pic>
        <p:nvPicPr>
          <p:cNvPr id="4" name="Picture 3" descr="Logo&#10;&#10;Description automatically generated">
            <a:extLst>
              <a:ext uri="{FF2B5EF4-FFF2-40B4-BE49-F238E27FC236}">
                <a16:creationId xmlns:a16="http://schemas.microsoft.com/office/drawing/2014/main" id="{9747AC47-87D4-91B0-D798-F2AA2AE613F1}"/>
              </a:ext>
            </a:extLst>
          </p:cNvPr>
          <p:cNvPicPr>
            <a:picLocks noChangeAspect="1"/>
          </p:cNvPicPr>
          <p:nvPr/>
        </p:nvPicPr>
        <p:blipFill>
          <a:blip r:embed="rId5"/>
          <a:stretch>
            <a:fillRect/>
          </a:stretch>
        </p:blipFill>
        <p:spPr>
          <a:xfrm>
            <a:off x="7403170" y="4056640"/>
            <a:ext cx="1595528" cy="821666"/>
          </a:xfrm>
          <a:prstGeom prst="rect">
            <a:avLst/>
          </a:prstGeom>
        </p:spPr>
      </p:pic>
      <p:pic>
        <p:nvPicPr>
          <p:cNvPr id="5" name="Picture 4">
            <a:extLst>
              <a:ext uri="{FF2B5EF4-FFF2-40B4-BE49-F238E27FC236}">
                <a16:creationId xmlns:a16="http://schemas.microsoft.com/office/drawing/2014/main" id="{D6B7C0F9-13BF-9E53-506A-979973E838FD}"/>
              </a:ext>
            </a:extLst>
          </p:cNvPr>
          <p:cNvPicPr>
            <a:picLocks noChangeAspect="1"/>
          </p:cNvPicPr>
          <p:nvPr/>
        </p:nvPicPr>
        <p:blipFill>
          <a:blip r:embed="rId6"/>
          <a:stretch>
            <a:fillRect/>
          </a:stretch>
        </p:blipFill>
        <p:spPr>
          <a:xfrm>
            <a:off x="4596591" y="3960635"/>
            <a:ext cx="1308459" cy="1065917"/>
          </a:xfrm>
          <a:prstGeom prst="rect">
            <a:avLst/>
          </a:prstGeom>
        </p:spPr>
      </p:pic>
      <p:pic>
        <p:nvPicPr>
          <p:cNvPr id="6" name="Picture 2">
            <a:extLst>
              <a:ext uri="{FF2B5EF4-FFF2-40B4-BE49-F238E27FC236}">
                <a16:creationId xmlns:a16="http://schemas.microsoft.com/office/drawing/2014/main" id="{0C6F1FCC-376D-414B-FCDE-332C29D5FA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880" y="3960635"/>
            <a:ext cx="1308459" cy="1065917"/>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4710A89D-F559-47BE-7740-2E369B85BFE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196678777"/>
      </p:ext>
    </p:extLst>
  </p:cSld>
  <p:clrMapOvr>
    <a:masterClrMapping/>
  </p:clrMapOvr>
  <mc:AlternateContent xmlns:mc="http://schemas.openxmlformats.org/markup-compatibility/2006" xmlns:p14="http://schemas.microsoft.com/office/powerpoint/2010/main">
    <mc:Choice Requires="p14">
      <p:transition spd="slow" p14:dur="2000" advTm="18944"/>
    </mc:Choice>
    <mc:Fallback xmlns="">
      <p:transition spd="slow" advTm="18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EFC9-F996-189A-AFE5-478242339957}"/>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C641EC8E-63D1-008E-0673-2073945A12C2}"/>
              </a:ext>
            </a:extLst>
          </p:cNvPr>
          <p:cNvGraphicFramePr>
            <a:graphicFrameLocks noGrp="1"/>
          </p:cNvGraphicFramePr>
          <p:nvPr>
            <p:ph idx="1"/>
            <p:extLst>
              <p:ext uri="{D42A27DB-BD31-4B8C-83A1-F6EECF244321}">
                <p14:modId xmlns:p14="http://schemas.microsoft.com/office/powerpoint/2010/main" val="2717454820"/>
              </p:ext>
            </p:extLst>
          </p:nvPr>
        </p:nvGraphicFramePr>
        <p:xfrm>
          <a:off x="607500" y="1842489"/>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Audio 7">
            <a:hlinkClick r:id="" action="ppaction://media"/>
            <a:extLst>
              <a:ext uri="{FF2B5EF4-FFF2-40B4-BE49-F238E27FC236}">
                <a16:creationId xmlns:a16="http://schemas.microsoft.com/office/drawing/2014/main" id="{6D484DC1-C7AC-BD46-6B02-879A316B765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4239921312"/>
      </p:ext>
    </p:extLst>
  </p:cSld>
  <p:clrMapOvr>
    <a:masterClrMapping/>
  </p:clrMapOvr>
  <mc:AlternateContent xmlns:mc="http://schemas.openxmlformats.org/markup-compatibility/2006" xmlns:p14="http://schemas.microsoft.com/office/powerpoint/2010/main">
    <mc:Choice Requires="p14">
      <p:transition spd="slow" p14:dur="2000" advTm="12458"/>
    </mc:Choice>
    <mc:Fallback xmlns="">
      <p:transition spd="slow" advTm="12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EFC9-F996-189A-AFE5-478242339957}"/>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C641EC8E-63D1-008E-0673-2073945A12C2}"/>
              </a:ext>
            </a:extLst>
          </p:cNvPr>
          <p:cNvGraphicFramePr>
            <a:graphicFrameLocks noGrp="1"/>
          </p:cNvGraphicFramePr>
          <p:nvPr>
            <p:ph idx="1"/>
          </p:nvPr>
        </p:nvGraphicFramePr>
        <p:xfrm>
          <a:off x="607500" y="1842489"/>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ounded Rectangular Callout 4">
            <a:extLst>
              <a:ext uri="{FF2B5EF4-FFF2-40B4-BE49-F238E27FC236}">
                <a16:creationId xmlns:a16="http://schemas.microsoft.com/office/drawing/2014/main" id="{CB2768DC-29DC-DD57-A876-0FDD0BB5310B}"/>
              </a:ext>
            </a:extLst>
          </p:cNvPr>
          <p:cNvSpPr/>
          <p:nvPr/>
        </p:nvSpPr>
        <p:spPr>
          <a:xfrm>
            <a:off x="147666" y="3699016"/>
            <a:ext cx="4305300" cy="11091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the richest bit of analysing audit data is to sit down with the nurse in charge of that ward and ask her in her professional judgement does the score feel right. </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6995FE93-036D-8179-12E5-CC68F4DCB342}"/>
              </a:ext>
            </a:extLst>
          </p:cNvPr>
          <p:cNvSpPr txBox="1"/>
          <p:nvPr/>
        </p:nvSpPr>
        <p:spPr>
          <a:xfrm>
            <a:off x="1247833" y="1667392"/>
            <a:ext cx="2104967" cy="1169551"/>
          </a:xfrm>
          <a:prstGeom prst="rect">
            <a:avLst/>
          </a:prstGeom>
          <a:noFill/>
        </p:spPr>
        <p:txBody>
          <a:bodyPr wrap="square" rtlCol="0">
            <a:spAutoFit/>
          </a:bodyPr>
          <a:lstStyle/>
          <a:p>
            <a:pPr marL="214313" indent="-214313">
              <a:buFont typeface="Arial" panose="020B0604020202020204" pitchFamily="34" charset="0"/>
              <a:buChar char="•"/>
            </a:pPr>
            <a:r>
              <a:rPr lang="en-US" sz="1400" dirty="0"/>
              <a:t>Roster information</a:t>
            </a:r>
          </a:p>
          <a:p>
            <a:pPr marL="214313" indent="-214313">
              <a:buFont typeface="Arial" panose="020B0604020202020204" pitchFamily="34" charset="0"/>
              <a:buChar char="•"/>
            </a:pPr>
            <a:r>
              <a:rPr lang="en-US" sz="1400" dirty="0"/>
              <a:t>Workload data</a:t>
            </a:r>
          </a:p>
          <a:p>
            <a:pPr marL="214313" indent="-214313">
              <a:buFont typeface="Arial" panose="020B0604020202020204" pitchFamily="34" charset="0"/>
              <a:buChar char="•"/>
            </a:pPr>
            <a:r>
              <a:rPr lang="en-US" sz="1400" dirty="0"/>
              <a:t>QIs: pressure ulcers, medication errors, falls</a:t>
            </a:r>
          </a:p>
        </p:txBody>
      </p:sp>
      <p:pic>
        <p:nvPicPr>
          <p:cNvPr id="8" name="Audio 7">
            <a:hlinkClick r:id="" action="ppaction://media"/>
            <a:extLst>
              <a:ext uri="{FF2B5EF4-FFF2-40B4-BE49-F238E27FC236}">
                <a16:creationId xmlns:a16="http://schemas.microsoft.com/office/drawing/2014/main" id="{39F30586-3EA7-1FBB-6290-36F51BE80F4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795801720"/>
      </p:ext>
    </p:extLst>
  </p:cSld>
  <p:clrMapOvr>
    <a:masterClrMapping/>
  </p:clrMapOvr>
  <mc:AlternateContent xmlns:mc="http://schemas.openxmlformats.org/markup-compatibility/2006" xmlns:p14="http://schemas.microsoft.com/office/powerpoint/2010/main">
    <mc:Choice Requires="p14">
      <p:transition spd="slow" p14:dur="2000" advTm="11466"/>
    </mc:Choice>
    <mc:Fallback xmlns="">
      <p:transition spd="slow" advTm="11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EFC9-F996-189A-AFE5-478242339957}"/>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C641EC8E-63D1-008E-0673-2073945A12C2}"/>
              </a:ext>
            </a:extLst>
          </p:cNvPr>
          <p:cNvGraphicFramePr>
            <a:graphicFrameLocks noGrp="1"/>
          </p:cNvGraphicFramePr>
          <p:nvPr>
            <p:ph idx="1"/>
            <p:extLst>
              <p:ext uri="{D42A27DB-BD31-4B8C-83A1-F6EECF244321}">
                <p14:modId xmlns:p14="http://schemas.microsoft.com/office/powerpoint/2010/main" val="258201989"/>
              </p:ext>
            </p:extLst>
          </p:nvPr>
        </p:nvGraphicFramePr>
        <p:xfrm>
          <a:off x="540966" y="1834754"/>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ounded Rectangular Callout 5">
            <a:extLst>
              <a:ext uri="{FF2B5EF4-FFF2-40B4-BE49-F238E27FC236}">
                <a16:creationId xmlns:a16="http://schemas.microsoft.com/office/drawing/2014/main" id="{15DD4667-BE85-8857-F368-9EF2D4045B19}"/>
              </a:ext>
            </a:extLst>
          </p:cNvPr>
          <p:cNvSpPr/>
          <p:nvPr/>
        </p:nvSpPr>
        <p:spPr>
          <a:xfrm>
            <a:off x="3629568" y="3407411"/>
            <a:ext cx="5290865" cy="1524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We talk through their quality indicators, their acuity for that month […] and then we just talk through the feel of the ward, what the staff experience is in respect of their job satisfaction or their concerns around delivery of care. </a:t>
            </a:r>
          </a:p>
        </p:txBody>
      </p:sp>
      <p:sp>
        <p:nvSpPr>
          <p:cNvPr id="8" name="TextBox 7">
            <a:extLst>
              <a:ext uri="{FF2B5EF4-FFF2-40B4-BE49-F238E27FC236}">
                <a16:creationId xmlns:a16="http://schemas.microsoft.com/office/drawing/2014/main" id="{5C2806CE-C927-3F61-E35E-74151F1B4D56}"/>
              </a:ext>
            </a:extLst>
          </p:cNvPr>
          <p:cNvSpPr txBox="1"/>
          <p:nvPr/>
        </p:nvSpPr>
        <p:spPr>
          <a:xfrm>
            <a:off x="3484834" y="1465422"/>
            <a:ext cx="1798941"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t>Staff wellbeing</a:t>
            </a:r>
          </a:p>
          <a:p>
            <a:pPr marL="214313" indent="-214313">
              <a:buFont typeface="Arial" panose="020B0604020202020204" pitchFamily="34" charset="0"/>
              <a:buChar char="•"/>
            </a:pPr>
            <a:r>
              <a:rPr lang="en-US" sz="1400" dirty="0"/>
              <a:t>Care quality</a:t>
            </a:r>
          </a:p>
          <a:p>
            <a:pPr marL="214313" indent="-214313">
              <a:buFont typeface="Arial" panose="020B0604020202020204" pitchFamily="34" charset="0"/>
              <a:buChar char="•"/>
            </a:pPr>
            <a:r>
              <a:rPr lang="en-US" sz="1400" dirty="0"/>
              <a:t>Ward dynamic</a:t>
            </a:r>
          </a:p>
        </p:txBody>
      </p:sp>
      <p:pic>
        <p:nvPicPr>
          <p:cNvPr id="7" name="Audio 6">
            <a:hlinkClick r:id="" action="ppaction://media"/>
            <a:extLst>
              <a:ext uri="{FF2B5EF4-FFF2-40B4-BE49-F238E27FC236}">
                <a16:creationId xmlns:a16="http://schemas.microsoft.com/office/drawing/2014/main" id="{D9269510-71EE-6FE7-F751-7A5F8FFE266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442090757"/>
      </p:ext>
    </p:extLst>
  </p:cSld>
  <p:clrMapOvr>
    <a:masterClrMapping/>
  </p:clrMapOvr>
  <mc:AlternateContent xmlns:mc="http://schemas.openxmlformats.org/markup-compatibility/2006" xmlns:p14="http://schemas.microsoft.com/office/powerpoint/2010/main">
    <mc:Choice Requires="p14">
      <p:transition spd="slow" p14:dur="2000" advTm="15701"/>
    </mc:Choice>
    <mc:Fallback xmlns="">
      <p:transition spd="slow" advTm="1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EFC9-F996-189A-AFE5-478242339957}"/>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C641EC8E-63D1-008E-0673-2073945A12C2}"/>
              </a:ext>
            </a:extLst>
          </p:cNvPr>
          <p:cNvGraphicFramePr>
            <a:graphicFrameLocks noGrp="1"/>
          </p:cNvGraphicFramePr>
          <p:nvPr>
            <p:ph idx="1"/>
            <p:extLst>
              <p:ext uri="{D42A27DB-BD31-4B8C-83A1-F6EECF244321}">
                <p14:modId xmlns:p14="http://schemas.microsoft.com/office/powerpoint/2010/main" val="435670028"/>
              </p:ext>
            </p:extLst>
          </p:nvPr>
        </p:nvGraphicFramePr>
        <p:xfrm>
          <a:off x="452264" y="1916258"/>
          <a:ext cx="7915275" cy="27277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Content Placeholder 3">
            <a:extLst>
              <a:ext uri="{FF2B5EF4-FFF2-40B4-BE49-F238E27FC236}">
                <a16:creationId xmlns:a16="http://schemas.microsoft.com/office/drawing/2014/main" id="{3F61ACD4-5D2C-7E32-C46D-FA8B481D4AD2}"/>
              </a:ext>
            </a:extLst>
          </p:cNvPr>
          <p:cNvGraphicFramePr>
            <a:graphicFrameLocks/>
          </p:cNvGraphicFramePr>
          <p:nvPr>
            <p:extLst>
              <p:ext uri="{D42A27DB-BD31-4B8C-83A1-F6EECF244321}">
                <p14:modId xmlns:p14="http://schemas.microsoft.com/office/powerpoint/2010/main" val="1861403462"/>
              </p:ext>
            </p:extLst>
          </p:nvPr>
        </p:nvGraphicFramePr>
        <p:xfrm>
          <a:off x="5830455" y="2703196"/>
          <a:ext cx="2319251" cy="22687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 name="Audio 5">
            <a:hlinkClick r:id="" action="ppaction://media"/>
            <a:extLst>
              <a:ext uri="{FF2B5EF4-FFF2-40B4-BE49-F238E27FC236}">
                <a16:creationId xmlns:a16="http://schemas.microsoft.com/office/drawing/2014/main" id="{6DE6CBFE-A1A2-5083-92A4-738AA923DDE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506496594"/>
      </p:ext>
    </p:extLst>
  </p:cSld>
  <p:clrMapOvr>
    <a:masterClrMapping/>
  </p:clrMapOvr>
  <mc:AlternateContent xmlns:mc="http://schemas.openxmlformats.org/markup-compatibility/2006" xmlns:p14="http://schemas.microsoft.com/office/powerpoint/2010/main">
    <mc:Choice Requires="p14">
      <p:transition spd="slow" p14:dur="2000" advTm="13834"/>
    </mc:Choice>
    <mc:Fallback xmlns="">
      <p:transition spd="slow" advTm="13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B22CF6BC-36F2-E957-B233-2C82D7B29CC7}"/>
              </a:ext>
            </a:extLst>
          </p:cNvPr>
          <p:cNvGraphicFramePr>
            <a:graphicFrameLocks noGrp="1"/>
          </p:cNvGraphicFramePr>
          <p:nvPr>
            <p:ph idx="1"/>
            <p:extLst>
              <p:ext uri="{D42A27DB-BD31-4B8C-83A1-F6EECF244321}">
                <p14:modId xmlns:p14="http://schemas.microsoft.com/office/powerpoint/2010/main" val="3091166641"/>
              </p:ext>
            </p:extLst>
          </p:nvPr>
        </p:nvGraphicFramePr>
        <p:xfrm>
          <a:off x="614363" y="1666875"/>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4BDCF9E4-B90B-87EA-D1E3-2619A489DA4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236826051"/>
      </p:ext>
    </p:extLst>
  </p:cSld>
  <p:clrMapOvr>
    <a:masterClrMapping/>
  </p:clrMapOvr>
  <mc:AlternateContent xmlns:mc="http://schemas.openxmlformats.org/markup-compatibility/2006" xmlns:p14="http://schemas.microsoft.com/office/powerpoint/2010/main">
    <mc:Choice Requires="p14">
      <p:transition spd="slow" p14:dur="2000" advTm="14410"/>
    </mc:Choice>
    <mc:Fallback xmlns="">
      <p:transition spd="slow" advTm="14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B22CF6BC-36F2-E957-B233-2C82D7B29CC7}"/>
              </a:ext>
            </a:extLst>
          </p:cNvPr>
          <p:cNvGraphicFramePr>
            <a:graphicFrameLocks noGrp="1"/>
          </p:cNvGraphicFramePr>
          <p:nvPr>
            <p:ph idx="1"/>
            <p:extLst>
              <p:ext uri="{D42A27DB-BD31-4B8C-83A1-F6EECF244321}">
                <p14:modId xmlns:p14="http://schemas.microsoft.com/office/powerpoint/2010/main" val="400699344"/>
              </p:ext>
            </p:extLst>
          </p:nvPr>
        </p:nvGraphicFramePr>
        <p:xfrm>
          <a:off x="614363" y="1666875"/>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ounded Rectangular Callout 2">
            <a:extLst>
              <a:ext uri="{FF2B5EF4-FFF2-40B4-BE49-F238E27FC236}">
                <a16:creationId xmlns:a16="http://schemas.microsoft.com/office/drawing/2014/main" id="{80B0A429-DE9F-A7C6-BFB1-24B20F9F3F44}"/>
              </a:ext>
            </a:extLst>
          </p:cNvPr>
          <p:cNvSpPr/>
          <p:nvPr/>
        </p:nvSpPr>
        <p:spPr>
          <a:xfrm>
            <a:off x="4915729" y="2971800"/>
            <a:ext cx="3471863" cy="17638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Calibri Light" panose="020F0302020204030204" pitchFamily="34" charset="0"/>
              </a:rPr>
              <a:t>And most of the time, the sister’s feelings are right […]  So, then it’s for us, as the Senior Nurse Team, to articulate that […] utilising the other data that’s available to also support that.</a:t>
            </a:r>
            <a:endParaRPr lang="en-US" sz="1400" dirty="0">
              <a:solidFill>
                <a:schemeClr val="bg1"/>
              </a:solidFill>
            </a:endParaRPr>
          </a:p>
        </p:txBody>
      </p:sp>
      <p:sp>
        <p:nvSpPr>
          <p:cNvPr id="7" name="TextBox 6">
            <a:extLst>
              <a:ext uri="{FF2B5EF4-FFF2-40B4-BE49-F238E27FC236}">
                <a16:creationId xmlns:a16="http://schemas.microsoft.com/office/drawing/2014/main" id="{C8A5C581-0B1B-825C-C35D-B127931F3AE5}"/>
              </a:ext>
            </a:extLst>
          </p:cNvPr>
          <p:cNvSpPr txBox="1"/>
          <p:nvPr/>
        </p:nvSpPr>
        <p:spPr>
          <a:xfrm>
            <a:off x="1343198" y="1682750"/>
            <a:ext cx="2289002" cy="523220"/>
          </a:xfrm>
          <a:prstGeom prst="rect">
            <a:avLst/>
          </a:prstGeom>
          <a:noFill/>
        </p:spPr>
        <p:txBody>
          <a:bodyPr wrap="square" rtlCol="0">
            <a:spAutoFit/>
          </a:bodyPr>
          <a:lstStyle/>
          <a:p>
            <a:pPr marL="214313" indent="-214313">
              <a:buFont typeface="Arial" panose="020B0604020202020204" pitchFamily="34" charset="0"/>
              <a:buChar char="•"/>
            </a:pPr>
            <a:r>
              <a:rPr lang="en-US" sz="1400" dirty="0"/>
              <a:t>Census data</a:t>
            </a:r>
          </a:p>
          <a:p>
            <a:pPr marL="214313" indent="-214313">
              <a:buFont typeface="Arial" panose="020B0604020202020204" pitchFamily="34" charset="0"/>
              <a:buChar char="•"/>
            </a:pPr>
            <a:r>
              <a:rPr lang="en-US" sz="1400" dirty="0"/>
              <a:t>Additional evidence</a:t>
            </a:r>
          </a:p>
        </p:txBody>
      </p:sp>
      <p:pic>
        <p:nvPicPr>
          <p:cNvPr id="8" name="Audio 7">
            <a:hlinkClick r:id="" action="ppaction://media"/>
            <a:extLst>
              <a:ext uri="{FF2B5EF4-FFF2-40B4-BE49-F238E27FC236}">
                <a16:creationId xmlns:a16="http://schemas.microsoft.com/office/drawing/2014/main" id="{3D450FA4-664B-FAE1-5ACA-93057ED1238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744803294"/>
      </p:ext>
    </p:extLst>
  </p:cSld>
  <p:clrMapOvr>
    <a:masterClrMapping/>
  </p:clrMapOvr>
  <mc:AlternateContent xmlns:mc="http://schemas.openxmlformats.org/markup-compatibility/2006" xmlns:p14="http://schemas.microsoft.com/office/powerpoint/2010/main">
    <mc:Choice Requires="p14">
      <p:transition spd="slow" p14:dur="2000" advTm="17322"/>
    </mc:Choice>
    <mc:Fallback xmlns="">
      <p:transition spd="slow" advTm="17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dirty="0"/>
              <a:t>Strategic Nurse Staffing System</a:t>
            </a:r>
          </a:p>
        </p:txBody>
      </p:sp>
      <p:graphicFrame>
        <p:nvGraphicFramePr>
          <p:cNvPr id="4" name="Content Placeholder 3">
            <a:extLst>
              <a:ext uri="{FF2B5EF4-FFF2-40B4-BE49-F238E27FC236}">
                <a16:creationId xmlns:a16="http://schemas.microsoft.com/office/drawing/2014/main" id="{B22CF6BC-36F2-E957-B233-2C82D7B29CC7}"/>
              </a:ext>
            </a:extLst>
          </p:cNvPr>
          <p:cNvGraphicFramePr>
            <a:graphicFrameLocks noGrp="1"/>
          </p:cNvGraphicFramePr>
          <p:nvPr>
            <p:ph idx="1"/>
            <p:extLst>
              <p:ext uri="{D42A27DB-BD31-4B8C-83A1-F6EECF244321}">
                <p14:modId xmlns:p14="http://schemas.microsoft.com/office/powerpoint/2010/main" val="3398196805"/>
              </p:ext>
            </p:extLst>
          </p:nvPr>
        </p:nvGraphicFramePr>
        <p:xfrm>
          <a:off x="614363" y="1666875"/>
          <a:ext cx="7915275" cy="2727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ounded Rectangular Callout 5">
            <a:extLst>
              <a:ext uri="{FF2B5EF4-FFF2-40B4-BE49-F238E27FC236}">
                <a16:creationId xmlns:a16="http://schemas.microsoft.com/office/drawing/2014/main" id="{D0D7F00A-7CD3-5581-AA0C-45CDBCF8AE1B}"/>
              </a:ext>
            </a:extLst>
          </p:cNvPr>
          <p:cNvSpPr/>
          <p:nvPr/>
        </p:nvSpPr>
        <p:spPr>
          <a:xfrm>
            <a:off x="5614152" y="2507590"/>
            <a:ext cx="3529848" cy="242001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the best cases always describe if you’ve had incidents or if there’s any adverse patient outcomes that have been occurring, that’s always useful information to go into a business case if you’re looking to improve.</a:t>
            </a:r>
          </a:p>
        </p:txBody>
      </p:sp>
      <p:sp>
        <p:nvSpPr>
          <p:cNvPr id="7" name="TextBox 6">
            <a:extLst>
              <a:ext uri="{FF2B5EF4-FFF2-40B4-BE49-F238E27FC236}">
                <a16:creationId xmlns:a16="http://schemas.microsoft.com/office/drawing/2014/main" id="{CF98409C-2606-2FFE-C794-B406EE81DC62}"/>
              </a:ext>
            </a:extLst>
          </p:cNvPr>
          <p:cNvSpPr txBox="1"/>
          <p:nvPr/>
        </p:nvSpPr>
        <p:spPr>
          <a:xfrm>
            <a:off x="3619500" y="1527566"/>
            <a:ext cx="1316182" cy="523220"/>
          </a:xfrm>
          <a:prstGeom prst="rect">
            <a:avLst/>
          </a:prstGeom>
          <a:noFill/>
        </p:spPr>
        <p:txBody>
          <a:bodyPr wrap="square" rtlCol="0">
            <a:spAutoFit/>
          </a:bodyPr>
          <a:lstStyle/>
          <a:p>
            <a:pPr marL="214313" indent="-214313">
              <a:buFont typeface="Arial" panose="020B0604020202020204" pitchFamily="34" charset="0"/>
              <a:buChar char="•"/>
            </a:pPr>
            <a:r>
              <a:rPr lang="en-US" sz="1400" dirty="0"/>
              <a:t>Efficiency</a:t>
            </a:r>
          </a:p>
          <a:p>
            <a:pPr marL="214313" indent="-214313">
              <a:buFont typeface="Arial" panose="020B0604020202020204" pitchFamily="34" charset="0"/>
              <a:buChar char="•"/>
            </a:pPr>
            <a:r>
              <a:rPr lang="en-US" sz="1400" dirty="0"/>
              <a:t>Safety</a:t>
            </a:r>
          </a:p>
        </p:txBody>
      </p:sp>
      <p:sp>
        <p:nvSpPr>
          <p:cNvPr id="5" name="Rounded Rectangular Callout 4">
            <a:extLst>
              <a:ext uri="{FF2B5EF4-FFF2-40B4-BE49-F238E27FC236}">
                <a16:creationId xmlns:a16="http://schemas.microsoft.com/office/drawing/2014/main" id="{1B0355FA-5068-97C3-EF78-8BBD54C366A9}"/>
              </a:ext>
            </a:extLst>
          </p:cNvPr>
          <p:cNvSpPr/>
          <p:nvPr/>
        </p:nvSpPr>
        <p:spPr>
          <a:xfrm>
            <a:off x="229352" y="1045833"/>
            <a:ext cx="5384800" cy="1041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rPr>
              <a:t>So I would pitch it at the ward managers that you tell me the qualitative stuff, but remember […] when you talk at the other end [...] it’s not necessarily about the quality, it’s about the finance</a:t>
            </a:r>
          </a:p>
        </p:txBody>
      </p:sp>
      <p:pic>
        <p:nvPicPr>
          <p:cNvPr id="9" name="Audio 8">
            <a:hlinkClick r:id="" action="ppaction://media"/>
            <a:extLst>
              <a:ext uri="{FF2B5EF4-FFF2-40B4-BE49-F238E27FC236}">
                <a16:creationId xmlns:a16="http://schemas.microsoft.com/office/drawing/2014/main" id="{C5F2C67F-9CC0-3793-E746-FD09B35722E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515574308"/>
      </p:ext>
    </p:extLst>
  </p:cSld>
  <p:clrMapOvr>
    <a:masterClrMapping/>
  </p:clrMapOvr>
  <mc:AlternateContent xmlns:mc="http://schemas.openxmlformats.org/markup-compatibility/2006" xmlns:p14="http://schemas.microsoft.com/office/powerpoint/2010/main">
    <mc:Choice Requires="p14">
      <p:transition spd="slow" p14:dur="2000" advTm="24106"/>
    </mc:Choice>
    <mc:Fallback xmlns="">
      <p:transition spd="slow" advTm="24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sz="2800" dirty="0"/>
              <a:t>Professional judgement in strategic nurse staffing systems: a challenge of translation</a:t>
            </a:r>
          </a:p>
        </p:txBody>
      </p:sp>
      <p:sp>
        <p:nvSpPr>
          <p:cNvPr id="9" name="Rounded Rectangular Callout 8">
            <a:extLst>
              <a:ext uri="{FF2B5EF4-FFF2-40B4-BE49-F238E27FC236}">
                <a16:creationId xmlns:a16="http://schemas.microsoft.com/office/drawing/2014/main" id="{575CCD9B-A58F-C623-D5E1-65A6362DEEE1}"/>
              </a:ext>
            </a:extLst>
          </p:cNvPr>
          <p:cNvSpPr/>
          <p:nvPr/>
        </p:nvSpPr>
        <p:spPr>
          <a:xfrm>
            <a:off x="775316" y="2570003"/>
            <a:ext cx="3365636" cy="8520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Times New Roman" panose="02020603050405020304" pitchFamily="18" charset="0"/>
              </a:rPr>
              <a:t>So wellbeing, enough people to get breaks, those are things you can’t really measure.</a:t>
            </a:r>
          </a:p>
        </p:txBody>
      </p:sp>
      <p:sp>
        <p:nvSpPr>
          <p:cNvPr id="3" name="Rounded Rectangular Callout 2">
            <a:extLst>
              <a:ext uri="{FF2B5EF4-FFF2-40B4-BE49-F238E27FC236}">
                <a16:creationId xmlns:a16="http://schemas.microsoft.com/office/drawing/2014/main" id="{A4755905-7A9A-87CD-764E-872A84C60EE1}"/>
              </a:ext>
            </a:extLst>
          </p:cNvPr>
          <p:cNvSpPr/>
          <p:nvPr/>
        </p:nvSpPr>
        <p:spPr>
          <a:xfrm>
            <a:off x="4837948" y="2257424"/>
            <a:ext cx="3365636" cy="14772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ea typeface="Times New Roman" panose="02020603050405020304" pitchFamily="18" charset="0"/>
                <a:cs typeface="Calibri Light" panose="020F0302020204030204" pitchFamily="34" charset="0"/>
              </a:rPr>
              <a:t>Yes, and four patients in the four bedder didn’t get washed, because a dementia patient took up three nurses’ time. But you can’t capture that. </a:t>
            </a:r>
            <a:endParaRPr lang="en-GB" sz="1400" dirty="0">
              <a:solidFill>
                <a:schemeClr val="bg1"/>
              </a:solidFill>
              <a:ea typeface="Times New Roman" panose="02020603050405020304" pitchFamily="18" charset="0"/>
              <a:cs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4B97476D-4831-32C8-A66B-CF794815A5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060467939"/>
      </p:ext>
    </p:extLst>
  </p:cSld>
  <p:clrMapOvr>
    <a:masterClrMapping/>
  </p:clrMapOvr>
  <mc:AlternateContent xmlns:mc="http://schemas.openxmlformats.org/markup-compatibility/2006" xmlns:p14="http://schemas.microsoft.com/office/powerpoint/2010/main">
    <mc:Choice Requires="p14">
      <p:transition spd="slow" p14:dur="2000" advTm="12842"/>
    </mc:Choice>
    <mc:Fallback xmlns="">
      <p:transition spd="slow" advTm="12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sz="2800" dirty="0"/>
              <a:t>Professional judgement in strategic nurse staffing systems: a challenge of translation</a:t>
            </a:r>
          </a:p>
        </p:txBody>
      </p:sp>
      <p:sp>
        <p:nvSpPr>
          <p:cNvPr id="8" name="Rounded Rectangular Callout 7">
            <a:extLst>
              <a:ext uri="{FF2B5EF4-FFF2-40B4-BE49-F238E27FC236}">
                <a16:creationId xmlns:a16="http://schemas.microsoft.com/office/drawing/2014/main" id="{436F9BBB-B414-E6D3-DF8B-30A34A455A53}"/>
              </a:ext>
            </a:extLst>
          </p:cNvPr>
          <p:cNvSpPr/>
          <p:nvPr/>
        </p:nvSpPr>
        <p:spPr>
          <a:xfrm>
            <a:off x="607500" y="1828800"/>
            <a:ext cx="3127053" cy="264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I will use the data, to say this is what is required for the skill mix for that area.  So it just removes the ability of … that's anecdotal, that's anecdotal, that's anecdotal.  And nurses are always so feely, touchy feely.</a:t>
            </a:r>
          </a:p>
        </p:txBody>
      </p:sp>
      <p:sp>
        <p:nvSpPr>
          <p:cNvPr id="3" name="Rounded Rectangular Callout 2">
            <a:extLst>
              <a:ext uri="{FF2B5EF4-FFF2-40B4-BE49-F238E27FC236}">
                <a16:creationId xmlns:a16="http://schemas.microsoft.com/office/drawing/2014/main" id="{C233E84B-6C25-67A2-0D14-A8D60F4D77A2}"/>
              </a:ext>
            </a:extLst>
          </p:cNvPr>
          <p:cNvSpPr/>
          <p:nvPr/>
        </p:nvSpPr>
        <p:spPr>
          <a:xfrm>
            <a:off x="4762499" y="2073663"/>
            <a:ext cx="3162301" cy="18447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It’s not their natural space to deliver their professional judgement through a more unitary business lens and I think there is a significant training gap there.</a:t>
            </a:r>
          </a:p>
        </p:txBody>
      </p:sp>
      <p:pic>
        <p:nvPicPr>
          <p:cNvPr id="6" name="Audio 5">
            <a:hlinkClick r:id="" action="ppaction://media"/>
            <a:extLst>
              <a:ext uri="{FF2B5EF4-FFF2-40B4-BE49-F238E27FC236}">
                <a16:creationId xmlns:a16="http://schemas.microsoft.com/office/drawing/2014/main" id="{D84DDCBB-02A1-1503-D812-12636654B5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868628393"/>
      </p:ext>
    </p:extLst>
  </p:cSld>
  <p:clrMapOvr>
    <a:masterClrMapping/>
  </p:clrMapOvr>
  <mc:AlternateContent xmlns:mc="http://schemas.openxmlformats.org/markup-compatibility/2006" xmlns:p14="http://schemas.microsoft.com/office/powerpoint/2010/main">
    <mc:Choice Requires="p14">
      <p:transition spd="slow" p14:dur="2000" advTm="17760"/>
    </mc:Choice>
    <mc:Fallback xmlns="">
      <p:transition spd="slow" advTm="17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FCF5-9A88-7902-1D3F-9040171CFF5F}"/>
              </a:ext>
            </a:extLst>
          </p:cNvPr>
          <p:cNvSpPr>
            <a:spLocks noGrp="1"/>
          </p:cNvSpPr>
          <p:nvPr>
            <p:ph type="title"/>
          </p:nvPr>
        </p:nvSpPr>
        <p:spPr/>
        <p:txBody>
          <a:bodyPr/>
          <a:lstStyle/>
          <a:p>
            <a:r>
              <a:rPr lang="en-US" sz="2800" dirty="0"/>
              <a:t>Professional judgement in strategic nurse staffing systems: a challenge of translation</a:t>
            </a:r>
          </a:p>
        </p:txBody>
      </p:sp>
      <p:sp>
        <p:nvSpPr>
          <p:cNvPr id="4" name="Rounded Rectangular Callout 3">
            <a:extLst>
              <a:ext uri="{FF2B5EF4-FFF2-40B4-BE49-F238E27FC236}">
                <a16:creationId xmlns:a16="http://schemas.microsoft.com/office/drawing/2014/main" id="{B554ADAC-716D-3FF4-20F7-A746AE0529F3}"/>
              </a:ext>
            </a:extLst>
          </p:cNvPr>
          <p:cNvSpPr/>
          <p:nvPr/>
        </p:nvSpPr>
        <p:spPr>
          <a:xfrm>
            <a:off x="1021227" y="2571750"/>
            <a:ext cx="3267497" cy="11493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ffectLst/>
                <a:ea typeface="Times New Roman" panose="02020603050405020304" pitchFamily="18" charset="0"/>
                <a:cs typeface="Times New Roman" panose="02020603050405020304" pitchFamily="18" charset="0"/>
              </a:rPr>
              <a:t>it’s been an extra half an hour’s administrative work for a busy Ward Sister, for exactly the same establishment</a:t>
            </a:r>
            <a:r>
              <a:rPr lang="en-GB" sz="1400" dirty="0">
                <a:solidFill>
                  <a:schemeClr val="bg1"/>
                </a:solidFill>
                <a:effectLst/>
              </a:rPr>
              <a:t> </a:t>
            </a:r>
            <a:endParaRPr lang="en-US" sz="1400" dirty="0">
              <a:solidFill>
                <a:schemeClr val="bg1"/>
              </a:solidFill>
            </a:endParaRPr>
          </a:p>
        </p:txBody>
      </p:sp>
      <p:sp>
        <p:nvSpPr>
          <p:cNvPr id="5" name="Rounded Rectangular Callout 4">
            <a:extLst>
              <a:ext uri="{FF2B5EF4-FFF2-40B4-BE49-F238E27FC236}">
                <a16:creationId xmlns:a16="http://schemas.microsoft.com/office/drawing/2014/main" id="{E3A4E03C-EFE7-F914-E765-1E5AD27C44B5}"/>
              </a:ext>
            </a:extLst>
          </p:cNvPr>
          <p:cNvSpPr/>
          <p:nvPr/>
        </p:nvSpPr>
        <p:spPr>
          <a:xfrm>
            <a:off x="4802098" y="2324100"/>
            <a:ext cx="3427502" cy="20088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ffectLst/>
                <a:ea typeface="Times New Roman" panose="02020603050405020304" pitchFamily="18" charset="0"/>
                <a:cs typeface="Times New Roman" panose="02020603050405020304" pitchFamily="18" charset="0"/>
              </a:rPr>
              <a:t>I bet no one is going to tell me that I'm going to get extra nurse because of my acuity. Everyone will tell me that your staffing is staying the same because we haven't got money.  So, I don't really see the point […] when nothing changes</a:t>
            </a:r>
            <a:r>
              <a:rPr lang="en-GB" sz="1400" dirty="0">
                <a:effectLst/>
              </a:rPr>
              <a:t> </a:t>
            </a:r>
            <a:endParaRPr lang="en-US" sz="1400" dirty="0"/>
          </a:p>
        </p:txBody>
      </p:sp>
      <p:pic>
        <p:nvPicPr>
          <p:cNvPr id="7" name="Audio 6">
            <a:hlinkClick r:id="" action="ppaction://media"/>
            <a:extLst>
              <a:ext uri="{FF2B5EF4-FFF2-40B4-BE49-F238E27FC236}">
                <a16:creationId xmlns:a16="http://schemas.microsoft.com/office/drawing/2014/main" id="{A155BF0A-E401-95F2-B908-CE1F03DDC7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460794260"/>
      </p:ext>
    </p:extLst>
  </p:cSld>
  <p:clrMapOvr>
    <a:masterClrMapping/>
  </p:clrMapOvr>
  <mc:AlternateContent xmlns:mc="http://schemas.openxmlformats.org/markup-compatibility/2006" xmlns:p14="http://schemas.microsoft.com/office/powerpoint/2010/main">
    <mc:Choice Requires="p14">
      <p:transition spd="slow" p14:dur="2000" advTm="17674"/>
    </mc:Choice>
    <mc:Fallback xmlns="">
      <p:transition spd="slow" advTm="17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B58D-0410-BE1D-9EA6-77C0FAD13AEC}"/>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F04675C6-1E6A-4E8F-98DC-E2FC9FC44A3A}"/>
              </a:ext>
            </a:extLst>
          </p:cNvPr>
          <p:cNvSpPr>
            <a:spLocks noGrp="1"/>
          </p:cNvSpPr>
          <p:nvPr>
            <p:ph idx="1"/>
          </p:nvPr>
        </p:nvSpPr>
        <p:spPr/>
        <p:txBody>
          <a:bodyPr/>
          <a:lstStyle/>
          <a:p>
            <a:r>
              <a:rPr lang="en-US" dirty="0"/>
              <a:t>Substantial evidence relates lower nurse staffing levels to adverse patient outcomes</a:t>
            </a:r>
          </a:p>
          <a:p>
            <a:r>
              <a:rPr lang="en-US" dirty="0"/>
              <a:t>A variety of formal methodologies (nurse staffing systems) exist across the western world</a:t>
            </a:r>
          </a:p>
          <a:p>
            <a:r>
              <a:rPr lang="en-US" dirty="0"/>
              <a:t>England and Wales </a:t>
            </a:r>
            <a:r>
              <a:rPr lang="en-US" dirty="0" err="1"/>
              <a:t>utilise</a:t>
            </a:r>
            <a:r>
              <a:rPr lang="en-US" dirty="0"/>
              <a:t> a triangulated approach:</a:t>
            </a:r>
          </a:p>
          <a:p>
            <a:pPr lvl="1"/>
            <a:r>
              <a:rPr lang="en-US" dirty="0"/>
              <a:t>Workload measurement tools</a:t>
            </a:r>
          </a:p>
          <a:p>
            <a:pPr lvl="1"/>
            <a:r>
              <a:rPr lang="en-US" dirty="0"/>
              <a:t>Nurse sensitive quality indicators </a:t>
            </a:r>
          </a:p>
          <a:p>
            <a:pPr lvl="1"/>
            <a:r>
              <a:rPr lang="en-US" dirty="0"/>
              <a:t>‘Professional Judgement’</a:t>
            </a:r>
          </a:p>
          <a:p>
            <a:r>
              <a:rPr lang="en-US" dirty="0"/>
              <a:t>Little is known about the contribution of ‘Professional Judgement’ in staffing decisions</a:t>
            </a:r>
          </a:p>
          <a:p>
            <a:r>
              <a:rPr lang="en-US" dirty="0"/>
              <a:t>Aim of this study was to look inside this black box</a:t>
            </a:r>
          </a:p>
        </p:txBody>
      </p:sp>
      <p:pic>
        <p:nvPicPr>
          <p:cNvPr id="6" name="Audio 5">
            <a:hlinkClick r:id="" action="ppaction://media"/>
            <a:extLst>
              <a:ext uri="{FF2B5EF4-FFF2-40B4-BE49-F238E27FC236}">
                <a16:creationId xmlns:a16="http://schemas.microsoft.com/office/drawing/2014/main" id="{3CC6945E-75F1-49CD-B5C3-0163FB5E5C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809052524"/>
      </p:ext>
    </p:extLst>
  </p:cSld>
  <p:clrMapOvr>
    <a:masterClrMapping/>
  </p:clrMapOvr>
  <mc:AlternateContent xmlns:mc="http://schemas.openxmlformats.org/markup-compatibility/2006" xmlns:p14="http://schemas.microsoft.com/office/powerpoint/2010/main">
    <mc:Choice Requires="p14">
      <p:transition spd="slow" p14:dur="2000" advTm="39968"/>
    </mc:Choice>
    <mc:Fallback xmlns="">
      <p:transition spd="slow" advTm="39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AD76-81AA-9CE4-6E37-22F2F30121DA}"/>
              </a:ext>
            </a:extLst>
          </p:cNvPr>
          <p:cNvSpPr>
            <a:spLocks noGrp="1"/>
          </p:cNvSpPr>
          <p:nvPr>
            <p:ph type="title"/>
          </p:nvPr>
        </p:nvSpPr>
        <p:spPr/>
        <p:txBody>
          <a:bodyPr/>
          <a:lstStyle/>
          <a:p>
            <a:r>
              <a:rPr lang="en-US" dirty="0"/>
              <a:t>Professional judgement in Operational Nurse Staffing Systems</a:t>
            </a:r>
          </a:p>
        </p:txBody>
      </p:sp>
      <p:sp>
        <p:nvSpPr>
          <p:cNvPr id="4" name="Text Placeholder 3">
            <a:extLst>
              <a:ext uri="{FF2B5EF4-FFF2-40B4-BE49-F238E27FC236}">
                <a16:creationId xmlns:a16="http://schemas.microsoft.com/office/drawing/2014/main" id="{8C4DFC47-A110-E7D3-6988-AAF7767EAEB9}"/>
              </a:ext>
            </a:extLst>
          </p:cNvPr>
          <p:cNvSpPr>
            <a:spLocks noGrp="1"/>
          </p:cNvSpPr>
          <p:nvPr>
            <p:ph type="body" idx="1"/>
          </p:nvPr>
        </p:nvSpPr>
        <p:spPr/>
        <p:txBody>
          <a:bodyPr/>
          <a:lstStyle/>
          <a:p>
            <a:r>
              <a:rPr lang="en-US" dirty="0"/>
              <a:t>Managing daily fluctuating capacity and demand </a:t>
            </a:r>
          </a:p>
        </p:txBody>
      </p:sp>
      <p:pic>
        <p:nvPicPr>
          <p:cNvPr id="6" name="Audio 5">
            <a:hlinkClick r:id="" action="ppaction://media"/>
            <a:extLst>
              <a:ext uri="{FF2B5EF4-FFF2-40B4-BE49-F238E27FC236}">
                <a16:creationId xmlns:a16="http://schemas.microsoft.com/office/drawing/2014/main" id="{E96F9C87-06F7-C527-FCCE-37B29C4407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951571169"/>
      </p:ext>
    </p:extLst>
  </p:cSld>
  <p:clrMapOvr>
    <a:masterClrMapping/>
  </p:clrMapOvr>
  <mc:AlternateContent xmlns:mc="http://schemas.openxmlformats.org/markup-compatibility/2006" xmlns:p14="http://schemas.microsoft.com/office/powerpoint/2010/main">
    <mc:Choice Requires="p14">
      <p:transition spd="slow" p14:dur="2000" advTm="24021"/>
    </mc:Choice>
    <mc:Fallback xmlns="">
      <p:transition spd="slow" advTm="24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2039792001"/>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9B89771F-C363-4AE2-5715-DD35E4A4902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572992944"/>
      </p:ext>
    </p:extLst>
  </p:cSld>
  <p:clrMapOvr>
    <a:masterClrMapping/>
  </p:clrMapOvr>
  <mc:AlternateContent xmlns:mc="http://schemas.openxmlformats.org/markup-compatibility/2006" xmlns:p14="http://schemas.microsoft.com/office/powerpoint/2010/main">
    <mc:Choice Requires="p14">
      <p:transition spd="slow" p14:dur="2000" advTm="22112"/>
    </mc:Choice>
    <mc:Fallback xmlns="">
      <p:transition spd="slow" advTm="22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3659867613"/>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B6B76DE-0235-8FFF-9178-8D69F542F20B}"/>
              </a:ext>
            </a:extLst>
          </p:cNvPr>
          <p:cNvSpPr txBox="1"/>
          <p:nvPr/>
        </p:nvSpPr>
        <p:spPr>
          <a:xfrm>
            <a:off x="5187142" y="1533004"/>
            <a:ext cx="3349357" cy="523220"/>
          </a:xfrm>
          <a:prstGeom prst="rect">
            <a:avLst/>
          </a:prstGeom>
          <a:noFill/>
        </p:spPr>
        <p:txBody>
          <a:bodyPr wrap="square" rtlCol="0">
            <a:spAutoFit/>
          </a:bodyPr>
          <a:lstStyle/>
          <a:p>
            <a:r>
              <a:rPr lang="en-US" sz="1400" dirty="0"/>
              <a:t>Clinical Nurses</a:t>
            </a:r>
          </a:p>
          <a:p>
            <a:pPr marL="214313" indent="-214313">
              <a:buFont typeface="Arial" panose="020B0604020202020204" pitchFamily="34" charset="0"/>
              <a:buChar char="•"/>
            </a:pPr>
            <a:r>
              <a:rPr lang="en-US" sz="1400" dirty="0"/>
              <a:t>rostering &amp; workload data</a:t>
            </a:r>
          </a:p>
        </p:txBody>
      </p:sp>
      <p:pic>
        <p:nvPicPr>
          <p:cNvPr id="6" name="Audio 5">
            <a:hlinkClick r:id="" action="ppaction://media"/>
            <a:extLst>
              <a:ext uri="{FF2B5EF4-FFF2-40B4-BE49-F238E27FC236}">
                <a16:creationId xmlns:a16="http://schemas.microsoft.com/office/drawing/2014/main" id="{6137CA83-65AA-2BF0-8880-303E1753D03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944910851"/>
      </p:ext>
    </p:extLst>
  </p:cSld>
  <p:clrMapOvr>
    <a:masterClrMapping/>
  </p:clrMapOvr>
  <mc:AlternateContent xmlns:mc="http://schemas.openxmlformats.org/markup-compatibility/2006" xmlns:p14="http://schemas.microsoft.com/office/powerpoint/2010/main">
    <mc:Choice Requires="p14">
      <p:transition spd="slow" p14:dur="2000" advTm="19936"/>
    </mc:Choice>
    <mc:Fallback xmlns="">
      <p:transition spd="slow" advTm="1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2699038816"/>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B6B76DE-0235-8FFF-9178-8D69F542F20B}"/>
              </a:ext>
            </a:extLst>
          </p:cNvPr>
          <p:cNvSpPr txBox="1"/>
          <p:nvPr/>
        </p:nvSpPr>
        <p:spPr>
          <a:xfrm>
            <a:off x="5187142" y="1533004"/>
            <a:ext cx="3349357" cy="1115690"/>
          </a:xfrm>
          <a:prstGeom prst="rect">
            <a:avLst/>
          </a:prstGeom>
          <a:noFill/>
        </p:spPr>
        <p:txBody>
          <a:bodyPr wrap="square" rtlCol="0">
            <a:spAutoFit/>
          </a:bodyPr>
          <a:lstStyle/>
          <a:p>
            <a:r>
              <a:rPr lang="en-US" sz="1400" dirty="0"/>
              <a:t>Clinical Nurses</a:t>
            </a:r>
          </a:p>
          <a:p>
            <a:pPr marL="214313" indent="-214313">
              <a:buFont typeface="Arial" panose="020B0604020202020204" pitchFamily="34" charset="0"/>
              <a:buChar char="•"/>
            </a:pPr>
            <a:r>
              <a:rPr lang="en-US" sz="1400" dirty="0"/>
              <a:t>rostering &amp; workload data</a:t>
            </a:r>
          </a:p>
          <a:p>
            <a:pPr marL="214313" indent="-214313">
              <a:buFont typeface="Arial" panose="020B0604020202020204" pitchFamily="34" charset="0"/>
              <a:buChar char="•"/>
            </a:pPr>
            <a:r>
              <a:rPr lang="en-US" sz="1400" dirty="0"/>
              <a:t>sensemaking to go beyond the data</a:t>
            </a:r>
          </a:p>
          <a:p>
            <a:pPr marL="214313" indent="-214313">
              <a:buFont typeface="Arial" panose="020B0604020202020204" pitchFamily="34" charset="0"/>
              <a:buChar char="•"/>
            </a:pPr>
            <a:endParaRPr lang="en-US" sz="1050" dirty="0"/>
          </a:p>
        </p:txBody>
      </p:sp>
      <p:sp>
        <p:nvSpPr>
          <p:cNvPr id="4" name="Rounded Rectangular Callout 3">
            <a:extLst>
              <a:ext uri="{FF2B5EF4-FFF2-40B4-BE49-F238E27FC236}">
                <a16:creationId xmlns:a16="http://schemas.microsoft.com/office/drawing/2014/main" id="{A84A1404-DA7D-739E-F213-289959D7F3C6}"/>
              </a:ext>
            </a:extLst>
          </p:cNvPr>
          <p:cNvSpPr/>
          <p:nvPr/>
        </p:nvSpPr>
        <p:spPr>
          <a:xfrm>
            <a:off x="6489700" y="2338587"/>
            <a:ext cx="2552051" cy="18271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you enter your data, and then you make a professional judgement about whether your data is telling the full story.</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Audio 8">
            <a:hlinkClick r:id="" action="ppaction://media"/>
            <a:extLst>
              <a:ext uri="{FF2B5EF4-FFF2-40B4-BE49-F238E27FC236}">
                <a16:creationId xmlns:a16="http://schemas.microsoft.com/office/drawing/2014/main" id="{995FBBDC-6AEF-364D-4738-6076AA1045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715753442"/>
      </p:ext>
    </p:extLst>
  </p:cSld>
  <p:clrMapOvr>
    <a:masterClrMapping/>
  </p:clrMapOvr>
  <mc:AlternateContent xmlns:mc="http://schemas.openxmlformats.org/markup-compatibility/2006" xmlns:p14="http://schemas.microsoft.com/office/powerpoint/2010/main">
    <mc:Choice Requires="p14">
      <p:transition spd="slow" p14:dur="2000" advTm="28234"/>
    </mc:Choice>
    <mc:Fallback xmlns="">
      <p:transition spd="slow" advTm="28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836449231"/>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B6B76DE-0235-8FFF-9178-8D69F542F20B}"/>
              </a:ext>
            </a:extLst>
          </p:cNvPr>
          <p:cNvSpPr txBox="1"/>
          <p:nvPr/>
        </p:nvSpPr>
        <p:spPr>
          <a:xfrm>
            <a:off x="5517342" y="1371044"/>
            <a:ext cx="3349357" cy="1384995"/>
          </a:xfrm>
          <a:prstGeom prst="rect">
            <a:avLst/>
          </a:prstGeom>
          <a:noFill/>
        </p:spPr>
        <p:txBody>
          <a:bodyPr wrap="square" rtlCol="0">
            <a:spAutoFit/>
          </a:bodyPr>
          <a:lstStyle/>
          <a:p>
            <a:r>
              <a:rPr lang="en-US" sz="1400" dirty="0"/>
              <a:t>Clinical Nurses</a:t>
            </a:r>
          </a:p>
          <a:p>
            <a:pPr marL="214313" indent="-214313">
              <a:buFont typeface="Arial" panose="020B0604020202020204" pitchFamily="34" charset="0"/>
              <a:buChar char="•"/>
            </a:pPr>
            <a:r>
              <a:rPr lang="en-US" sz="1400" dirty="0"/>
              <a:t>rostering &amp; workload data</a:t>
            </a:r>
          </a:p>
          <a:p>
            <a:pPr marL="214313" indent="-214313">
              <a:buFont typeface="Arial" panose="020B0604020202020204" pitchFamily="34" charset="0"/>
              <a:buChar char="•"/>
            </a:pPr>
            <a:r>
              <a:rPr lang="en-US" sz="1400" dirty="0"/>
              <a:t>sensemaking to go beyond the data</a:t>
            </a:r>
          </a:p>
          <a:p>
            <a:pPr marL="214313" indent="-214313">
              <a:buFont typeface="Arial" panose="020B0604020202020204" pitchFamily="34" charset="0"/>
              <a:buChar char="•"/>
            </a:pPr>
            <a:r>
              <a:rPr lang="en-US" sz="1400" dirty="0"/>
              <a:t>embedded understanding of capacity and demand</a:t>
            </a:r>
          </a:p>
        </p:txBody>
      </p:sp>
      <p:sp>
        <p:nvSpPr>
          <p:cNvPr id="8" name="Rounded Rectangular Callout 7">
            <a:extLst>
              <a:ext uri="{FF2B5EF4-FFF2-40B4-BE49-F238E27FC236}">
                <a16:creationId xmlns:a16="http://schemas.microsoft.com/office/drawing/2014/main" id="{345FF583-1557-4546-203F-6D58A5A9B96E}"/>
              </a:ext>
            </a:extLst>
          </p:cNvPr>
          <p:cNvSpPr/>
          <p:nvPr/>
        </p:nvSpPr>
        <p:spPr>
          <a:xfrm>
            <a:off x="139699" y="1791067"/>
            <a:ext cx="2222501" cy="29079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Calibri Light" panose="020F0302020204030204" pitchFamily="34" charset="0"/>
              </a:rPr>
              <a:t>Things appear to be green, but we are in fact really stretched. Take yesterday where we had three mental health patients, and all require 1 to 1s.  That is not reflected in the safe staffing tool, which looks like we have staff to spare.</a:t>
            </a:r>
            <a:endParaRPr lang="en-US" sz="1400" dirty="0">
              <a:solidFill>
                <a:schemeClr val="bg1"/>
              </a:solidFill>
            </a:endParaRPr>
          </a:p>
        </p:txBody>
      </p:sp>
      <p:pic>
        <p:nvPicPr>
          <p:cNvPr id="6" name="Audio 5">
            <a:hlinkClick r:id="" action="ppaction://media"/>
            <a:extLst>
              <a:ext uri="{FF2B5EF4-FFF2-40B4-BE49-F238E27FC236}">
                <a16:creationId xmlns:a16="http://schemas.microsoft.com/office/drawing/2014/main" id="{5B87C8DB-8AD5-AAC9-AEBA-3FA945E967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905828829"/>
      </p:ext>
    </p:extLst>
  </p:cSld>
  <p:clrMapOvr>
    <a:masterClrMapping/>
  </p:clrMapOvr>
  <mc:AlternateContent xmlns:mc="http://schemas.openxmlformats.org/markup-compatibility/2006" xmlns:p14="http://schemas.microsoft.com/office/powerpoint/2010/main">
    <mc:Choice Requires="p14">
      <p:transition spd="slow" p14:dur="2000" advTm="10944"/>
    </mc:Choice>
    <mc:Fallback xmlns="">
      <p:transition spd="slow" advTm="10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F3A0179E-F71F-C0AF-2E53-DA2C2C003690}"/>
              </a:ext>
            </a:extLst>
          </p:cNvPr>
          <p:cNvSpPr txBox="1"/>
          <p:nvPr/>
        </p:nvSpPr>
        <p:spPr>
          <a:xfrm>
            <a:off x="6416017" y="1791067"/>
            <a:ext cx="2607679" cy="1600438"/>
          </a:xfrm>
          <a:prstGeom prst="rect">
            <a:avLst/>
          </a:prstGeom>
          <a:noFill/>
        </p:spPr>
        <p:txBody>
          <a:bodyPr wrap="square" rtlCol="0">
            <a:spAutoFit/>
          </a:bodyPr>
          <a:lstStyle/>
          <a:p>
            <a:r>
              <a:rPr lang="en-US" sz="1400" dirty="0"/>
              <a:t>Clinical Nurses</a:t>
            </a:r>
          </a:p>
          <a:p>
            <a:pPr marL="214313" indent="-214313">
              <a:buFont typeface="Arial" panose="020B0604020202020204" pitchFamily="34" charset="0"/>
              <a:buChar char="•"/>
            </a:pPr>
            <a:r>
              <a:rPr lang="en-US" sz="1400" dirty="0"/>
              <a:t>work (re)</a:t>
            </a:r>
            <a:r>
              <a:rPr lang="en-US" sz="1400" dirty="0" err="1"/>
              <a:t>organisation</a:t>
            </a:r>
            <a:endParaRPr lang="en-US" sz="1400" dirty="0"/>
          </a:p>
          <a:p>
            <a:pPr marL="214313" indent="-214313">
              <a:buFont typeface="Arial" panose="020B0604020202020204" pitchFamily="34" charset="0"/>
              <a:buChar char="•"/>
            </a:pPr>
            <a:r>
              <a:rPr lang="en-US" sz="1400" dirty="0"/>
              <a:t>patient ‘</a:t>
            </a:r>
            <a:r>
              <a:rPr lang="en-US" sz="1400" dirty="0" err="1"/>
              <a:t>cohorting</a:t>
            </a:r>
            <a:r>
              <a:rPr lang="en-US" sz="1400" dirty="0"/>
              <a:t>’ </a:t>
            </a:r>
          </a:p>
          <a:p>
            <a:pPr marL="214313" indent="-214313">
              <a:buFont typeface="Arial" panose="020B0604020202020204" pitchFamily="34" charset="0"/>
              <a:buChar char="•"/>
            </a:pPr>
            <a:r>
              <a:rPr lang="en-US" sz="1400" dirty="0"/>
              <a:t>redeploying staff</a:t>
            </a:r>
          </a:p>
          <a:p>
            <a:pPr marL="214313" indent="-214313">
              <a:buFont typeface="Arial" panose="020B0604020202020204" pitchFamily="34" charset="0"/>
              <a:buChar char="•"/>
            </a:pPr>
            <a:r>
              <a:rPr lang="en-US" sz="1400" dirty="0"/>
              <a:t>supernumerary staff</a:t>
            </a:r>
          </a:p>
          <a:p>
            <a:pPr marL="214313" indent="-214313">
              <a:buFont typeface="Arial" panose="020B0604020202020204" pitchFamily="34" charset="0"/>
              <a:buChar char="•"/>
            </a:pPr>
            <a:r>
              <a:rPr lang="en-US" sz="1400" dirty="0"/>
              <a:t>non-clinical personnel</a:t>
            </a:r>
          </a:p>
          <a:p>
            <a:pPr marL="214313" indent="-214313">
              <a:buFont typeface="Arial" panose="020B0604020202020204" pitchFamily="34" charset="0"/>
              <a:buChar char="•"/>
            </a:pPr>
            <a:r>
              <a:rPr lang="en-US" sz="1400" dirty="0"/>
              <a:t>sharing with other wards</a:t>
            </a:r>
          </a:p>
        </p:txBody>
      </p:sp>
      <p:sp>
        <p:nvSpPr>
          <p:cNvPr id="7" name="Rounded Rectangular Callout 6">
            <a:extLst>
              <a:ext uri="{FF2B5EF4-FFF2-40B4-BE49-F238E27FC236}">
                <a16:creationId xmlns:a16="http://schemas.microsoft.com/office/drawing/2014/main" id="{F3B511C6-758C-6E1E-8001-89F19C75C32B}"/>
              </a:ext>
            </a:extLst>
          </p:cNvPr>
          <p:cNvSpPr/>
          <p:nvPr/>
        </p:nvSpPr>
        <p:spPr>
          <a:xfrm>
            <a:off x="120303" y="1930400"/>
            <a:ext cx="2060864" cy="28777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Calibri Light" panose="020F0302020204030204" pitchFamily="34" charset="0"/>
              </a:rPr>
              <a:t>they will look at the actions you would take in terms of swapping people around on the off duty to bring people in, buddy up with another ward for mutual aid.</a:t>
            </a:r>
            <a:endParaRPr lang="en-US" sz="1400" dirty="0">
              <a:solidFill>
                <a:schemeClr val="bg1"/>
              </a:solidFill>
            </a:endParaRPr>
          </a:p>
        </p:txBody>
      </p:sp>
      <p:pic>
        <p:nvPicPr>
          <p:cNvPr id="8" name="Audio 7">
            <a:hlinkClick r:id="" action="ppaction://media"/>
            <a:extLst>
              <a:ext uri="{FF2B5EF4-FFF2-40B4-BE49-F238E27FC236}">
                <a16:creationId xmlns:a16="http://schemas.microsoft.com/office/drawing/2014/main" id="{D4E74613-CD45-96AE-AA31-FEF77998E0B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253953771"/>
      </p:ext>
    </p:extLst>
  </p:cSld>
  <p:clrMapOvr>
    <a:masterClrMapping/>
  </p:clrMapOvr>
  <mc:AlternateContent xmlns:mc="http://schemas.openxmlformats.org/markup-compatibility/2006" xmlns:p14="http://schemas.microsoft.com/office/powerpoint/2010/main">
    <mc:Choice Requires="p14">
      <p:transition spd="slow" p14:dur="2000" advTm="30762"/>
    </mc:Choice>
    <mc:Fallback xmlns="">
      <p:transition spd="slow" advTm="30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669811087"/>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4DFE4A6F-3790-AECD-2E8A-D376C6ABC06D}"/>
              </a:ext>
            </a:extLst>
          </p:cNvPr>
          <p:cNvSpPr txBox="1"/>
          <p:nvPr/>
        </p:nvSpPr>
        <p:spPr>
          <a:xfrm>
            <a:off x="177800" y="3095229"/>
            <a:ext cx="2407968" cy="954107"/>
          </a:xfrm>
          <a:prstGeom prst="rect">
            <a:avLst/>
          </a:prstGeom>
          <a:noFill/>
        </p:spPr>
        <p:txBody>
          <a:bodyPr wrap="square" rtlCol="0">
            <a:spAutoFit/>
          </a:bodyPr>
          <a:lstStyle/>
          <a:p>
            <a:r>
              <a:rPr lang="en-US" sz="1400" dirty="0"/>
              <a:t>Nurse Managers</a:t>
            </a:r>
          </a:p>
          <a:p>
            <a:pPr marL="214313" indent="-214313">
              <a:buFont typeface="Arial" panose="020B0604020202020204" pitchFamily="34" charset="0"/>
              <a:buChar char="•"/>
            </a:pPr>
            <a:r>
              <a:rPr lang="en-US" sz="1400" dirty="0"/>
              <a:t>Information systems</a:t>
            </a:r>
          </a:p>
          <a:p>
            <a:pPr marL="214313" indent="-214313">
              <a:buFont typeface="Arial" panose="020B0604020202020204" pitchFamily="34" charset="0"/>
              <a:buChar char="•"/>
            </a:pPr>
            <a:r>
              <a:rPr lang="en-US" sz="1400" dirty="0"/>
              <a:t>Visiting clinical areas</a:t>
            </a:r>
          </a:p>
          <a:p>
            <a:pPr marL="214313" indent="-214313">
              <a:buFont typeface="Arial" panose="020B0604020202020204" pitchFamily="34" charset="0"/>
              <a:buChar char="•"/>
            </a:pPr>
            <a:r>
              <a:rPr lang="en-US" sz="1400" dirty="0"/>
              <a:t>Regular meetings</a:t>
            </a:r>
          </a:p>
        </p:txBody>
      </p:sp>
      <p:pic>
        <p:nvPicPr>
          <p:cNvPr id="7" name="Audio 6">
            <a:hlinkClick r:id="" action="ppaction://media"/>
            <a:extLst>
              <a:ext uri="{FF2B5EF4-FFF2-40B4-BE49-F238E27FC236}">
                <a16:creationId xmlns:a16="http://schemas.microsoft.com/office/drawing/2014/main" id="{C3658FF4-1FCC-C9C2-7E6C-449D3412FEA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408224432"/>
      </p:ext>
    </p:extLst>
  </p:cSld>
  <p:clrMapOvr>
    <a:masterClrMapping/>
  </p:clrMapOvr>
  <mc:AlternateContent xmlns:mc="http://schemas.openxmlformats.org/markup-compatibility/2006" xmlns:p14="http://schemas.microsoft.com/office/powerpoint/2010/main">
    <mc:Choice Requires="p14">
      <p:transition spd="slow" p14:dur="2000" advTm="12501"/>
    </mc:Choice>
    <mc:Fallback xmlns="">
      <p:transition spd="slow" advTm="12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1907433223"/>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ounded Rectangular Callout 3">
            <a:extLst>
              <a:ext uri="{FF2B5EF4-FFF2-40B4-BE49-F238E27FC236}">
                <a16:creationId xmlns:a16="http://schemas.microsoft.com/office/drawing/2014/main" id="{C83B944F-DD7C-99EB-1D91-30E727CA64F1}"/>
              </a:ext>
            </a:extLst>
          </p:cNvPr>
          <p:cNvSpPr/>
          <p:nvPr/>
        </p:nvSpPr>
        <p:spPr>
          <a:xfrm>
            <a:off x="6280956" y="1567891"/>
            <a:ext cx="2513583" cy="18103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you think you’ve got your staffing sorted, two hours later, it all goes pants, and you have to rejig again.</a:t>
            </a:r>
          </a:p>
        </p:txBody>
      </p:sp>
      <p:sp>
        <p:nvSpPr>
          <p:cNvPr id="7" name="TextBox 6">
            <a:extLst>
              <a:ext uri="{FF2B5EF4-FFF2-40B4-BE49-F238E27FC236}">
                <a16:creationId xmlns:a16="http://schemas.microsoft.com/office/drawing/2014/main" id="{03E7AB2B-7BAA-7EE9-ABC3-0B004D64A924}"/>
              </a:ext>
            </a:extLst>
          </p:cNvPr>
          <p:cNvSpPr txBox="1"/>
          <p:nvPr/>
        </p:nvSpPr>
        <p:spPr>
          <a:xfrm>
            <a:off x="177800" y="3095229"/>
            <a:ext cx="2407968" cy="954107"/>
          </a:xfrm>
          <a:prstGeom prst="rect">
            <a:avLst/>
          </a:prstGeom>
          <a:noFill/>
        </p:spPr>
        <p:txBody>
          <a:bodyPr wrap="square" rtlCol="0">
            <a:spAutoFit/>
          </a:bodyPr>
          <a:lstStyle/>
          <a:p>
            <a:r>
              <a:rPr lang="en-US" sz="1400" dirty="0"/>
              <a:t>Nurse Managers</a:t>
            </a:r>
          </a:p>
          <a:p>
            <a:pPr marL="214313" indent="-214313">
              <a:buFont typeface="Arial" panose="020B0604020202020204" pitchFamily="34" charset="0"/>
              <a:buChar char="•"/>
            </a:pPr>
            <a:r>
              <a:rPr lang="en-US" sz="1400" dirty="0"/>
              <a:t>Information systems</a:t>
            </a:r>
          </a:p>
          <a:p>
            <a:pPr marL="214313" indent="-214313">
              <a:buFont typeface="Arial" panose="020B0604020202020204" pitchFamily="34" charset="0"/>
              <a:buChar char="•"/>
            </a:pPr>
            <a:r>
              <a:rPr lang="en-US" sz="1400" dirty="0"/>
              <a:t>Visiting clinical areas</a:t>
            </a:r>
          </a:p>
          <a:p>
            <a:pPr marL="214313" indent="-214313">
              <a:buFont typeface="Arial" panose="020B0604020202020204" pitchFamily="34" charset="0"/>
              <a:buChar char="•"/>
            </a:pPr>
            <a:r>
              <a:rPr lang="en-US" sz="1400" dirty="0"/>
              <a:t>Regular meetings</a:t>
            </a:r>
          </a:p>
        </p:txBody>
      </p:sp>
      <p:pic>
        <p:nvPicPr>
          <p:cNvPr id="8" name="Audio 7">
            <a:hlinkClick r:id="" action="ppaction://media"/>
            <a:extLst>
              <a:ext uri="{FF2B5EF4-FFF2-40B4-BE49-F238E27FC236}">
                <a16:creationId xmlns:a16="http://schemas.microsoft.com/office/drawing/2014/main" id="{19DC69D1-AD9D-97F6-F4BE-04E459CBB20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040375688"/>
      </p:ext>
    </p:extLst>
  </p:cSld>
  <p:clrMapOvr>
    <a:masterClrMapping/>
  </p:clrMapOvr>
  <mc:AlternateContent xmlns:mc="http://schemas.openxmlformats.org/markup-compatibility/2006" xmlns:p14="http://schemas.microsoft.com/office/powerpoint/2010/main">
    <mc:Choice Requires="p14">
      <p:transition spd="slow" p14:dur="2000" advTm="9162"/>
    </mc:Choice>
    <mc:Fallback xmlns="">
      <p:transition spd="slow" advTm="9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013-1CCF-44B6-32CD-D3BFA9F8B719}"/>
              </a:ext>
            </a:extLst>
          </p:cNvPr>
          <p:cNvSpPr>
            <a:spLocks noGrp="1"/>
          </p:cNvSpPr>
          <p:nvPr>
            <p:ph type="title"/>
          </p:nvPr>
        </p:nvSpPr>
        <p:spPr/>
        <p:txBody>
          <a:bodyPr/>
          <a:lstStyle/>
          <a:p>
            <a:r>
              <a:rPr lang="en-US" dirty="0"/>
              <a:t>Operational Nurse Staffing System</a:t>
            </a:r>
          </a:p>
        </p:txBody>
      </p:sp>
      <p:sp>
        <p:nvSpPr>
          <p:cNvPr id="3" name="Content Placeholder 2">
            <a:extLst>
              <a:ext uri="{FF2B5EF4-FFF2-40B4-BE49-F238E27FC236}">
                <a16:creationId xmlns:a16="http://schemas.microsoft.com/office/drawing/2014/main" id="{9986EF7A-85E0-561A-D94E-8E0CA2C2F407}"/>
              </a:ext>
            </a:extLst>
          </p:cNvPr>
          <p:cNvSpPr>
            <a:spLocks noGrp="1"/>
          </p:cNvSpPr>
          <p:nvPr>
            <p:ph idx="1"/>
          </p:nvPr>
        </p:nvSpPr>
        <p:spPr/>
        <p:txBody>
          <a:bodyPr>
            <a:normAutofit/>
          </a:bodyPr>
          <a:lstStyle/>
          <a:p>
            <a:endParaRPr lang="en-US" dirty="0"/>
          </a:p>
          <a:p>
            <a:endParaRPr lang="en-US" dirty="0"/>
          </a:p>
        </p:txBody>
      </p:sp>
      <p:graphicFrame>
        <p:nvGraphicFramePr>
          <p:cNvPr id="5" name="Diagram 4">
            <a:extLst>
              <a:ext uri="{FF2B5EF4-FFF2-40B4-BE49-F238E27FC236}">
                <a16:creationId xmlns:a16="http://schemas.microsoft.com/office/drawing/2014/main" id="{2349E069-95BA-4CD5-B87F-4F8C57726CE3}"/>
              </a:ext>
            </a:extLst>
          </p:cNvPr>
          <p:cNvGraphicFramePr/>
          <p:nvPr>
            <p:extLst>
              <p:ext uri="{D42A27DB-BD31-4B8C-83A1-F6EECF244321}">
                <p14:modId xmlns:p14="http://schemas.microsoft.com/office/powerpoint/2010/main" val="3232501149"/>
              </p:ext>
            </p:extLst>
          </p:nvPr>
        </p:nvGraphicFramePr>
        <p:xfrm>
          <a:off x="713509" y="1063229"/>
          <a:ext cx="67928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254833F4-3ED5-D635-61A7-74DDF34EF3B3}"/>
              </a:ext>
            </a:extLst>
          </p:cNvPr>
          <p:cNvSpPr txBox="1"/>
          <p:nvPr/>
        </p:nvSpPr>
        <p:spPr>
          <a:xfrm>
            <a:off x="6005965" y="1938843"/>
            <a:ext cx="2933700" cy="523220"/>
          </a:xfrm>
          <a:prstGeom prst="rect">
            <a:avLst/>
          </a:prstGeom>
          <a:noFill/>
        </p:spPr>
        <p:txBody>
          <a:bodyPr wrap="square" rtlCol="0">
            <a:spAutoFit/>
          </a:bodyPr>
          <a:lstStyle/>
          <a:p>
            <a:r>
              <a:rPr lang="en-US" sz="1400" dirty="0"/>
              <a:t>Nurse Managers</a:t>
            </a:r>
          </a:p>
          <a:p>
            <a:pPr marL="214313" indent="-214313">
              <a:buFont typeface="Arial" panose="020B0604020202020204" pitchFamily="34" charset="0"/>
              <a:buChar char="•"/>
            </a:pPr>
            <a:r>
              <a:rPr lang="en-US" sz="1400" dirty="0"/>
              <a:t>Balancing </a:t>
            </a:r>
            <a:r>
              <a:rPr lang="en-US" sz="1400" dirty="0" err="1"/>
              <a:t>organisational</a:t>
            </a:r>
            <a:r>
              <a:rPr lang="en-US" sz="1400" dirty="0"/>
              <a:t> risk</a:t>
            </a:r>
          </a:p>
        </p:txBody>
      </p:sp>
      <p:sp>
        <p:nvSpPr>
          <p:cNvPr id="8" name="Rounded Rectangular Callout 7">
            <a:extLst>
              <a:ext uri="{FF2B5EF4-FFF2-40B4-BE49-F238E27FC236}">
                <a16:creationId xmlns:a16="http://schemas.microsoft.com/office/drawing/2014/main" id="{C71570C0-B8C3-79CD-78F7-42ADEA77C8A8}"/>
              </a:ext>
            </a:extLst>
          </p:cNvPr>
          <p:cNvSpPr/>
          <p:nvPr/>
        </p:nvSpPr>
        <p:spPr>
          <a:xfrm>
            <a:off x="158636" y="2918000"/>
            <a:ext cx="2382045" cy="18901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cs typeface="Calibri Light" panose="020F0302020204030204" pitchFamily="34" charset="0"/>
              </a:rPr>
              <a:t>So you can’t have one area being all hunky dory, and then have the area down the corridor really under the cosh. </a:t>
            </a:r>
          </a:p>
        </p:txBody>
      </p:sp>
      <p:sp>
        <p:nvSpPr>
          <p:cNvPr id="9" name="Rounded Rectangular Callout 8">
            <a:extLst>
              <a:ext uri="{FF2B5EF4-FFF2-40B4-BE49-F238E27FC236}">
                <a16:creationId xmlns:a16="http://schemas.microsoft.com/office/drawing/2014/main" id="{4CEB18D6-995E-3862-F17B-554B0F4B1639}"/>
              </a:ext>
            </a:extLst>
          </p:cNvPr>
          <p:cNvSpPr/>
          <p:nvPr/>
        </p:nvSpPr>
        <p:spPr>
          <a:xfrm>
            <a:off x="7035800" y="3257409"/>
            <a:ext cx="1949563" cy="15507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They have to have big boots to make the right decision for everybody.</a:t>
            </a:r>
          </a:p>
        </p:txBody>
      </p:sp>
      <p:pic>
        <p:nvPicPr>
          <p:cNvPr id="7" name="Audio 6">
            <a:hlinkClick r:id="" action="ppaction://media"/>
            <a:extLst>
              <a:ext uri="{FF2B5EF4-FFF2-40B4-BE49-F238E27FC236}">
                <a16:creationId xmlns:a16="http://schemas.microsoft.com/office/drawing/2014/main" id="{B78FE096-C553-E834-E628-B64CFDB897A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675923094"/>
      </p:ext>
    </p:extLst>
  </p:cSld>
  <p:clrMapOvr>
    <a:masterClrMapping/>
  </p:clrMapOvr>
  <mc:AlternateContent xmlns:mc="http://schemas.openxmlformats.org/markup-compatibility/2006" xmlns:p14="http://schemas.microsoft.com/office/powerpoint/2010/main">
    <mc:Choice Requires="p14">
      <p:transition spd="slow" p14:dur="2000" advTm="18986"/>
    </mc:Choice>
    <mc:Fallback xmlns="">
      <p:transition spd="slow" advTm="18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610A-9C14-8676-15D5-E59150EE8981}"/>
              </a:ext>
            </a:extLst>
          </p:cNvPr>
          <p:cNvSpPr>
            <a:spLocks noGrp="1"/>
          </p:cNvSpPr>
          <p:nvPr>
            <p:ph type="title"/>
          </p:nvPr>
        </p:nvSpPr>
        <p:spPr>
          <a:xfrm>
            <a:off x="211050" y="335391"/>
            <a:ext cx="8721899" cy="727838"/>
          </a:xfrm>
        </p:spPr>
        <p:txBody>
          <a:bodyPr/>
          <a:lstStyle/>
          <a:p>
            <a:r>
              <a:rPr lang="en-US" dirty="0"/>
              <a:t>Professional judgement in operational nurse staffing system: authority and burden</a:t>
            </a:r>
          </a:p>
        </p:txBody>
      </p:sp>
      <p:sp>
        <p:nvSpPr>
          <p:cNvPr id="11" name="Rounded Rectangular Callout 10">
            <a:extLst>
              <a:ext uri="{FF2B5EF4-FFF2-40B4-BE49-F238E27FC236}">
                <a16:creationId xmlns:a16="http://schemas.microsoft.com/office/drawing/2014/main" id="{C4C6E04F-B664-3FAC-847C-97CD2AE6D1C8}"/>
              </a:ext>
            </a:extLst>
          </p:cNvPr>
          <p:cNvSpPr/>
          <p:nvPr/>
        </p:nvSpPr>
        <p:spPr>
          <a:xfrm>
            <a:off x="211050" y="2000511"/>
            <a:ext cx="4024066" cy="23822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nSpc>
                <a:spcPct val="115000"/>
              </a:lnSpc>
              <a:spcAft>
                <a:spcPts val="750"/>
              </a:spcAft>
            </a:pPr>
            <a:r>
              <a:rPr lang="en-GB" sz="1600" dirty="0">
                <a:solidFill>
                  <a:schemeClr val="bg1"/>
                </a:solidFill>
                <a:effectLst/>
                <a:ea typeface="Calibri" panose="020F0502020204030204" pitchFamily="34" charset="0"/>
                <a:cs typeface="Times New Roman" panose="02020603050405020304" pitchFamily="18" charset="0"/>
              </a:rPr>
              <a:t>But 90% of the time, you don't bring the data into it. […]  you're trying to prevent something before it happens. I would use my professional judgement and forget about the data until afterwards.</a:t>
            </a:r>
          </a:p>
          <a:p>
            <a:pPr marL="342900" algn="ctr">
              <a:lnSpc>
                <a:spcPct val="115000"/>
              </a:lnSpc>
              <a:spcAft>
                <a:spcPts val="750"/>
              </a:spcAft>
            </a:pPr>
            <a:endParaRPr lang="en-GB" sz="1400" dirty="0">
              <a:solidFill>
                <a:schemeClr val="bg1"/>
              </a:solidFill>
              <a:ea typeface="Times New Roman" panose="02020603050405020304" pitchFamily="18" charset="0"/>
              <a:cs typeface="Times New Roman" panose="02020603050405020304" pitchFamily="18" charset="0"/>
            </a:endParaRPr>
          </a:p>
        </p:txBody>
      </p:sp>
      <p:sp>
        <p:nvSpPr>
          <p:cNvPr id="12" name="Rounded Rectangular Callout 11">
            <a:extLst>
              <a:ext uri="{FF2B5EF4-FFF2-40B4-BE49-F238E27FC236}">
                <a16:creationId xmlns:a16="http://schemas.microsoft.com/office/drawing/2014/main" id="{C7B6F7F6-1970-AD50-38A2-E9209DB8356A}"/>
              </a:ext>
            </a:extLst>
          </p:cNvPr>
          <p:cNvSpPr/>
          <p:nvPr/>
        </p:nvSpPr>
        <p:spPr>
          <a:xfrm>
            <a:off x="5435113" y="1564105"/>
            <a:ext cx="3175487" cy="28186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nSpc>
                <a:spcPct val="115000"/>
              </a:lnSpc>
              <a:spcAft>
                <a:spcPts val="750"/>
              </a:spcAft>
            </a:pPr>
            <a:r>
              <a:rPr lang="en-GB" sz="1600" dirty="0">
                <a:solidFill>
                  <a:schemeClr val="bg1"/>
                </a:solidFill>
                <a:ea typeface="Times New Roman" panose="02020603050405020304" pitchFamily="18" charset="0"/>
                <a:cs typeface="Calibri Light" panose="020F0302020204030204" pitchFamily="34" charset="0"/>
              </a:rPr>
              <a:t>But ultimately, irrespective of what the numbers are telling you, the professional judgement probably will override that, because sometimes there’s nothing you can do about the numbers. </a:t>
            </a:r>
            <a:endParaRPr lang="en-GB" sz="1600" dirty="0">
              <a:solidFill>
                <a:schemeClr val="bg1"/>
              </a:solidFill>
              <a:ea typeface="Times New Roman" panose="02020603050405020304" pitchFamily="18"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DBD04A55-383E-8C7D-9122-2FEB6E09D3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13276611"/>
      </p:ext>
    </p:extLst>
  </p:cSld>
  <p:clrMapOvr>
    <a:masterClrMapping/>
  </p:clrMapOvr>
  <mc:AlternateContent xmlns:mc="http://schemas.openxmlformats.org/markup-compatibility/2006" xmlns:p14="http://schemas.microsoft.com/office/powerpoint/2010/main">
    <mc:Choice Requires="p14">
      <p:transition spd="slow" p14:dur="2000" advTm="10069"/>
    </mc:Choice>
    <mc:Fallback xmlns="">
      <p:transition spd="slow" advTm="10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C9F-E908-C436-1D3B-B13FDC87BD5A}"/>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79E4EB7-5CE1-81B5-1809-317FBD543EC9}"/>
              </a:ext>
            </a:extLst>
          </p:cNvPr>
          <p:cNvSpPr>
            <a:spLocks noGrp="1"/>
          </p:cNvSpPr>
          <p:nvPr>
            <p:ph idx="1"/>
          </p:nvPr>
        </p:nvSpPr>
        <p:spPr>
          <a:xfrm>
            <a:off x="614033" y="1768316"/>
            <a:ext cx="7915931" cy="2727383"/>
          </a:xfrm>
        </p:spPr>
        <p:txBody>
          <a:bodyPr>
            <a:normAutofit fontScale="85000" lnSpcReduction="20000"/>
          </a:bodyPr>
          <a:lstStyle/>
          <a:p>
            <a:endParaRPr lang="en-US" sz="1500" dirty="0"/>
          </a:p>
          <a:p>
            <a:r>
              <a:rPr lang="en-US" sz="1500" dirty="0"/>
              <a:t>Cross-case comparative research design</a:t>
            </a:r>
          </a:p>
          <a:p>
            <a:r>
              <a:rPr lang="en-US" sz="1500" dirty="0"/>
              <a:t>Adult in-patient services in 3 University Health Boards (Wales) &amp; 3 NHS Trusts (England)</a:t>
            </a:r>
          </a:p>
          <a:p>
            <a:r>
              <a:rPr lang="en-US" sz="1500" dirty="0"/>
              <a:t>Digital stakeholder interviews</a:t>
            </a:r>
          </a:p>
          <a:p>
            <a:r>
              <a:rPr lang="en-US" sz="1500" dirty="0"/>
              <a:t>Observations (staffing meetings; clinical areas)</a:t>
            </a:r>
          </a:p>
          <a:p>
            <a:r>
              <a:rPr lang="en-US" sz="1500" dirty="0"/>
              <a:t>Analysis of documents and artefacts</a:t>
            </a:r>
          </a:p>
          <a:p>
            <a:pPr marL="0" indent="0">
              <a:buNone/>
            </a:pPr>
            <a:endParaRPr lang="en-US" dirty="0"/>
          </a:p>
          <a:p>
            <a:pPr marL="0" indent="0">
              <a:buNone/>
            </a:pPr>
            <a:endParaRPr lang="en-US" dirty="0"/>
          </a:p>
          <a:p>
            <a:pPr marL="0" indent="0">
              <a:buNone/>
            </a:pPr>
            <a:r>
              <a:rPr lang="en-GB" b="0" i="0" u="none" strike="noStrike" dirty="0">
                <a:effectLst/>
                <a:latin typeface="Open Sans" panose="020B0606030504020204" pitchFamily="34" charset="0"/>
              </a:rPr>
              <a:t>Jacob, N.,  Burton, C.,  Hale, R.,  Jones, A.,  Lloyd, A.,  Rafferty, A. M., &amp;  Allen, D. (2021).  Pro-judge study: Nurses’ professional judgement in nurse staffing systems. </a:t>
            </a:r>
            <a:r>
              <a:rPr lang="en-GB" b="0" i="1" u="none" strike="noStrike" dirty="0">
                <a:effectLst/>
                <a:latin typeface="Open Sans" panose="020B0606030504020204" pitchFamily="34" charset="0"/>
              </a:rPr>
              <a:t>Journal of Advanced Nursing</a:t>
            </a:r>
            <a:r>
              <a:rPr lang="en-GB" b="0" i="0" u="none" strike="noStrike" dirty="0">
                <a:effectLst/>
                <a:latin typeface="Open Sans" panose="020B0606030504020204" pitchFamily="34" charset="0"/>
              </a:rPr>
              <a:t>,  77,  4226– 4233. </a:t>
            </a:r>
            <a:r>
              <a:rPr lang="en-GB" b="0" i="0" u="none"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https://doi.org/10.1111/jan.14921</a:t>
            </a:r>
            <a:endParaRPr lang="en-US" dirty="0"/>
          </a:p>
          <a:p>
            <a:pPr marL="0" indent="0">
              <a:buNone/>
            </a:pPr>
            <a:endParaRPr lang="en-US" dirty="0"/>
          </a:p>
        </p:txBody>
      </p:sp>
      <p:pic>
        <p:nvPicPr>
          <p:cNvPr id="6" name="Audio 5">
            <a:hlinkClick r:id="" action="ppaction://media"/>
            <a:extLst>
              <a:ext uri="{FF2B5EF4-FFF2-40B4-BE49-F238E27FC236}">
                <a16:creationId xmlns:a16="http://schemas.microsoft.com/office/drawing/2014/main" id="{1E53D4BC-D14E-387F-CFE1-57F9068097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588182167"/>
      </p:ext>
    </p:extLst>
  </p:cSld>
  <p:clrMapOvr>
    <a:masterClrMapping/>
  </p:clrMapOvr>
  <mc:AlternateContent xmlns:mc="http://schemas.openxmlformats.org/markup-compatibility/2006" xmlns:p14="http://schemas.microsoft.com/office/powerpoint/2010/main">
    <mc:Choice Requires="p14">
      <p:transition spd="slow" p14:dur="2000" advTm="23669"/>
    </mc:Choice>
    <mc:Fallback xmlns="">
      <p:transition spd="slow" advTm="23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610A-9C14-8676-15D5-E59150EE8981}"/>
              </a:ext>
            </a:extLst>
          </p:cNvPr>
          <p:cNvSpPr>
            <a:spLocks noGrp="1"/>
          </p:cNvSpPr>
          <p:nvPr>
            <p:ph type="title"/>
          </p:nvPr>
        </p:nvSpPr>
        <p:spPr>
          <a:xfrm>
            <a:off x="211050" y="335391"/>
            <a:ext cx="8721899" cy="727838"/>
          </a:xfrm>
        </p:spPr>
        <p:txBody>
          <a:bodyPr/>
          <a:lstStyle/>
          <a:p>
            <a:r>
              <a:rPr lang="en-US" dirty="0"/>
              <a:t>Professional judgement in operational nurse staffing system: authority and burden</a:t>
            </a:r>
          </a:p>
        </p:txBody>
      </p:sp>
      <p:sp>
        <p:nvSpPr>
          <p:cNvPr id="4" name="Content Placeholder 3">
            <a:extLst>
              <a:ext uri="{FF2B5EF4-FFF2-40B4-BE49-F238E27FC236}">
                <a16:creationId xmlns:a16="http://schemas.microsoft.com/office/drawing/2014/main" id="{2FFA9F37-CAE7-0494-ED9B-A7262FEF533D}"/>
              </a:ext>
            </a:extLst>
          </p:cNvPr>
          <p:cNvSpPr>
            <a:spLocks noGrp="1"/>
          </p:cNvSpPr>
          <p:nvPr>
            <p:ph idx="1"/>
          </p:nvPr>
        </p:nvSpPr>
        <p:spPr>
          <a:xfrm>
            <a:off x="463287" y="1854200"/>
            <a:ext cx="3508471" cy="18331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85725" indent="0">
              <a:spcAft>
                <a:spcPts val="750"/>
              </a:spcAft>
              <a:buNone/>
            </a:pPr>
            <a:r>
              <a:rPr lang="en-GB" sz="1600" dirty="0">
                <a:solidFill>
                  <a:schemeClr val="bg1"/>
                </a:solidFill>
                <a:ea typeface="Calibri" panose="020F0502020204030204" pitchFamily="34" charset="0"/>
                <a:cs typeface="Times New Roman" panose="02020603050405020304" pitchFamily="18" charset="0"/>
              </a:rPr>
              <a:t>W</a:t>
            </a:r>
            <a:r>
              <a:rPr lang="en-GB" sz="1600" dirty="0">
                <a:solidFill>
                  <a:schemeClr val="bg1"/>
                </a:solidFill>
                <a:effectLst/>
                <a:ea typeface="Calibri" panose="020F0502020204030204" pitchFamily="34" charset="0"/>
                <a:cs typeface="Times New Roman" panose="02020603050405020304" pitchFamily="18" charset="0"/>
              </a:rPr>
              <a:t>e have to make it safe, but the problem with that is that people don’t want it to be safe, they want it to be good, they want it to be better than safe.</a:t>
            </a:r>
            <a:endParaRPr lang="en-GB" sz="1400" dirty="0">
              <a:solidFill>
                <a:schemeClr val="bg1"/>
              </a:solidFill>
              <a:ea typeface="Times New Roman" panose="02020603050405020304" pitchFamily="18" charset="0"/>
              <a:cs typeface="Times New Roman" panose="02020603050405020304" pitchFamily="18" charset="0"/>
            </a:endParaRPr>
          </a:p>
        </p:txBody>
      </p:sp>
      <p:sp>
        <p:nvSpPr>
          <p:cNvPr id="5" name="Rounded Rectangular Callout 4">
            <a:extLst>
              <a:ext uri="{FF2B5EF4-FFF2-40B4-BE49-F238E27FC236}">
                <a16:creationId xmlns:a16="http://schemas.microsoft.com/office/drawing/2014/main" id="{527395D7-09E1-500A-0693-20ED647E4B88}"/>
              </a:ext>
            </a:extLst>
          </p:cNvPr>
          <p:cNvSpPr/>
          <p:nvPr/>
        </p:nvSpPr>
        <p:spPr>
          <a:xfrm>
            <a:off x="4571999" y="1854200"/>
            <a:ext cx="3694500" cy="21552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effectLst/>
                <a:ea typeface="Calibri" panose="020F0502020204030204" pitchFamily="34" charset="0"/>
                <a:cs typeface="Times New Roman" panose="02020603050405020304" pitchFamily="18" charset="0"/>
              </a:rPr>
              <a:t>It would be amazing to use it to be able to advocate for your nurses, to be appropriately staffed.  But the reality is that we are using professional judgement just to be safe, the bare minimum we can get away with just to be safe.</a:t>
            </a:r>
          </a:p>
        </p:txBody>
      </p:sp>
      <p:pic>
        <p:nvPicPr>
          <p:cNvPr id="6" name="Audio 5">
            <a:hlinkClick r:id="" action="ppaction://media"/>
            <a:extLst>
              <a:ext uri="{FF2B5EF4-FFF2-40B4-BE49-F238E27FC236}">
                <a16:creationId xmlns:a16="http://schemas.microsoft.com/office/drawing/2014/main" id="{28FFF6B0-20F8-D5DB-D7D6-ED711890EE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148795857"/>
      </p:ext>
    </p:extLst>
  </p:cSld>
  <p:clrMapOvr>
    <a:masterClrMapping/>
  </p:clrMapOvr>
  <mc:AlternateContent xmlns:mc="http://schemas.openxmlformats.org/markup-compatibility/2006" xmlns:p14="http://schemas.microsoft.com/office/powerpoint/2010/main">
    <mc:Choice Requires="p14">
      <p:transition spd="slow" p14:dur="2000" advTm="19317"/>
    </mc:Choice>
    <mc:Fallback xmlns="">
      <p:transition spd="slow" advTm="19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8FBF-12E4-0543-19C5-BD17828BEDE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D8442BB-C16F-D170-5AF3-8C218079E823}"/>
              </a:ext>
            </a:extLst>
          </p:cNvPr>
          <p:cNvSpPr>
            <a:spLocks noGrp="1"/>
          </p:cNvSpPr>
          <p:nvPr>
            <p:ph idx="1"/>
          </p:nvPr>
        </p:nvSpPr>
        <p:spPr/>
        <p:txBody>
          <a:bodyPr/>
          <a:lstStyle/>
          <a:p>
            <a:r>
              <a:rPr lang="en-US" dirty="0"/>
              <a:t>Two kinds of professional judgement</a:t>
            </a:r>
          </a:p>
          <a:p>
            <a:r>
              <a:rPr lang="en-US" dirty="0"/>
              <a:t>Authority of professional judgement mediated by decision making contexts</a:t>
            </a:r>
          </a:p>
          <a:p>
            <a:r>
              <a:rPr lang="en-US" dirty="0"/>
              <a:t>Operational staffing decisions are wholly dependent on professional judgement</a:t>
            </a:r>
          </a:p>
          <a:p>
            <a:r>
              <a:rPr lang="en-US" dirty="0"/>
              <a:t>The authority of professional judgement is attenuated in strategic staffing decisions</a:t>
            </a:r>
          </a:p>
        </p:txBody>
      </p:sp>
      <p:pic>
        <p:nvPicPr>
          <p:cNvPr id="5" name="Audio 4">
            <a:hlinkClick r:id="" action="ppaction://media"/>
            <a:extLst>
              <a:ext uri="{FF2B5EF4-FFF2-40B4-BE49-F238E27FC236}">
                <a16:creationId xmlns:a16="http://schemas.microsoft.com/office/drawing/2014/main" id="{63262CE2-0107-82C9-A664-E60F311534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291403524"/>
      </p:ext>
    </p:extLst>
  </p:cSld>
  <p:clrMapOvr>
    <a:masterClrMapping/>
  </p:clrMapOvr>
  <mc:AlternateContent xmlns:mc="http://schemas.openxmlformats.org/markup-compatibility/2006" xmlns:p14="http://schemas.microsoft.com/office/powerpoint/2010/main">
    <mc:Choice Requires="p14">
      <p:transition spd="slow" p14:dur="2000" advTm="22325"/>
    </mc:Choice>
    <mc:Fallback xmlns="">
      <p:transition spd="slow" advTm="22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7A609-0C33-C994-3C9D-BB18DB585DDF}"/>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42A7B69C-ECF7-1CA8-0911-9944368137D3}"/>
              </a:ext>
            </a:extLst>
          </p:cNvPr>
          <p:cNvSpPr>
            <a:spLocks noGrp="1"/>
          </p:cNvSpPr>
          <p:nvPr>
            <p:ph idx="1"/>
          </p:nvPr>
        </p:nvSpPr>
        <p:spPr/>
        <p:txBody>
          <a:bodyPr/>
          <a:lstStyle/>
          <a:p>
            <a:r>
              <a:rPr lang="en-US" dirty="0"/>
              <a:t>The tragedy of adaptability</a:t>
            </a:r>
          </a:p>
          <a:p>
            <a:r>
              <a:rPr lang="en-US" dirty="0"/>
              <a:t>New systems are necessary to enable nurses to influence the contexts of care</a:t>
            </a:r>
          </a:p>
          <a:p>
            <a:pPr lvl="1"/>
            <a:r>
              <a:rPr lang="en-US" dirty="0"/>
              <a:t>Improved systems of measurement</a:t>
            </a:r>
          </a:p>
          <a:p>
            <a:pPr lvl="1"/>
            <a:r>
              <a:rPr lang="en-US" dirty="0"/>
              <a:t>Vocabulary through which to articulate professional judgements</a:t>
            </a:r>
          </a:p>
          <a:p>
            <a:pPr lvl="1"/>
            <a:r>
              <a:rPr lang="en-US" dirty="0"/>
              <a:t>More inclusive discursive context for corporate decision-making</a:t>
            </a:r>
          </a:p>
        </p:txBody>
      </p:sp>
      <p:pic>
        <p:nvPicPr>
          <p:cNvPr id="5" name="Audio 4">
            <a:hlinkClick r:id="" action="ppaction://media"/>
            <a:extLst>
              <a:ext uri="{FF2B5EF4-FFF2-40B4-BE49-F238E27FC236}">
                <a16:creationId xmlns:a16="http://schemas.microsoft.com/office/drawing/2014/main" id="{EA14800C-812C-DCAE-E6F6-5AED2C3978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611975533"/>
      </p:ext>
    </p:extLst>
  </p:cSld>
  <p:clrMapOvr>
    <a:masterClrMapping/>
  </p:clrMapOvr>
  <mc:AlternateContent xmlns:mc="http://schemas.openxmlformats.org/markup-compatibility/2006" xmlns:p14="http://schemas.microsoft.com/office/powerpoint/2010/main">
    <mc:Choice Requires="p14">
      <p:transition spd="slow" p14:dur="2000" advTm="61856"/>
    </mc:Choice>
    <mc:Fallback xmlns="">
      <p:transition spd="slow" advTm="61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92DE-86F9-DB5C-9E23-D6C77206AA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D9773B-13FC-FE7E-B145-89E5205017B6}"/>
              </a:ext>
            </a:extLst>
          </p:cNvPr>
          <p:cNvSpPr>
            <a:spLocks noGrp="1"/>
          </p:cNvSpPr>
          <p:nvPr>
            <p:ph idx="1"/>
          </p:nvPr>
        </p:nvSpPr>
        <p:spPr/>
        <p:txBody>
          <a:bodyPr/>
          <a:lstStyle/>
          <a:p>
            <a:pPr marL="0" indent="0" algn="ctr">
              <a:buNone/>
            </a:pPr>
            <a:r>
              <a:rPr lang="en-US" dirty="0"/>
              <a:t>Thank you for listening.</a:t>
            </a:r>
          </a:p>
          <a:p>
            <a:pPr marL="0" indent="0" algn="ctr">
              <a:buNone/>
            </a:pPr>
            <a:endParaRPr lang="en-US" dirty="0"/>
          </a:p>
          <a:p>
            <a:pPr marL="0" indent="0" algn="ctr">
              <a:buNone/>
            </a:pPr>
            <a:r>
              <a:rPr lang="en-US" dirty="0"/>
              <a:t>If you have any questions or comments on this presentation, please contact us directly.</a:t>
            </a:r>
          </a:p>
          <a:p>
            <a:pPr marL="0" indent="0" algn="ctr">
              <a:buNone/>
            </a:pPr>
            <a:r>
              <a:rPr lang="en-US" dirty="0"/>
              <a:t>Email: </a:t>
            </a:r>
            <a:r>
              <a:rPr lang="en-US" dirty="0">
                <a:hlinkClick r:id="rId4"/>
              </a:rPr>
              <a:t>allenda@cf.ac.uk</a:t>
            </a:r>
            <a:endParaRPr lang="en-US" dirty="0"/>
          </a:p>
          <a:p>
            <a:pPr marL="0" indent="0" algn="ctr">
              <a:buNone/>
            </a:pPr>
            <a:endParaRPr lang="en-US" dirty="0"/>
          </a:p>
          <a:p>
            <a:pPr marL="0" indent="0" algn="ctr">
              <a:buNone/>
            </a:pPr>
            <a:r>
              <a:rPr lang="en-US" dirty="0"/>
              <a:t>This study was funded by the RCN Foundation.  </a:t>
            </a:r>
          </a:p>
          <a:p>
            <a:pPr marL="0" indent="0" algn="ctr">
              <a:buNone/>
            </a:pPr>
            <a:r>
              <a:rPr lang="en-US" dirty="0"/>
              <a:t>The views expressed here are those of the authors.</a:t>
            </a:r>
          </a:p>
        </p:txBody>
      </p:sp>
      <p:pic>
        <p:nvPicPr>
          <p:cNvPr id="5" name="Audio 4">
            <a:hlinkClick r:id="" action="ppaction://media"/>
            <a:extLst>
              <a:ext uri="{FF2B5EF4-FFF2-40B4-BE49-F238E27FC236}">
                <a16:creationId xmlns:a16="http://schemas.microsoft.com/office/drawing/2014/main" id="{135DE15A-3B22-C1F7-CB5B-3E92747E47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902888360"/>
      </p:ext>
    </p:extLst>
  </p:cSld>
  <p:clrMapOvr>
    <a:masterClrMapping/>
  </p:clrMapOvr>
  <mc:AlternateContent xmlns:mc="http://schemas.openxmlformats.org/markup-compatibility/2006" xmlns:p14="http://schemas.microsoft.com/office/powerpoint/2010/main">
    <mc:Choice Requires="p14">
      <p:transition spd="slow" p14:dur="2000" advTm="7904"/>
    </mc:Choice>
    <mc:Fallback xmlns="">
      <p:transition spd="slow" advTm="7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A9BF-6D43-454B-3C59-6A037905F0B9}"/>
              </a:ext>
            </a:extLst>
          </p:cNvPr>
          <p:cNvSpPr>
            <a:spLocks noGrp="1"/>
          </p:cNvSpPr>
          <p:nvPr>
            <p:ph type="title"/>
          </p:nvPr>
        </p:nvSpPr>
        <p:spPr/>
        <p:txBody>
          <a:bodyPr/>
          <a:lstStyle/>
          <a:p>
            <a:r>
              <a:rPr lang="en-US" dirty="0"/>
              <a:t>Findings</a:t>
            </a:r>
          </a:p>
        </p:txBody>
      </p:sp>
      <p:sp>
        <p:nvSpPr>
          <p:cNvPr id="5" name="Text Placeholder 4">
            <a:extLst>
              <a:ext uri="{FF2B5EF4-FFF2-40B4-BE49-F238E27FC236}">
                <a16:creationId xmlns:a16="http://schemas.microsoft.com/office/drawing/2014/main" id="{AD62EEBA-779A-202E-6D3F-BA56BFC4FAA5}"/>
              </a:ext>
            </a:extLst>
          </p:cNvPr>
          <p:cNvSpPr>
            <a:spLocks noGrp="1"/>
          </p:cNvSpPr>
          <p:nvPr>
            <p:ph type="body" idx="1"/>
          </p:nvPr>
        </p:nvSpPr>
        <p:spPr/>
        <p:txBody>
          <a:bodyPr/>
          <a:lstStyle/>
          <a:p>
            <a:endParaRPr lang="en-US"/>
          </a:p>
        </p:txBody>
      </p:sp>
      <p:pic>
        <p:nvPicPr>
          <p:cNvPr id="6" name="Audio 5">
            <a:hlinkClick r:id="" action="ppaction://media"/>
            <a:extLst>
              <a:ext uri="{FF2B5EF4-FFF2-40B4-BE49-F238E27FC236}">
                <a16:creationId xmlns:a16="http://schemas.microsoft.com/office/drawing/2014/main" id="{3923F699-398D-C8A2-2109-F6245EAB63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4132228234"/>
      </p:ext>
    </p:extLst>
  </p:cSld>
  <p:clrMapOvr>
    <a:masterClrMapping/>
  </p:clrMapOvr>
  <mc:AlternateContent xmlns:mc="http://schemas.openxmlformats.org/markup-compatibility/2006" xmlns:p14="http://schemas.microsoft.com/office/powerpoint/2010/main">
    <mc:Choice Requires="p14">
      <p:transition spd="slow" p14:dur="2000" advTm="13109"/>
    </mc:Choice>
    <mc:Fallback xmlns="">
      <p:transition spd="slow" advTm="13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4426-B71B-AD16-9F73-5B318449C7D9}"/>
              </a:ext>
            </a:extLst>
          </p:cNvPr>
          <p:cNvSpPr>
            <a:spLocks noGrp="1"/>
          </p:cNvSpPr>
          <p:nvPr>
            <p:ph type="title"/>
          </p:nvPr>
        </p:nvSpPr>
        <p:spPr/>
        <p:txBody>
          <a:bodyPr/>
          <a:lstStyle/>
          <a:p>
            <a:r>
              <a:rPr lang="en-US" dirty="0"/>
              <a:t>What types of professional judgement inform nurse staffing systems?</a:t>
            </a:r>
          </a:p>
        </p:txBody>
      </p:sp>
      <p:sp>
        <p:nvSpPr>
          <p:cNvPr id="3" name="Content Placeholder 2">
            <a:extLst>
              <a:ext uri="{FF2B5EF4-FFF2-40B4-BE49-F238E27FC236}">
                <a16:creationId xmlns:a16="http://schemas.microsoft.com/office/drawing/2014/main" id="{5CF361DF-916E-AE2E-0A98-3376F15F0BF5}"/>
              </a:ext>
            </a:extLst>
          </p:cNvPr>
          <p:cNvSpPr>
            <a:spLocks noGrp="1"/>
          </p:cNvSpPr>
          <p:nvPr>
            <p:ph idx="1"/>
          </p:nvPr>
        </p:nvSpPr>
        <p:spPr/>
        <p:txBody>
          <a:bodyPr/>
          <a:lstStyle/>
          <a:p>
            <a:pPr lvl="1"/>
            <a:r>
              <a:rPr lang="en-US" dirty="0"/>
              <a:t>Clinical Nurses</a:t>
            </a:r>
          </a:p>
          <a:p>
            <a:pPr lvl="1"/>
            <a:endParaRPr lang="en-US" dirty="0"/>
          </a:p>
          <a:p>
            <a:pPr lvl="1"/>
            <a:endParaRPr lang="en-US" dirty="0"/>
          </a:p>
          <a:p>
            <a:pPr lvl="1"/>
            <a:endParaRPr lang="en-US" dirty="0"/>
          </a:p>
          <a:p>
            <a:pPr lvl="1"/>
            <a:r>
              <a:rPr lang="en-US" dirty="0"/>
              <a:t>Nurse Managers</a:t>
            </a:r>
          </a:p>
        </p:txBody>
      </p:sp>
      <p:pic>
        <p:nvPicPr>
          <p:cNvPr id="1028" name="Picture 4" descr="Profile settings icon. User setting icon. Avatar,  фccount icon. ">
            <a:extLst>
              <a:ext uri="{FF2B5EF4-FFF2-40B4-BE49-F238E27FC236}">
                <a16:creationId xmlns:a16="http://schemas.microsoft.com/office/drawing/2014/main" id="{1DCB736E-FB92-5DE9-A62F-7023180158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1" t="18080" r="19465" b="26442"/>
          <a:stretch/>
        </p:blipFill>
        <p:spPr bwMode="auto">
          <a:xfrm>
            <a:off x="430999" y="3030406"/>
            <a:ext cx="749177" cy="966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rse icon vector male person profile avatar symbol with Stethoscope and phone for medical care monsultation in Glyph Pictogram">
            <a:extLst>
              <a:ext uri="{FF2B5EF4-FFF2-40B4-BE49-F238E27FC236}">
                <a16:creationId xmlns:a16="http://schemas.microsoft.com/office/drawing/2014/main" id="{9868B86A-A130-53E5-9396-7E839F8E04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18" t="5932" r="17918" b="10566"/>
          <a:stretch/>
        </p:blipFill>
        <p:spPr bwMode="auto">
          <a:xfrm>
            <a:off x="430999" y="1943740"/>
            <a:ext cx="749177" cy="966359"/>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A41A63B0-DFD8-A0B5-2908-57F568E613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859358747"/>
      </p:ext>
    </p:extLst>
  </p:cSld>
  <p:clrMapOvr>
    <a:masterClrMapping/>
  </p:clrMapOvr>
  <mc:AlternateContent xmlns:mc="http://schemas.openxmlformats.org/markup-compatibility/2006" xmlns:p14="http://schemas.microsoft.com/office/powerpoint/2010/main">
    <mc:Choice Requires="p14">
      <p:transition spd="slow" p14:dur="2000" advTm="11701"/>
    </mc:Choice>
    <mc:Fallback xmlns="">
      <p:transition spd="slow" advTm="11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4426-B71B-AD16-9F73-5B318449C7D9}"/>
              </a:ext>
            </a:extLst>
          </p:cNvPr>
          <p:cNvSpPr>
            <a:spLocks noGrp="1"/>
          </p:cNvSpPr>
          <p:nvPr>
            <p:ph type="title"/>
          </p:nvPr>
        </p:nvSpPr>
        <p:spPr/>
        <p:txBody>
          <a:bodyPr/>
          <a:lstStyle/>
          <a:p>
            <a:r>
              <a:rPr lang="en-US" dirty="0"/>
              <a:t>What types of professional judgement inform nurse staffing systems?</a:t>
            </a:r>
          </a:p>
        </p:txBody>
      </p:sp>
      <p:sp>
        <p:nvSpPr>
          <p:cNvPr id="3" name="Content Placeholder 2">
            <a:extLst>
              <a:ext uri="{FF2B5EF4-FFF2-40B4-BE49-F238E27FC236}">
                <a16:creationId xmlns:a16="http://schemas.microsoft.com/office/drawing/2014/main" id="{5CF361DF-916E-AE2E-0A98-3376F15F0BF5}"/>
              </a:ext>
            </a:extLst>
          </p:cNvPr>
          <p:cNvSpPr>
            <a:spLocks noGrp="1"/>
          </p:cNvSpPr>
          <p:nvPr>
            <p:ph idx="1"/>
          </p:nvPr>
        </p:nvSpPr>
        <p:spPr/>
        <p:txBody>
          <a:bodyPr/>
          <a:lstStyle/>
          <a:p>
            <a:pPr lvl="1"/>
            <a:r>
              <a:rPr lang="en-US" dirty="0"/>
              <a:t>Clinical Nurses (patient population, staff, infrastructure, unit operations)</a:t>
            </a:r>
          </a:p>
          <a:p>
            <a:pPr lvl="1"/>
            <a:endParaRPr lang="en-US" dirty="0"/>
          </a:p>
          <a:p>
            <a:pPr lvl="1"/>
            <a:endParaRPr lang="en-US" dirty="0"/>
          </a:p>
          <a:p>
            <a:pPr lvl="1"/>
            <a:endParaRPr lang="en-US" dirty="0"/>
          </a:p>
        </p:txBody>
      </p:sp>
      <p:sp>
        <p:nvSpPr>
          <p:cNvPr id="4" name="Rounded Rectangular Callout 3">
            <a:extLst>
              <a:ext uri="{FF2B5EF4-FFF2-40B4-BE49-F238E27FC236}">
                <a16:creationId xmlns:a16="http://schemas.microsoft.com/office/drawing/2014/main" id="{3272EEC6-D859-6B87-C770-E01F45A5F914}"/>
              </a:ext>
            </a:extLst>
          </p:cNvPr>
          <p:cNvSpPr/>
          <p:nvPr/>
        </p:nvSpPr>
        <p:spPr>
          <a:xfrm>
            <a:off x="2354705" y="3155323"/>
            <a:ext cx="4211194" cy="14561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ea typeface="Times New Roman" panose="02020603050405020304" pitchFamily="18" charset="0"/>
                <a:cs typeface="Times New Roman" panose="02020603050405020304" pitchFamily="18" charset="0"/>
              </a:rPr>
              <a:t>It’s weighing up everything isn’t it.  It’s looking at the ward as a whole […] you’re looking at your staffing levels, you’re looking at your acuity, but it’s everything else that maybe going on.</a:t>
            </a:r>
            <a:endParaRPr lang="en-US" sz="1400" dirty="0">
              <a:solidFill>
                <a:schemeClr val="bg1"/>
              </a:solidFill>
            </a:endParaRPr>
          </a:p>
        </p:txBody>
      </p:sp>
      <p:pic>
        <p:nvPicPr>
          <p:cNvPr id="1030" name="Picture 6" descr="Nurse icon vector male person profile avatar symbol with Stethoscope and phone for medical care monsultation in Glyph Pictogram">
            <a:extLst>
              <a:ext uri="{FF2B5EF4-FFF2-40B4-BE49-F238E27FC236}">
                <a16:creationId xmlns:a16="http://schemas.microsoft.com/office/drawing/2014/main" id="{9868B86A-A130-53E5-9396-7E839F8E0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218" t="5932" r="17918" b="10566"/>
          <a:stretch/>
        </p:blipFill>
        <p:spPr bwMode="auto">
          <a:xfrm>
            <a:off x="430999" y="1958190"/>
            <a:ext cx="749177" cy="966359"/>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35E4EADF-DD0A-7E4A-1808-D228B131F1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274718639"/>
      </p:ext>
    </p:extLst>
  </p:cSld>
  <p:clrMapOvr>
    <a:masterClrMapping/>
  </p:clrMapOvr>
  <mc:AlternateContent xmlns:mc="http://schemas.openxmlformats.org/markup-compatibility/2006" xmlns:p14="http://schemas.microsoft.com/office/powerpoint/2010/main">
    <mc:Choice Requires="p14">
      <p:transition spd="slow" p14:dur="2000" advTm="8458"/>
    </mc:Choice>
    <mc:Fallback xmlns="">
      <p:transition spd="slow" advTm="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4426-B71B-AD16-9F73-5B318449C7D9}"/>
              </a:ext>
            </a:extLst>
          </p:cNvPr>
          <p:cNvSpPr>
            <a:spLocks noGrp="1"/>
          </p:cNvSpPr>
          <p:nvPr>
            <p:ph type="title"/>
          </p:nvPr>
        </p:nvSpPr>
        <p:spPr/>
        <p:txBody>
          <a:bodyPr/>
          <a:lstStyle/>
          <a:p>
            <a:r>
              <a:rPr lang="en-US" dirty="0"/>
              <a:t>What types of professional judgement inform nurse staffing systems?</a:t>
            </a:r>
          </a:p>
        </p:txBody>
      </p:sp>
      <p:sp>
        <p:nvSpPr>
          <p:cNvPr id="3" name="Content Placeholder 2">
            <a:extLst>
              <a:ext uri="{FF2B5EF4-FFF2-40B4-BE49-F238E27FC236}">
                <a16:creationId xmlns:a16="http://schemas.microsoft.com/office/drawing/2014/main" id="{5CF361DF-916E-AE2E-0A98-3376F15F0BF5}"/>
              </a:ext>
            </a:extLst>
          </p:cNvPr>
          <p:cNvSpPr>
            <a:spLocks noGrp="1"/>
          </p:cNvSpPr>
          <p:nvPr>
            <p:ph idx="1"/>
          </p:nvPr>
        </p:nvSpPr>
        <p:spPr/>
        <p:txBody>
          <a:bodyPr/>
          <a:lstStyle/>
          <a:p>
            <a:pPr marL="342900" lvl="1" indent="0">
              <a:buNone/>
            </a:pPr>
            <a:endParaRPr lang="en-US" dirty="0"/>
          </a:p>
          <a:p>
            <a:pPr lvl="1"/>
            <a:endParaRPr lang="en-US" dirty="0"/>
          </a:p>
          <a:p>
            <a:pPr lvl="1"/>
            <a:endParaRPr lang="en-US" dirty="0"/>
          </a:p>
          <a:p>
            <a:pPr lvl="1"/>
            <a:r>
              <a:rPr lang="en-US" dirty="0"/>
              <a:t>Nurse Managers (clinical experience, relational knowledge of staff, </a:t>
            </a:r>
            <a:r>
              <a:rPr lang="en-US" dirty="0" err="1"/>
              <a:t>organisational</a:t>
            </a:r>
            <a:r>
              <a:rPr lang="en-US" dirty="0"/>
              <a:t> operations and priorities)</a:t>
            </a:r>
          </a:p>
        </p:txBody>
      </p:sp>
      <p:pic>
        <p:nvPicPr>
          <p:cNvPr id="1028" name="Picture 4" descr="Profile settings icon. User setting icon. Avatar,  фccount icon. ">
            <a:extLst>
              <a:ext uri="{FF2B5EF4-FFF2-40B4-BE49-F238E27FC236}">
                <a16:creationId xmlns:a16="http://schemas.microsoft.com/office/drawing/2014/main" id="{1DCB736E-FB92-5DE9-A62F-7023180158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1" t="18080" r="19465" b="26442"/>
          <a:stretch/>
        </p:blipFill>
        <p:spPr bwMode="auto">
          <a:xfrm>
            <a:off x="430999" y="3030406"/>
            <a:ext cx="749177" cy="96635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954F062B-5D04-3989-BA8B-93532EA17B46}"/>
              </a:ext>
            </a:extLst>
          </p:cNvPr>
          <p:cNvSpPr/>
          <p:nvPr/>
        </p:nvSpPr>
        <p:spPr>
          <a:xfrm>
            <a:off x="3501689" y="1699922"/>
            <a:ext cx="5211311" cy="10653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3F3F3F"/>
              </a:solidFill>
              <a:effectLst/>
            </a:endParaRPr>
          </a:p>
          <a:p>
            <a:pPr algn="ctr"/>
            <a:r>
              <a:rPr lang="en-GB" sz="1400" dirty="0">
                <a:solidFill>
                  <a:schemeClr val="bg1"/>
                </a:solidFill>
                <a:effectLst/>
              </a:rPr>
              <a:t>it is the knowledge of the people, be it their local skills or their experience [...] some staff will take a busy or rapidly changing shift in their stride, others won’t and you might need to identify some help</a:t>
            </a:r>
          </a:p>
          <a:p>
            <a:pPr algn="ctr"/>
            <a:endParaRPr lang="en-US" sz="1400" dirty="0"/>
          </a:p>
        </p:txBody>
      </p:sp>
      <p:sp>
        <p:nvSpPr>
          <p:cNvPr id="5" name="Rounded Rectangular Callout 4">
            <a:extLst>
              <a:ext uri="{FF2B5EF4-FFF2-40B4-BE49-F238E27FC236}">
                <a16:creationId xmlns:a16="http://schemas.microsoft.com/office/drawing/2014/main" id="{56D5A05C-38B2-CB05-84BC-2BDA6B25F0BD}"/>
              </a:ext>
            </a:extLst>
          </p:cNvPr>
          <p:cNvSpPr/>
          <p:nvPr/>
        </p:nvSpPr>
        <p:spPr>
          <a:xfrm>
            <a:off x="1363211" y="3742716"/>
            <a:ext cx="5109043" cy="10653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effectLst/>
              </a:rPr>
              <a:t>we’ve got an overview of all of our areas so […] we’re able to make that professional judgement of yes, its safe to move a nurse from there to here etc. </a:t>
            </a:r>
          </a:p>
        </p:txBody>
      </p:sp>
      <p:pic>
        <p:nvPicPr>
          <p:cNvPr id="8" name="Audio 7">
            <a:hlinkClick r:id="" action="ppaction://media"/>
            <a:extLst>
              <a:ext uri="{FF2B5EF4-FFF2-40B4-BE49-F238E27FC236}">
                <a16:creationId xmlns:a16="http://schemas.microsoft.com/office/drawing/2014/main" id="{84FC6638-148E-EF92-5F13-AC2F25E967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989241775"/>
      </p:ext>
    </p:extLst>
  </p:cSld>
  <p:clrMapOvr>
    <a:masterClrMapping/>
  </p:clrMapOvr>
  <mc:AlternateContent xmlns:mc="http://schemas.openxmlformats.org/markup-compatibility/2006" xmlns:p14="http://schemas.microsoft.com/office/powerpoint/2010/main">
    <mc:Choice Requires="p14">
      <p:transition spd="slow" p14:dur="2000" advTm="10848"/>
    </mc:Choice>
    <mc:Fallback xmlns="">
      <p:transition spd="slow" advTm="10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7E9C-3B9D-FE8C-A234-E10787ED1DCA}"/>
              </a:ext>
            </a:extLst>
          </p:cNvPr>
          <p:cNvSpPr>
            <a:spLocks noGrp="1"/>
          </p:cNvSpPr>
          <p:nvPr>
            <p:ph type="title"/>
          </p:nvPr>
        </p:nvSpPr>
        <p:spPr/>
        <p:txBody>
          <a:bodyPr/>
          <a:lstStyle/>
          <a:p>
            <a:r>
              <a:rPr lang="en-US" dirty="0"/>
              <a:t>Nurse staffing system components</a:t>
            </a:r>
          </a:p>
        </p:txBody>
      </p:sp>
      <p:graphicFrame>
        <p:nvGraphicFramePr>
          <p:cNvPr id="3" name="Diagram 2">
            <a:extLst>
              <a:ext uri="{FF2B5EF4-FFF2-40B4-BE49-F238E27FC236}">
                <a16:creationId xmlns:a16="http://schemas.microsoft.com/office/drawing/2014/main" id="{72F9159F-C74F-9CDF-91F2-88CA2F4B5293}"/>
              </a:ext>
            </a:extLst>
          </p:cNvPr>
          <p:cNvGraphicFramePr/>
          <p:nvPr>
            <p:extLst>
              <p:ext uri="{D42A27DB-BD31-4B8C-83A1-F6EECF244321}">
                <p14:modId xmlns:p14="http://schemas.microsoft.com/office/powerpoint/2010/main" val="4118224073"/>
              </p:ext>
            </p:extLst>
          </p:nvPr>
        </p:nvGraphicFramePr>
        <p:xfrm>
          <a:off x="1287905" y="10795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9E4A0685-2A61-64BF-5FBC-805E438C053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4148367243"/>
      </p:ext>
    </p:extLst>
  </p:cSld>
  <p:clrMapOvr>
    <a:masterClrMapping/>
  </p:clrMapOvr>
  <mc:AlternateContent xmlns:mc="http://schemas.openxmlformats.org/markup-compatibility/2006" xmlns:p14="http://schemas.microsoft.com/office/powerpoint/2010/main">
    <mc:Choice Requires="p14">
      <p:transition spd="slow" p14:dur="2000" advTm="28683"/>
    </mc:Choice>
    <mc:Fallback xmlns="">
      <p:transition spd="slow" advTm="28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EC75-CD5E-6187-81D4-1443B4030F59}"/>
              </a:ext>
            </a:extLst>
          </p:cNvPr>
          <p:cNvSpPr>
            <a:spLocks noGrp="1"/>
          </p:cNvSpPr>
          <p:nvPr>
            <p:ph type="title"/>
          </p:nvPr>
        </p:nvSpPr>
        <p:spPr/>
        <p:txBody>
          <a:bodyPr/>
          <a:lstStyle/>
          <a:p>
            <a:r>
              <a:rPr lang="en-US" dirty="0"/>
              <a:t>Professional judgement in Strategic Nurse Staffing Systems</a:t>
            </a:r>
          </a:p>
        </p:txBody>
      </p:sp>
      <p:sp>
        <p:nvSpPr>
          <p:cNvPr id="3" name="Text Placeholder 2">
            <a:extLst>
              <a:ext uri="{FF2B5EF4-FFF2-40B4-BE49-F238E27FC236}">
                <a16:creationId xmlns:a16="http://schemas.microsoft.com/office/drawing/2014/main" id="{59D15D37-AAFC-6313-9AF1-1C3F23B93402}"/>
              </a:ext>
            </a:extLst>
          </p:cNvPr>
          <p:cNvSpPr>
            <a:spLocks noGrp="1"/>
          </p:cNvSpPr>
          <p:nvPr>
            <p:ph type="body" idx="1"/>
          </p:nvPr>
        </p:nvSpPr>
        <p:spPr/>
        <p:txBody>
          <a:bodyPr/>
          <a:lstStyle/>
          <a:p>
            <a:r>
              <a:rPr lang="en-US" dirty="0"/>
              <a:t>Agreeing the </a:t>
            </a:r>
            <a:r>
              <a:rPr lang="en-GB" dirty="0"/>
              <a:t>unit staffing establishment for normal unit operations</a:t>
            </a:r>
          </a:p>
          <a:p>
            <a:endParaRPr lang="en-US" dirty="0"/>
          </a:p>
        </p:txBody>
      </p:sp>
      <p:pic>
        <p:nvPicPr>
          <p:cNvPr id="6" name="Audio 5">
            <a:hlinkClick r:id="" action="ppaction://media"/>
            <a:extLst>
              <a:ext uri="{FF2B5EF4-FFF2-40B4-BE49-F238E27FC236}">
                <a16:creationId xmlns:a16="http://schemas.microsoft.com/office/drawing/2014/main" id="{7D61A2CF-5EEB-1FA5-E967-F0CCECDB4C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523562949"/>
      </p:ext>
    </p:extLst>
  </p:cSld>
  <p:clrMapOvr>
    <a:masterClrMapping/>
  </p:clrMapOvr>
  <mc:AlternateContent xmlns:mc="http://schemas.openxmlformats.org/markup-compatibility/2006" xmlns:p14="http://schemas.microsoft.com/office/powerpoint/2010/main">
    <mc:Choice Requires="p14">
      <p:transition spd="slow" p14:dur="2000" advTm="6677"/>
    </mc:Choice>
    <mc:Fallback xmlns="">
      <p:transition spd="slow" advTm="6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Quotable</Template>
  <TotalTime>6269</TotalTime>
  <Words>3061</Words>
  <Application>Microsoft Macintosh PowerPoint</Application>
  <PresentationFormat>On-screen Show (16:9)</PresentationFormat>
  <Paragraphs>364</Paragraphs>
  <Slides>33</Slides>
  <Notes>32</Notes>
  <HiddenSlides>0</HiddenSlides>
  <MMClips>33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Californian FB</vt:lpstr>
      <vt:lpstr>Century Gothic</vt:lpstr>
      <vt:lpstr>Garamond</vt:lpstr>
      <vt:lpstr>Open Sans</vt:lpstr>
      <vt:lpstr>Wingdings 2</vt:lpstr>
      <vt:lpstr>Quotable</vt:lpstr>
      <vt:lpstr>Inside the black box of nurses’ professional judgement in nurse staffing systems in England &amp; Wales  Presented at the HSR UK Conference 2023 Professor Davina Allen, Cardiff University email: allenda@cf.ac.uk</vt:lpstr>
      <vt:lpstr>Background </vt:lpstr>
      <vt:lpstr>Methods</vt:lpstr>
      <vt:lpstr>Findings</vt:lpstr>
      <vt:lpstr>What types of professional judgement inform nurse staffing systems?</vt:lpstr>
      <vt:lpstr>What types of professional judgement inform nurse staffing systems?</vt:lpstr>
      <vt:lpstr>What types of professional judgement inform nurse staffing systems?</vt:lpstr>
      <vt:lpstr>Nurse staffing system components</vt:lpstr>
      <vt:lpstr>Professional judgement in Strategic Nurse Staffing Systems</vt:lpstr>
      <vt:lpstr>Strategic Nurse Staffing System</vt:lpstr>
      <vt:lpstr>Strategic Nurse Staffing System</vt:lpstr>
      <vt:lpstr>Strategic Nurse Staffing System</vt:lpstr>
      <vt:lpstr>Strategic Nurse Staffing System</vt:lpstr>
      <vt:lpstr>Strategic Nurse Staffing System</vt:lpstr>
      <vt:lpstr>Strategic Nurse Staffing System</vt:lpstr>
      <vt:lpstr>Strategic Nurse Staffing System</vt:lpstr>
      <vt:lpstr>Professional judgement in strategic nurse staffing systems: a challenge of translation</vt:lpstr>
      <vt:lpstr>Professional judgement in strategic nurse staffing systems: a challenge of translation</vt:lpstr>
      <vt:lpstr>Professional judgement in strategic nurse staffing systems: a challenge of translation</vt:lpstr>
      <vt:lpstr>Professional judgement in Operational Nurse Staffing Systems</vt:lpstr>
      <vt:lpstr>Operational Nurse Staffing System</vt:lpstr>
      <vt:lpstr>Operational Nurse Staffing System</vt:lpstr>
      <vt:lpstr>Operational Nurse Staffing System</vt:lpstr>
      <vt:lpstr>Operational Nurse Staffing System</vt:lpstr>
      <vt:lpstr>Operational Nurse Staffing System</vt:lpstr>
      <vt:lpstr>Operational Nurse Staffing System</vt:lpstr>
      <vt:lpstr>Operational Nurse Staffing System</vt:lpstr>
      <vt:lpstr>Operational Nurse Staffing System</vt:lpstr>
      <vt:lpstr>Professional judgement in operational nurse staffing system: authority and burden</vt:lpstr>
      <vt:lpstr>Professional judgement in operational nurse staffing system: authority and burden</vt:lpstr>
      <vt:lpstr>Summary</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of nurses’ professional judgement in nurse staffing systems in England &amp; Wales</dc:title>
  <dc:creator>Davina Allen</dc:creator>
  <cp:lastModifiedBy>Davina Allen</cp:lastModifiedBy>
  <cp:revision>12</cp:revision>
  <dcterms:created xsi:type="dcterms:W3CDTF">2023-04-24T10:32:19Z</dcterms:created>
  <dcterms:modified xsi:type="dcterms:W3CDTF">2023-05-22T12:47:20Z</dcterms:modified>
</cp:coreProperties>
</file>