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3288F-9E0E-4608-9147-F23C42ED8843}" v="46" dt="2019-10-10T12:42:02.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a:lstStyle/>
        <a:p>
          <a:endParaRPr lang="en-GB"/>
        </a:p>
      </dgm:t>
    </dgm:pt>
    <dgm:pt modelId="{9C629759-7414-4945-A5BE-15599578475A}">
      <dgm:prSet phldrT="[Text]" custT="1"/>
      <dgm:spPr/>
      <dgm:t>
        <a:bodyPr anchor="t"/>
        <a:lstStyle/>
        <a:p>
          <a:pPr algn="ctr"/>
          <a:r>
            <a:rPr lang="en-GB" sz="650" dirty="0"/>
            <a:t>DoS Attack</a:t>
          </a:r>
        </a:p>
        <a:p>
          <a:pPr algn="ctr">
            <a:buFontTx/>
            <a:buChar char="-"/>
          </a:pPr>
          <a:endParaRPr lang="en-GB" sz="650" b="0" dirty="0"/>
        </a:p>
        <a:p>
          <a:pPr algn="ctr">
            <a:buFont typeface="Arial" panose="020B0604020202020204" pitchFamily="34" charset="0"/>
            <a:buChar char="•"/>
          </a:pPr>
          <a:r>
            <a:rPr lang="en-GB" sz="650" b="0" i="0" u="none" dirty="0"/>
            <a:t>- This is a technique where malicious users can inject SQL commands into existing SQL statements.</a:t>
          </a:r>
        </a:p>
        <a:p>
          <a:pPr algn="ctr">
            <a:buFont typeface="Arial" panose="020B0604020202020204" pitchFamily="34" charset="0"/>
            <a:buChar char="•"/>
          </a:pPr>
          <a:endParaRPr lang="en-GB" sz="650" b="0" i="0" u="none" dirty="0"/>
        </a:p>
        <a:p>
          <a:pPr algn="ctr">
            <a:buFont typeface="Arial" panose="020B0604020202020204" pitchFamily="34" charset="0"/>
            <a:buChar char="•"/>
          </a:pPr>
          <a:r>
            <a:rPr lang="en-GB" sz="650" b="0" i="0" u="none" dirty="0"/>
            <a:t>- Injected SQL commands can alter SQL statements and compromise the security of information held in database systems.</a:t>
          </a:r>
          <a:endParaRPr lang="en-GB" sz="650" dirty="0"/>
        </a:p>
      </dgm:t>
    </dgm:pt>
    <dgm:pt modelId="{8D1A217F-D8ED-4C6A-80E6-9418C704DC3C}" type="parTrans" cxnId="{5A82CD8D-5F06-4DC4-8243-571D3802211D}">
      <dgm:prSet/>
      <dgm:spPr/>
      <dgm:t>
        <a:bodyPr/>
        <a:lstStyle/>
        <a:p>
          <a:endParaRPr lang="en-GB" sz="650"/>
        </a:p>
      </dgm:t>
    </dgm:pt>
    <dgm:pt modelId="{72584622-3201-45C7-8932-5B18B5DC2351}" type="sibTrans" cxnId="{5A82CD8D-5F06-4DC4-8243-571D3802211D}">
      <dgm:prSet/>
      <dgm:spPr/>
      <dgm:t>
        <a:bodyPr/>
        <a:lstStyle/>
        <a:p>
          <a:endParaRPr lang="en-GB" sz="650"/>
        </a:p>
      </dgm:t>
    </dgm:pt>
    <dgm:pt modelId="{25EF3E99-5B5E-4997-8027-31C7C16F2F50}">
      <dgm:prSet phldrT="[Text]" custT="1"/>
      <dgm:spPr/>
      <dgm:t>
        <a:bodyPr/>
        <a:lstStyle/>
        <a:p>
          <a:r>
            <a:rPr lang="en-GB" sz="1800" b="0" i="0" u="none" dirty="0">
              <a:solidFill>
                <a:schemeClr val="tx1"/>
              </a:solidFill>
            </a:rPr>
            <a:t>A computer network is a group of computer systems and other computing hardware devices that are linked together. Through the use of communication channels, networks enable communication and resource-sharing to take place among users. In simple terms a computer network can be defined as two or more computers which are connected together.</a:t>
          </a:r>
        </a:p>
        <a:p>
          <a:endParaRPr lang="en-GB" sz="1600" dirty="0">
            <a:solidFill>
              <a:schemeClr val="bg1"/>
            </a:solidFill>
          </a:endParaRPr>
        </a:p>
      </dgm:t>
    </dgm:pt>
    <dgm:pt modelId="{6C0004E5-F683-41C0-BF3C-406CBA2BA639}" type="sibTrans" cxnId="{EBAA904B-B5D3-4CAE-B9EF-556D544A7722}">
      <dgm:prSet/>
      <dgm:spPr/>
      <dgm:t>
        <a:bodyPr/>
        <a:lstStyle/>
        <a:p>
          <a:endParaRPr lang="en-GB" sz="650"/>
        </a:p>
      </dgm:t>
    </dgm:pt>
    <dgm:pt modelId="{A8E0EF33-4BC2-4545-89F8-694C74385B00}" type="parTrans" cxnId="{EBAA904B-B5D3-4CAE-B9EF-556D544A7722}">
      <dgm:prSet/>
      <dgm:spPr/>
      <dgm:t>
        <a:bodyPr/>
        <a:lstStyle/>
        <a:p>
          <a:endParaRPr lang="en-GB" sz="650"/>
        </a:p>
      </dgm:t>
    </dgm:pt>
    <dgm:pt modelId="{3D85C90E-A8E6-4E2F-B50F-1B501B83C293}">
      <dgm:prSet phldrT="[Text]" custT="1"/>
      <dgm:spPr/>
      <dgm:t>
        <a:bodyPr anchor="t"/>
        <a:lstStyle/>
        <a:p>
          <a:pPr algn="ctr"/>
          <a:r>
            <a:rPr lang="en-GB" sz="650" dirty="0"/>
            <a:t>SQL Injection</a:t>
          </a:r>
        </a:p>
        <a:p>
          <a:pPr algn="ctr"/>
          <a:endParaRPr lang="en-GB" sz="650" b="0" dirty="0"/>
        </a:p>
        <a:p>
          <a:pPr algn="ctr">
            <a:buFont typeface="Arial" panose="020B0604020202020204" pitchFamily="34" charset="0"/>
            <a:buChar char="•"/>
          </a:pPr>
          <a:r>
            <a:rPr lang="en-GB" sz="650" b="0" i="0" u="none" dirty="0"/>
            <a:t>- This is a technique where malicious users can inject SQL commands into existing SQL statements.</a:t>
          </a:r>
        </a:p>
        <a:p>
          <a:pPr algn="ctr">
            <a:buFont typeface="Arial" panose="020B0604020202020204" pitchFamily="34" charset="0"/>
            <a:buChar char="•"/>
          </a:pPr>
          <a:endParaRPr lang="en-GB" sz="650" b="0" i="0" u="none" dirty="0"/>
        </a:p>
        <a:p>
          <a:pPr algn="ctr">
            <a:buFont typeface="Arial" panose="020B0604020202020204" pitchFamily="34" charset="0"/>
            <a:buChar char="•"/>
          </a:pPr>
          <a:r>
            <a:rPr lang="en-GB" sz="650" b="0" i="0" u="none" dirty="0"/>
            <a:t>- Injected SQL commands can alter SQL statements and compromise the security of information held in database systems.</a:t>
          </a:r>
          <a:endParaRPr lang="en-GB" sz="650" dirty="0"/>
        </a:p>
      </dgm:t>
    </dgm:pt>
    <dgm:pt modelId="{A9F7850E-A164-448E-96FE-16C59D513A13}" type="parTrans" cxnId="{0A4EB0AD-728D-4944-A811-B229AE1EF2A0}">
      <dgm:prSet/>
      <dgm:spPr/>
      <dgm:t>
        <a:bodyPr/>
        <a:lstStyle/>
        <a:p>
          <a:endParaRPr lang="en-GB" sz="650"/>
        </a:p>
      </dgm:t>
    </dgm:pt>
    <dgm:pt modelId="{3464ABAE-E3AE-43B6-AEF3-E637D0CE3B48}" type="sibTrans" cxnId="{0A4EB0AD-728D-4944-A811-B229AE1EF2A0}">
      <dgm:prSet/>
      <dgm:spPr/>
      <dgm:t>
        <a:bodyPr/>
        <a:lstStyle/>
        <a:p>
          <a:endParaRPr lang="en-GB" sz="650"/>
        </a:p>
      </dgm:t>
    </dgm:pt>
    <dgm:pt modelId="{E45F00E5-3960-4DF5-9A1C-7F8FE57AABEB}">
      <dgm:prSet phldrT="[Text]" custT="1"/>
      <dgm:spPr>
        <a:solidFill>
          <a:srgbClr val="92D050"/>
        </a:solidFill>
      </dgm:spPr>
      <dgm:t>
        <a:bodyPr anchor="t"/>
        <a:lstStyle/>
        <a:p>
          <a:r>
            <a:rPr lang="en-GB" sz="650" dirty="0">
              <a:solidFill>
                <a:schemeClr val="bg1"/>
              </a:solidFill>
            </a:rPr>
            <a:t>Forms of Cyberattack</a:t>
          </a:r>
        </a:p>
        <a:p>
          <a:endParaRPr lang="en-GB" sz="650" dirty="0">
            <a:solidFill>
              <a:schemeClr val="bg1"/>
            </a:solidFill>
          </a:endParaRPr>
        </a:p>
        <a:p>
          <a:r>
            <a:rPr lang="en-GB" sz="650" dirty="0">
              <a:solidFill>
                <a:schemeClr val="bg1"/>
              </a:solidFill>
            </a:rPr>
            <a:t>In Mathematics 4 x 2 is the. </a:t>
          </a:r>
        </a:p>
      </dgm:t>
    </dgm:pt>
    <dgm:pt modelId="{AB6DA34E-E641-49ED-BCEA-35D431BE93FE}" type="sibTrans" cxnId="{74FA06B3-EC47-42F4-BAD7-8E8D26D5BDAB}">
      <dgm:prSet/>
      <dgm:spPr/>
      <dgm:t>
        <a:bodyPr/>
        <a:lstStyle/>
        <a:p>
          <a:endParaRPr lang="en-GB" sz="650"/>
        </a:p>
      </dgm:t>
    </dgm:pt>
    <dgm:pt modelId="{A9D37B2C-987D-413C-8BE7-B0D9997894FB}" type="parTrans" cxnId="{74FA06B3-EC47-42F4-BAD7-8E8D26D5BDAB}">
      <dgm:prSet/>
      <dgm:spPr/>
      <dgm:t>
        <a:bodyPr/>
        <a:lstStyle/>
        <a:p>
          <a:endParaRPr lang="en-GB" sz="650"/>
        </a:p>
      </dgm:t>
    </dgm:pt>
    <dgm:pt modelId="{1F3283A3-5208-4C1E-80B2-743FA9EAA3A1}">
      <dgm:prSet phldrT="[Text]" custT="1"/>
      <dgm:spPr>
        <a:solidFill>
          <a:srgbClr val="92D050"/>
        </a:solidFill>
      </dgm:spPr>
      <dgm:t>
        <a:bodyPr anchor="t"/>
        <a:lstStyle/>
        <a:p>
          <a:pPr algn="ctr"/>
          <a:r>
            <a:rPr lang="en-GB" sz="650" b="0" i="0" u="none" dirty="0"/>
            <a:t>Methods of Identifying Vulnerabilities in Computer Systems</a:t>
          </a:r>
          <a:endParaRPr lang="en-GB" sz="650" b="0" i="0" u="none" dirty="0">
            <a:solidFill>
              <a:schemeClr val="bg1"/>
            </a:solidFill>
          </a:endParaRPr>
        </a:p>
      </dgm:t>
    </dgm:pt>
    <dgm:pt modelId="{7ED372FE-2781-404B-BC4C-27B8A30F02C0}" type="sibTrans" cxnId="{58AE019D-F3A2-4074-8588-8BC05723993E}">
      <dgm:prSet/>
      <dgm:spPr/>
      <dgm:t>
        <a:bodyPr/>
        <a:lstStyle/>
        <a:p>
          <a:endParaRPr lang="en-GB" sz="650"/>
        </a:p>
      </dgm:t>
    </dgm:pt>
    <dgm:pt modelId="{73C36F4D-DA8E-416E-9988-5FAEB1174A3E}" type="parTrans" cxnId="{58AE019D-F3A2-4074-8588-8BC05723993E}">
      <dgm:prSet/>
      <dgm:spPr/>
      <dgm:t>
        <a:bodyPr/>
        <a:lstStyle/>
        <a:p>
          <a:endParaRPr lang="en-GB" sz="650"/>
        </a:p>
      </dgm:t>
    </dgm:pt>
    <dgm:pt modelId="{0D4AC1EC-20D0-4B93-9BA5-1F0B08AEE239}">
      <dgm:prSet phldrT="[Text]" custT="1"/>
      <dgm:spPr/>
      <dgm:t>
        <a:bodyPr anchor="t"/>
        <a:lstStyle/>
        <a:p>
          <a:pPr algn="ctr"/>
          <a:r>
            <a:rPr lang="en-GB" sz="650" dirty="0"/>
            <a:t>Password-based</a:t>
          </a:r>
        </a:p>
        <a:p>
          <a:pPr algn="ctr"/>
          <a:endParaRPr lang="en-GB" sz="650" b="0" dirty="0"/>
        </a:p>
        <a:p>
          <a:pPr algn="ctr">
            <a:buFont typeface="Arial" panose="020B0604020202020204" pitchFamily="34" charset="0"/>
            <a:buChar char="•"/>
          </a:pPr>
          <a:r>
            <a:rPr lang="en-GB" sz="650" b="0" i="0" u="none" dirty="0"/>
            <a:t>- The following types of password attacks can be carried out by an individual / computer program:</a:t>
          </a:r>
        </a:p>
        <a:p>
          <a:pPr algn="ctr">
            <a:buFont typeface="Arial" panose="020B0604020202020204" pitchFamily="34" charset="0"/>
            <a:buChar char="•"/>
          </a:pPr>
          <a:endParaRPr lang="en-GB" sz="650" b="0" i="0" u="none" dirty="0"/>
        </a:p>
        <a:p>
          <a:pPr algn="ctr">
            <a:buFont typeface="Arial" panose="020B0604020202020204" pitchFamily="34" charset="0"/>
            <a:buChar char="•"/>
          </a:pPr>
          <a:r>
            <a:rPr lang="en-GB" sz="650" b="0" i="0" u="none" dirty="0"/>
            <a:t>- Dictionary Attack</a:t>
          </a:r>
        </a:p>
        <a:p>
          <a:pPr algn="ctr">
            <a:buFont typeface="Arial" panose="020B0604020202020204" pitchFamily="34" charset="0"/>
            <a:buChar char="•"/>
          </a:pPr>
          <a:r>
            <a:rPr lang="en-GB" sz="650" dirty="0"/>
            <a:t>- Brute Force Attack</a:t>
          </a:r>
        </a:p>
        <a:p>
          <a:pPr algn="ctr">
            <a:buFont typeface="Arial" panose="020B0604020202020204" pitchFamily="34" charset="0"/>
            <a:buChar char="•"/>
          </a:pPr>
          <a:r>
            <a:rPr lang="en-GB" sz="650" dirty="0"/>
            <a:t>- Guess</a:t>
          </a:r>
        </a:p>
      </dgm:t>
    </dgm:pt>
    <dgm:pt modelId="{952E3736-96C7-493C-8A5F-8F8CB3E656B7}" type="parTrans" cxnId="{C139EA8E-AACB-4A33-BF8F-486FFD98589C}">
      <dgm:prSet/>
      <dgm:spPr/>
      <dgm:t>
        <a:bodyPr/>
        <a:lstStyle/>
        <a:p>
          <a:endParaRPr lang="en-GB" sz="650"/>
        </a:p>
      </dgm:t>
    </dgm:pt>
    <dgm:pt modelId="{DA821D3C-7656-4024-8F20-F8804C2C2D85}" type="sibTrans" cxnId="{C139EA8E-AACB-4A33-BF8F-486FFD98589C}">
      <dgm:prSet/>
      <dgm:spPr/>
      <dgm:t>
        <a:bodyPr/>
        <a:lstStyle/>
        <a:p>
          <a:endParaRPr lang="en-GB" sz="650"/>
        </a:p>
      </dgm:t>
    </dgm:pt>
    <dgm:pt modelId="{CD30AB25-C5DA-4393-AD67-95376E124FCE}">
      <dgm:prSet phldrT="[Text]" custT="1"/>
      <dgm:spPr/>
      <dgm:t>
        <a:bodyPr anchor="t"/>
        <a:lstStyle/>
        <a:p>
          <a:pPr algn="ctr"/>
          <a:r>
            <a:rPr lang="en-GB" sz="650" dirty="0"/>
            <a:t>Shoulder Surfing</a:t>
          </a:r>
        </a:p>
        <a:p>
          <a:endParaRPr lang="en-GB" sz="650" dirty="0"/>
        </a:p>
        <a:p>
          <a:pPr algn="ctr"/>
          <a:r>
            <a:rPr lang="en-GB" sz="650" dirty="0"/>
            <a:t>- This type of attack uses direct observation to get information from a user. </a:t>
          </a:r>
        </a:p>
        <a:p>
          <a:pPr algn="ctr"/>
          <a:endParaRPr lang="en-GB" sz="650" dirty="0"/>
        </a:p>
        <a:p>
          <a:pPr algn="ctr"/>
          <a:r>
            <a:rPr lang="en-GB" sz="650" dirty="0"/>
            <a:t>- It is relatively simple to perform as it can involve standing next to someone and watching them as they fill out a form, or enter a PIN number.</a:t>
          </a:r>
        </a:p>
      </dgm:t>
    </dgm:pt>
    <dgm:pt modelId="{4631AA26-3D61-40E5-9020-A320C47334CB}" type="sibTrans" cxnId="{1D73A842-B124-4834-B152-BA3A8A9AD454}">
      <dgm:prSet/>
      <dgm:spPr/>
      <dgm:t>
        <a:bodyPr/>
        <a:lstStyle/>
        <a:p>
          <a:endParaRPr lang="en-GB" sz="650"/>
        </a:p>
      </dgm:t>
    </dgm:pt>
    <dgm:pt modelId="{5E4D7D2D-1394-439E-B5E5-179D8CDEE51F}" type="parTrans" cxnId="{1D73A842-B124-4834-B152-BA3A8A9AD454}">
      <dgm:prSet/>
      <dgm:spPr/>
      <dgm:t>
        <a:bodyPr/>
        <a:lstStyle/>
        <a:p>
          <a:endParaRPr lang="en-GB" sz="650"/>
        </a:p>
      </dgm:t>
    </dgm:pt>
    <dgm:pt modelId="{8DA6558D-BDE5-41BA-B8C4-AC0EA1F522E7}">
      <dgm:prSet phldrT="[Text]" custT="1"/>
      <dgm:spPr/>
      <dgm:t>
        <a:bodyPr anchor="t"/>
        <a:lstStyle/>
        <a:p>
          <a:pPr algn="ctr"/>
          <a:r>
            <a:rPr lang="en-GB" sz="650" dirty="0"/>
            <a:t>IP Address Spoofing</a:t>
          </a:r>
        </a:p>
        <a:p>
          <a:pPr algn="ctr"/>
          <a:endParaRPr lang="en-GB" sz="650" b="0" dirty="0"/>
        </a:p>
        <a:p>
          <a:pPr algn="ctr">
            <a:buFont typeface="Arial" panose="020B0604020202020204" pitchFamily="34" charset="0"/>
            <a:buChar char="•"/>
          </a:pPr>
          <a:r>
            <a:rPr lang="en-GB" sz="650" b="0" i="0" u="none" dirty="0"/>
            <a:t>- IP address spoofing involves an attacker changing the IP address of a website so that a visitor who types in the URL of a website is taken to a fraudulent website. </a:t>
          </a:r>
        </a:p>
        <a:p>
          <a:pPr algn="ctr">
            <a:buFont typeface="Arial" panose="020B0604020202020204" pitchFamily="34" charset="0"/>
            <a:buChar char="•"/>
          </a:pPr>
          <a:endParaRPr lang="en-GB" sz="650" b="0" i="0" u="none" dirty="0"/>
        </a:p>
        <a:p>
          <a:pPr algn="ctr">
            <a:buFont typeface="Arial" panose="020B0604020202020204" pitchFamily="34" charset="0"/>
            <a:buChar char="•"/>
          </a:pPr>
          <a:r>
            <a:rPr lang="en-GB" sz="650" b="0" i="0" u="none" dirty="0"/>
            <a:t>- The attacker can then use this website to steal sensitive data.</a:t>
          </a:r>
          <a:endParaRPr lang="en-GB" sz="650" dirty="0"/>
        </a:p>
      </dgm:t>
    </dgm:pt>
    <dgm:pt modelId="{1634D855-2B59-4E21-85F3-3B2DFC5E260D}" type="parTrans" cxnId="{5E1B2060-054F-4D90-8532-F2557EC17DBC}">
      <dgm:prSet/>
      <dgm:spPr/>
      <dgm:t>
        <a:bodyPr/>
        <a:lstStyle/>
        <a:p>
          <a:endParaRPr lang="en-GB" sz="650"/>
        </a:p>
      </dgm:t>
    </dgm:pt>
    <dgm:pt modelId="{63614F64-D507-402B-B867-C351D6BDC0D9}" type="sibTrans" cxnId="{5E1B2060-054F-4D90-8532-F2557EC17DBC}">
      <dgm:prSet/>
      <dgm:spPr/>
      <dgm:t>
        <a:bodyPr/>
        <a:lstStyle/>
        <a:p>
          <a:endParaRPr lang="en-GB" sz="650"/>
        </a:p>
      </dgm:t>
    </dgm:pt>
    <dgm:pt modelId="{F7AA9791-06D4-4BC6-A3EE-9394B2951F12}">
      <dgm:prSet phldrT="[Text]" custT="1"/>
      <dgm:spPr/>
      <dgm:t>
        <a:bodyPr anchor="t"/>
        <a:lstStyle/>
        <a:p>
          <a:pPr algn="ctr"/>
          <a:r>
            <a:rPr lang="en-GB" sz="650" dirty="0"/>
            <a:t>Social Engineering</a:t>
          </a:r>
        </a:p>
        <a:p>
          <a:pPr algn="ctr"/>
          <a:endParaRPr lang="en-GB" sz="650" b="0" dirty="0"/>
        </a:p>
        <a:p>
          <a:pPr algn="ctr">
            <a:buFont typeface="Arial" panose="020B0604020202020204" pitchFamily="34" charset="0"/>
            <a:buChar char="•"/>
          </a:pPr>
          <a:r>
            <a:rPr lang="en-GB" sz="650" b="0" i="0" u="none" dirty="0"/>
            <a:t>- Social engineering involves tricking a user into giving out sensitive information such as a password by posing as a system administrator.</a:t>
          </a:r>
        </a:p>
        <a:p>
          <a:pPr algn="ctr">
            <a:buFont typeface="Arial" panose="020B0604020202020204" pitchFamily="34" charset="0"/>
            <a:buChar char="•"/>
          </a:pPr>
          <a:r>
            <a:rPr lang="en-GB" sz="650" b="0" i="0" u="none" dirty="0"/>
            <a:t> </a:t>
          </a:r>
        </a:p>
        <a:p>
          <a:pPr algn="ctr">
            <a:buFont typeface="Arial" panose="020B0604020202020204" pitchFamily="34" charset="0"/>
            <a:buChar char="•"/>
          </a:pPr>
          <a:r>
            <a:rPr lang="en-GB" sz="650" b="0" i="0" u="none" dirty="0"/>
            <a:t>- This type of attack is normally carried out through phishing emails.</a:t>
          </a:r>
          <a:endParaRPr lang="en-GB" sz="650" dirty="0"/>
        </a:p>
      </dgm:t>
    </dgm:pt>
    <dgm:pt modelId="{7DCB8EFE-8C8E-4912-8BB0-92AC8210076C}" type="parTrans" cxnId="{F0AE2F1F-EAE1-4985-A148-FF9AC342CD19}">
      <dgm:prSet/>
      <dgm:spPr/>
      <dgm:t>
        <a:bodyPr/>
        <a:lstStyle/>
        <a:p>
          <a:endParaRPr lang="en-GB" sz="650"/>
        </a:p>
      </dgm:t>
    </dgm:pt>
    <dgm:pt modelId="{323F2234-8BD7-4E2F-A3C5-A84A2F5E09FE}" type="sibTrans" cxnId="{F0AE2F1F-EAE1-4985-A148-FF9AC342CD19}">
      <dgm:prSet/>
      <dgm:spPr/>
      <dgm:t>
        <a:bodyPr/>
        <a:lstStyle/>
        <a:p>
          <a:endParaRPr lang="en-GB" sz="650"/>
        </a:p>
      </dgm:t>
    </dgm:pt>
    <dgm:pt modelId="{022EF269-B730-4805-ABD7-8A214C5C1B76}">
      <dgm:prSet phldrT="[Text]" custT="1"/>
      <dgm:spPr/>
      <dgm:t>
        <a:bodyPr anchor="t"/>
        <a:lstStyle/>
        <a:p>
          <a:pPr algn="ctr"/>
          <a:r>
            <a:rPr lang="en-GB" sz="650" dirty="0"/>
            <a:t>Types of Malware</a:t>
          </a:r>
        </a:p>
        <a:p>
          <a:pPr algn="ctr"/>
          <a:endParaRPr lang="en-GB" sz="650" dirty="0"/>
        </a:p>
        <a:p>
          <a:pPr algn="ctr">
            <a:buFontTx/>
            <a:buChar char="-"/>
          </a:pPr>
          <a:r>
            <a:rPr lang="en-GB" sz="650" dirty="0"/>
            <a:t>Virus</a:t>
          </a:r>
        </a:p>
        <a:p>
          <a:pPr algn="ctr">
            <a:buFontTx/>
            <a:buChar char="-"/>
          </a:pPr>
          <a:r>
            <a:rPr lang="en-GB" sz="650" dirty="0"/>
            <a:t>Worm</a:t>
          </a:r>
        </a:p>
        <a:p>
          <a:pPr algn="ctr">
            <a:buFontTx/>
            <a:buChar char="-"/>
          </a:pPr>
          <a:r>
            <a:rPr lang="en-GB" sz="650" dirty="0"/>
            <a:t>Trojan</a:t>
          </a:r>
        </a:p>
        <a:p>
          <a:pPr algn="ctr">
            <a:buFontTx/>
            <a:buChar char="-"/>
          </a:pPr>
          <a:r>
            <a:rPr lang="en-GB" sz="650" dirty="0"/>
            <a:t>Keylogger</a:t>
          </a:r>
        </a:p>
        <a:p>
          <a:pPr algn="ctr">
            <a:buFontTx/>
            <a:buChar char="-"/>
          </a:pPr>
          <a:r>
            <a:rPr lang="en-GB" sz="650" dirty="0"/>
            <a:t>Adware</a:t>
          </a:r>
        </a:p>
        <a:p>
          <a:pPr algn="ctr">
            <a:buFontTx/>
            <a:buChar char="-"/>
          </a:pPr>
          <a:r>
            <a:rPr lang="en-GB" sz="650" dirty="0"/>
            <a:t>Spyware</a:t>
          </a:r>
        </a:p>
      </dgm:t>
    </dgm:pt>
    <dgm:pt modelId="{17877889-A5D4-4006-BF49-1C9CB57F1A30}" type="sibTrans" cxnId="{55158658-FE2C-4872-AE59-106515EB5F07}">
      <dgm:prSet/>
      <dgm:spPr/>
      <dgm:t>
        <a:bodyPr/>
        <a:lstStyle/>
        <a:p>
          <a:endParaRPr lang="en-GB" sz="650"/>
        </a:p>
      </dgm:t>
    </dgm:pt>
    <dgm:pt modelId="{8BF72562-A324-416E-A497-9087354BA578}" type="parTrans" cxnId="{55158658-FE2C-4872-AE59-106515EB5F07}">
      <dgm:prSet/>
      <dgm:spPr/>
      <dgm:t>
        <a:bodyPr/>
        <a:lstStyle/>
        <a:p>
          <a:endParaRPr lang="en-GB" sz="650"/>
        </a:p>
      </dgm:t>
    </dgm:pt>
    <dgm:pt modelId="{1B20BBAE-2451-455D-B825-CC021CB0BEFB}">
      <dgm:prSet phldrT="[Text]" custT="1"/>
      <dgm:spPr>
        <a:solidFill>
          <a:srgbClr val="92D050"/>
        </a:solidFill>
      </dgm:spPr>
      <dgm:t>
        <a:bodyPr anchor="t"/>
        <a:lstStyle/>
        <a:p>
          <a:pPr algn="ctr"/>
          <a:endParaRPr lang="en-GB" sz="650" b="0" i="0" u="none" dirty="0"/>
        </a:p>
        <a:p>
          <a:pPr algn="ctr"/>
          <a:endParaRPr lang="en-GB" sz="650" b="0" i="0" u="none" dirty="0">
            <a:solidFill>
              <a:schemeClr val="bg1"/>
            </a:solidFill>
          </a:endParaRPr>
        </a:p>
        <a:p>
          <a:pPr algn="ctr"/>
          <a:endParaRPr lang="en-GB" sz="650" b="0" i="0" u="none" dirty="0">
            <a:solidFill>
              <a:schemeClr val="bg1"/>
            </a:solidFill>
          </a:endParaRPr>
        </a:p>
      </dgm:t>
    </dgm:pt>
    <dgm:pt modelId="{6F9AC65D-035E-49C2-BECB-FF7D82179FF5}" type="parTrans" cxnId="{98ED5ED6-E2DC-4FF3-84E9-0769819E5896}">
      <dgm:prSet/>
      <dgm:spPr/>
      <dgm:t>
        <a:bodyPr/>
        <a:lstStyle/>
        <a:p>
          <a:endParaRPr lang="en-GB" sz="650"/>
        </a:p>
      </dgm:t>
    </dgm:pt>
    <dgm:pt modelId="{D7082716-5DD6-4958-BBC1-BB3DD6FAC0A3}" type="sibTrans" cxnId="{98ED5ED6-E2DC-4FF3-84E9-0769819E5896}">
      <dgm:prSet/>
      <dgm:spPr/>
      <dgm:t>
        <a:bodyPr/>
        <a:lstStyle/>
        <a:p>
          <a:endParaRPr lang="en-GB" sz="650"/>
        </a:p>
      </dgm:t>
    </dgm:pt>
    <dgm:pt modelId="{2E39CE29-3771-4488-B325-E8C78E478027}">
      <dgm:prSet phldrT="[Text]" custT="1"/>
      <dgm:spPr>
        <a:solidFill>
          <a:srgbClr val="92D050"/>
        </a:solidFill>
      </dgm:spPr>
      <dgm:t>
        <a:bodyPr anchor="t"/>
        <a:lstStyle/>
        <a:p>
          <a:pPr algn="ctr"/>
          <a:endParaRPr lang="en-GB" sz="650" b="0" i="0" u="none" dirty="0">
            <a:solidFill>
              <a:schemeClr val="bg1"/>
            </a:solidFill>
          </a:endParaRPr>
        </a:p>
      </dgm:t>
    </dgm:pt>
    <dgm:pt modelId="{A7E3B086-15A0-4EE3-BBBF-B63E00BCBB28}" type="parTrans" cxnId="{CAE1EF91-5779-4264-A5A4-358BB5369641}">
      <dgm:prSet/>
      <dgm:spPr/>
      <dgm:t>
        <a:bodyPr/>
        <a:lstStyle/>
        <a:p>
          <a:endParaRPr lang="en-GB" sz="650"/>
        </a:p>
      </dgm:t>
    </dgm:pt>
    <dgm:pt modelId="{FB9D3D63-7F44-4788-BAE4-070757AE5127}" type="sibTrans" cxnId="{CAE1EF91-5779-4264-A5A4-358BB5369641}">
      <dgm:prSet/>
      <dgm:spPr/>
      <dgm:t>
        <a:bodyPr/>
        <a:lstStyle/>
        <a:p>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7D8AC-3B28-4AD7-93A6-9C2C2714422E}"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4F6B154C-89E3-44CE-8974-9017C08E7C5B}">
      <dgm:prSet phldrT="[Text]"/>
      <dgm:spPr/>
      <dgm:t>
        <a:bodyPr/>
        <a:lstStyle/>
        <a:p>
          <a:r>
            <a:rPr lang="en-GB" dirty="0"/>
            <a:t>5. Application Layer</a:t>
          </a:r>
        </a:p>
      </dgm:t>
    </dgm:pt>
    <dgm:pt modelId="{BF1472CE-954D-47F9-B7B2-BF02697D01BB}" type="parTrans" cxnId="{C4944CF6-8C46-4AC6-9733-866E4061ADEF}">
      <dgm:prSet/>
      <dgm:spPr/>
      <dgm:t>
        <a:bodyPr/>
        <a:lstStyle/>
        <a:p>
          <a:endParaRPr lang="en-GB"/>
        </a:p>
      </dgm:t>
    </dgm:pt>
    <dgm:pt modelId="{3BECB8C3-EB12-490E-A9B6-7E3D5D8FF4B8}" type="sibTrans" cxnId="{C4944CF6-8C46-4AC6-9733-866E4061ADEF}">
      <dgm:prSet/>
      <dgm:spPr/>
      <dgm:t>
        <a:bodyPr/>
        <a:lstStyle/>
        <a:p>
          <a:endParaRPr lang="en-GB"/>
        </a:p>
      </dgm:t>
    </dgm:pt>
    <dgm:pt modelId="{8CD33B85-F47C-4517-965B-2FE391883978}">
      <dgm:prSet phldrT="[Text]"/>
      <dgm:spPr/>
      <dgm:t>
        <a:bodyPr/>
        <a:lstStyle/>
        <a:p>
          <a:r>
            <a:rPr lang="en-GB" dirty="0"/>
            <a:t>4. Transport Layer</a:t>
          </a:r>
        </a:p>
      </dgm:t>
    </dgm:pt>
    <dgm:pt modelId="{DF53EEA1-D33A-4CF3-B74D-D37AD4317A1C}" type="parTrans" cxnId="{CD25A675-A2A8-43A8-9090-5314A3953083}">
      <dgm:prSet/>
      <dgm:spPr/>
      <dgm:t>
        <a:bodyPr/>
        <a:lstStyle/>
        <a:p>
          <a:endParaRPr lang="en-GB"/>
        </a:p>
      </dgm:t>
    </dgm:pt>
    <dgm:pt modelId="{D180CD00-19EB-4AE1-8F61-2A3BE4960BF5}" type="sibTrans" cxnId="{CD25A675-A2A8-43A8-9090-5314A3953083}">
      <dgm:prSet/>
      <dgm:spPr/>
      <dgm:t>
        <a:bodyPr/>
        <a:lstStyle/>
        <a:p>
          <a:endParaRPr lang="en-GB"/>
        </a:p>
      </dgm:t>
    </dgm:pt>
    <dgm:pt modelId="{CD228035-82C3-4D1C-A45A-E3DC057ACA2D}">
      <dgm:prSet phldrT="[Text]"/>
      <dgm:spPr/>
      <dgm:t>
        <a:bodyPr/>
        <a:lstStyle/>
        <a:p>
          <a:r>
            <a:rPr lang="en-GB" dirty="0"/>
            <a:t>3. Network Layer</a:t>
          </a:r>
        </a:p>
      </dgm:t>
    </dgm:pt>
    <dgm:pt modelId="{F2E137CE-AD59-425A-8437-5C20E0EAB2A4}" type="parTrans" cxnId="{797FA06B-BEBB-472F-8E55-E8F071688F78}">
      <dgm:prSet/>
      <dgm:spPr/>
      <dgm:t>
        <a:bodyPr/>
        <a:lstStyle/>
        <a:p>
          <a:endParaRPr lang="en-GB"/>
        </a:p>
      </dgm:t>
    </dgm:pt>
    <dgm:pt modelId="{11AD17CD-5D56-4847-B2BB-B362207D2F7E}" type="sibTrans" cxnId="{797FA06B-BEBB-472F-8E55-E8F071688F78}">
      <dgm:prSet/>
      <dgm:spPr/>
      <dgm:t>
        <a:bodyPr/>
        <a:lstStyle/>
        <a:p>
          <a:endParaRPr lang="en-GB"/>
        </a:p>
      </dgm:t>
    </dgm:pt>
    <dgm:pt modelId="{7B76C557-64AB-4EFE-A934-BD361AE9B56B}">
      <dgm:prSet phldrT="[Text]"/>
      <dgm:spPr/>
      <dgm:t>
        <a:bodyPr/>
        <a:lstStyle/>
        <a:p>
          <a:r>
            <a:rPr lang="en-GB" dirty="0"/>
            <a:t>2. Data Link Layer</a:t>
          </a:r>
        </a:p>
      </dgm:t>
    </dgm:pt>
    <dgm:pt modelId="{442B994B-A026-44F9-96B5-D31E7FF82B36}" type="parTrans" cxnId="{F206606C-1D86-4ACE-BC37-CCDB9B3749EE}">
      <dgm:prSet/>
      <dgm:spPr/>
      <dgm:t>
        <a:bodyPr/>
        <a:lstStyle/>
        <a:p>
          <a:endParaRPr lang="en-GB"/>
        </a:p>
      </dgm:t>
    </dgm:pt>
    <dgm:pt modelId="{62812101-2D26-41CD-A3B5-786FA0352108}" type="sibTrans" cxnId="{F206606C-1D86-4ACE-BC37-CCDB9B3749EE}">
      <dgm:prSet/>
      <dgm:spPr/>
      <dgm:t>
        <a:bodyPr/>
        <a:lstStyle/>
        <a:p>
          <a:endParaRPr lang="en-GB"/>
        </a:p>
      </dgm:t>
    </dgm:pt>
    <dgm:pt modelId="{6811949D-90C0-4CC4-996B-98CA7E3D2252}">
      <dgm:prSet phldrT="[Text]"/>
      <dgm:spPr/>
      <dgm:t>
        <a:bodyPr/>
        <a:lstStyle/>
        <a:p>
          <a:r>
            <a:rPr lang="en-GB" dirty="0"/>
            <a:t>1. Physical Layer</a:t>
          </a:r>
        </a:p>
      </dgm:t>
    </dgm:pt>
    <dgm:pt modelId="{14984596-AC2C-496D-BBB0-61940FB6F837}" type="parTrans" cxnId="{AAEBDF75-9B86-4EFD-915C-9B75F4465055}">
      <dgm:prSet/>
      <dgm:spPr/>
      <dgm:t>
        <a:bodyPr/>
        <a:lstStyle/>
        <a:p>
          <a:endParaRPr lang="en-GB"/>
        </a:p>
      </dgm:t>
    </dgm:pt>
    <dgm:pt modelId="{E2DB1F65-CB45-4EA0-AF73-57FC6C0A0CE3}" type="sibTrans" cxnId="{AAEBDF75-9B86-4EFD-915C-9B75F4465055}">
      <dgm:prSet/>
      <dgm:spPr/>
      <dgm:t>
        <a:bodyPr/>
        <a:lstStyle/>
        <a:p>
          <a:endParaRPr lang="en-GB"/>
        </a:p>
      </dgm:t>
    </dgm:pt>
    <dgm:pt modelId="{0F4814B6-0FF2-40EE-A16B-B7DFEE32FC97}" type="pres">
      <dgm:prSet presAssocID="{7897D8AC-3B28-4AD7-93A6-9C2C2714422E}" presName="Name0" presStyleCnt="0">
        <dgm:presLayoutVars>
          <dgm:dir/>
          <dgm:animLvl val="lvl"/>
          <dgm:resizeHandles val="exact"/>
        </dgm:presLayoutVars>
      </dgm:prSet>
      <dgm:spPr/>
    </dgm:pt>
    <dgm:pt modelId="{3EFF2CFE-61C9-4653-950C-A4B0EC8729F8}" type="pres">
      <dgm:prSet presAssocID="{4F6B154C-89E3-44CE-8974-9017C08E7C5B}" presName="linNode" presStyleCnt="0"/>
      <dgm:spPr/>
    </dgm:pt>
    <dgm:pt modelId="{3E7F850B-B02D-4434-803C-23FB56960732}" type="pres">
      <dgm:prSet presAssocID="{4F6B154C-89E3-44CE-8974-9017C08E7C5B}" presName="parentText" presStyleLbl="node1" presStyleIdx="0" presStyleCnt="5">
        <dgm:presLayoutVars>
          <dgm:chMax val="1"/>
          <dgm:bulletEnabled val="1"/>
        </dgm:presLayoutVars>
      </dgm:prSet>
      <dgm:spPr/>
    </dgm:pt>
    <dgm:pt modelId="{6599E61D-712E-4CEF-A2B7-0A0993445D44}" type="pres">
      <dgm:prSet presAssocID="{3BECB8C3-EB12-490E-A9B6-7E3D5D8FF4B8}" presName="sp" presStyleCnt="0"/>
      <dgm:spPr/>
    </dgm:pt>
    <dgm:pt modelId="{960D7FA1-E12F-4764-A782-DFF49AFA146B}" type="pres">
      <dgm:prSet presAssocID="{8CD33B85-F47C-4517-965B-2FE391883978}" presName="linNode" presStyleCnt="0"/>
      <dgm:spPr/>
    </dgm:pt>
    <dgm:pt modelId="{A069E146-EB47-4744-AF8B-3F5824E8A5AC}" type="pres">
      <dgm:prSet presAssocID="{8CD33B85-F47C-4517-965B-2FE391883978}" presName="parentText" presStyleLbl="node1" presStyleIdx="1" presStyleCnt="5">
        <dgm:presLayoutVars>
          <dgm:chMax val="1"/>
          <dgm:bulletEnabled val="1"/>
        </dgm:presLayoutVars>
      </dgm:prSet>
      <dgm:spPr/>
    </dgm:pt>
    <dgm:pt modelId="{8AEC77AD-D556-440C-9BB8-5F985FADBBE3}" type="pres">
      <dgm:prSet presAssocID="{D180CD00-19EB-4AE1-8F61-2A3BE4960BF5}" presName="sp" presStyleCnt="0"/>
      <dgm:spPr/>
    </dgm:pt>
    <dgm:pt modelId="{98B3AA66-750A-4F34-A9A1-19F985ACC4C0}" type="pres">
      <dgm:prSet presAssocID="{CD228035-82C3-4D1C-A45A-E3DC057ACA2D}" presName="linNode" presStyleCnt="0"/>
      <dgm:spPr/>
    </dgm:pt>
    <dgm:pt modelId="{AB332ED7-75CC-4977-A3AE-0618AD60C7DA}" type="pres">
      <dgm:prSet presAssocID="{CD228035-82C3-4D1C-A45A-E3DC057ACA2D}" presName="parentText" presStyleLbl="node1" presStyleIdx="2" presStyleCnt="5">
        <dgm:presLayoutVars>
          <dgm:chMax val="1"/>
          <dgm:bulletEnabled val="1"/>
        </dgm:presLayoutVars>
      </dgm:prSet>
      <dgm:spPr/>
    </dgm:pt>
    <dgm:pt modelId="{B306E08B-6C95-49DB-B296-A0F64EA090F2}" type="pres">
      <dgm:prSet presAssocID="{11AD17CD-5D56-4847-B2BB-B362207D2F7E}" presName="sp" presStyleCnt="0"/>
      <dgm:spPr/>
    </dgm:pt>
    <dgm:pt modelId="{AE0692EC-4160-4573-9490-AAA344961FD2}" type="pres">
      <dgm:prSet presAssocID="{7B76C557-64AB-4EFE-A934-BD361AE9B56B}" presName="linNode" presStyleCnt="0"/>
      <dgm:spPr/>
    </dgm:pt>
    <dgm:pt modelId="{425B6C5F-774F-4388-ADAC-AD2270B6378D}" type="pres">
      <dgm:prSet presAssocID="{7B76C557-64AB-4EFE-A934-BD361AE9B56B}" presName="parentText" presStyleLbl="node1" presStyleIdx="3" presStyleCnt="5">
        <dgm:presLayoutVars>
          <dgm:chMax val="1"/>
          <dgm:bulletEnabled val="1"/>
        </dgm:presLayoutVars>
      </dgm:prSet>
      <dgm:spPr/>
    </dgm:pt>
    <dgm:pt modelId="{E4FCA19F-13BD-4A51-A7E5-24BEFA7F289F}" type="pres">
      <dgm:prSet presAssocID="{62812101-2D26-41CD-A3B5-786FA0352108}" presName="sp" presStyleCnt="0"/>
      <dgm:spPr/>
    </dgm:pt>
    <dgm:pt modelId="{90F8526A-4921-4097-9343-09DF2A310639}" type="pres">
      <dgm:prSet presAssocID="{6811949D-90C0-4CC4-996B-98CA7E3D2252}" presName="linNode" presStyleCnt="0"/>
      <dgm:spPr/>
    </dgm:pt>
    <dgm:pt modelId="{29B7511E-ECCF-4438-885A-1F13F47935F6}" type="pres">
      <dgm:prSet presAssocID="{6811949D-90C0-4CC4-996B-98CA7E3D2252}" presName="parentText" presStyleLbl="node1" presStyleIdx="4" presStyleCnt="5">
        <dgm:presLayoutVars>
          <dgm:chMax val="1"/>
          <dgm:bulletEnabled val="1"/>
        </dgm:presLayoutVars>
      </dgm:prSet>
      <dgm:spPr/>
    </dgm:pt>
  </dgm:ptLst>
  <dgm:cxnLst>
    <dgm:cxn modelId="{71874B08-406D-4AB6-8899-8659435E8472}" type="presOf" srcId="{6811949D-90C0-4CC4-996B-98CA7E3D2252}" destId="{29B7511E-ECCF-4438-885A-1F13F47935F6}" srcOrd="0" destOrd="0" presId="urn:microsoft.com/office/officeart/2005/8/layout/vList5"/>
    <dgm:cxn modelId="{353A8F38-E071-4ADF-9630-164D2730A619}" type="presOf" srcId="{4F6B154C-89E3-44CE-8974-9017C08E7C5B}" destId="{3E7F850B-B02D-4434-803C-23FB56960732}" srcOrd="0" destOrd="0" presId="urn:microsoft.com/office/officeart/2005/8/layout/vList5"/>
    <dgm:cxn modelId="{21D27339-2699-4A7F-8D81-B2A46C4CF9BD}" type="presOf" srcId="{8CD33B85-F47C-4517-965B-2FE391883978}" destId="{A069E146-EB47-4744-AF8B-3F5824E8A5AC}" srcOrd="0" destOrd="0" presId="urn:microsoft.com/office/officeart/2005/8/layout/vList5"/>
    <dgm:cxn modelId="{797FA06B-BEBB-472F-8E55-E8F071688F78}" srcId="{7897D8AC-3B28-4AD7-93A6-9C2C2714422E}" destId="{CD228035-82C3-4D1C-A45A-E3DC057ACA2D}" srcOrd="2" destOrd="0" parTransId="{F2E137CE-AD59-425A-8437-5C20E0EAB2A4}" sibTransId="{11AD17CD-5D56-4847-B2BB-B362207D2F7E}"/>
    <dgm:cxn modelId="{F206606C-1D86-4ACE-BC37-CCDB9B3749EE}" srcId="{7897D8AC-3B28-4AD7-93A6-9C2C2714422E}" destId="{7B76C557-64AB-4EFE-A934-BD361AE9B56B}" srcOrd="3" destOrd="0" parTransId="{442B994B-A026-44F9-96B5-D31E7FF82B36}" sibTransId="{62812101-2D26-41CD-A3B5-786FA0352108}"/>
    <dgm:cxn modelId="{42D9C252-5F4E-4046-A031-837E3EA682B1}" type="presOf" srcId="{7897D8AC-3B28-4AD7-93A6-9C2C2714422E}" destId="{0F4814B6-0FF2-40EE-A16B-B7DFEE32FC97}" srcOrd="0" destOrd="0" presId="urn:microsoft.com/office/officeart/2005/8/layout/vList5"/>
    <dgm:cxn modelId="{CD25A675-A2A8-43A8-9090-5314A3953083}" srcId="{7897D8AC-3B28-4AD7-93A6-9C2C2714422E}" destId="{8CD33B85-F47C-4517-965B-2FE391883978}" srcOrd="1" destOrd="0" parTransId="{DF53EEA1-D33A-4CF3-B74D-D37AD4317A1C}" sibTransId="{D180CD00-19EB-4AE1-8F61-2A3BE4960BF5}"/>
    <dgm:cxn modelId="{AAEBDF75-9B86-4EFD-915C-9B75F4465055}" srcId="{7897D8AC-3B28-4AD7-93A6-9C2C2714422E}" destId="{6811949D-90C0-4CC4-996B-98CA7E3D2252}" srcOrd="4" destOrd="0" parTransId="{14984596-AC2C-496D-BBB0-61940FB6F837}" sibTransId="{E2DB1F65-CB45-4EA0-AF73-57FC6C0A0CE3}"/>
    <dgm:cxn modelId="{0896BF9C-BAD5-4A36-95B5-FC141735DD73}" type="presOf" srcId="{7B76C557-64AB-4EFE-A934-BD361AE9B56B}" destId="{425B6C5F-774F-4388-ADAC-AD2270B6378D}" srcOrd="0" destOrd="0" presId="urn:microsoft.com/office/officeart/2005/8/layout/vList5"/>
    <dgm:cxn modelId="{CFC5C1AE-0A4C-4732-9961-DC6E8A9C3351}" type="presOf" srcId="{CD228035-82C3-4D1C-A45A-E3DC057ACA2D}" destId="{AB332ED7-75CC-4977-A3AE-0618AD60C7DA}" srcOrd="0" destOrd="0" presId="urn:microsoft.com/office/officeart/2005/8/layout/vList5"/>
    <dgm:cxn modelId="{C4944CF6-8C46-4AC6-9733-866E4061ADEF}" srcId="{7897D8AC-3B28-4AD7-93A6-9C2C2714422E}" destId="{4F6B154C-89E3-44CE-8974-9017C08E7C5B}" srcOrd="0" destOrd="0" parTransId="{BF1472CE-954D-47F9-B7B2-BF02697D01BB}" sibTransId="{3BECB8C3-EB12-490E-A9B6-7E3D5D8FF4B8}"/>
    <dgm:cxn modelId="{C07DCAD9-EFD1-4D23-BB3A-F3A02A52FB15}" type="presParOf" srcId="{0F4814B6-0FF2-40EE-A16B-B7DFEE32FC97}" destId="{3EFF2CFE-61C9-4653-950C-A4B0EC8729F8}" srcOrd="0" destOrd="0" presId="urn:microsoft.com/office/officeart/2005/8/layout/vList5"/>
    <dgm:cxn modelId="{DA410E9D-0E5F-4EBE-B12E-65992D0F973E}" type="presParOf" srcId="{3EFF2CFE-61C9-4653-950C-A4B0EC8729F8}" destId="{3E7F850B-B02D-4434-803C-23FB56960732}" srcOrd="0" destOrd="0" presId="urn:microsoft.com/office/officeart/2005/8/layout/vList5"/>
    <dgm:cxn modelId="{C5ED8A3E-A951-421D-866B-4D21BEE88CBC}" type="presParOf" srcId="{0F4814B6-0FF2-40EE-A16B-B7DFEE32FC97}" destId="{6599E61D-712E-4CEF-A2B7-0A0993445D44}" srcOrd="1" destOrd="0" presId="urn:microsoft.com/office/officeart/2005/8/layout/vList5"/>
    <dgm:cxn modelId="{B1D841F9-42CE-4961-A60C-1A1B2BC407F8}" type="presParOf" srcId="{0F4814B6-0FF2-40EE-A16B-B7DFEE32FC97}" destId="{960D7FA1-E12F-4764-A782-DFF49AFA146B}" srcOrd="2" destOrd="0" presId="urn:microsoft.com/office/officeart/2005/8/layout/vList5"/>
    <dgm:cxn modelId="{D32CD7C2-FA63-456D-9DDF-FE808DBFC053}" type="presParOf" srcId="{960D7FA1-E12F-4764-A782-DFF49AFA146B}" destId="{A069E146-EB47-4744-AF8B-3F5824E8A5AC}" srcOrd="0" destOrd="0" presId="urn:microsoft.com/office/officeart/2005/8/layout/vList5"/>
    <dgm:cxn modelId="{923643E3-FA9C-42B5-8942-DCCFF8341203}" type="presParOf" srcId="{0F4814B6-0FF2-40EE-A16B-B7DFEE32FC97}" destId="{8AEC77AD-D556-440C-9BB8-5F985FADBBE3}" srcOrd="3" destOrd="0" presId="urn:microsoft.com/office/officeart/2005/8/layout/vList5"/>
    <dgm:cxn modelId="{A7BBFD64-BDF5-4348-9851-0FA159E90002}" type="presParOf" srcId="{0F4814B6-0FF2-40EE-A16B-B7DFEE32FC97}" destId="{98B3AA66-750A-4F34-A9A1-19F985ACC4C0}" srcOrd="4" destOrd="0" presId="urn:microsoft.com/office/officeart/2005/8/layout/vList5"/>
    <dgm:cxn modelId="{DC5ABE63-80B2-405C-94C9-00839FE31CD5}" type="presParOf" srcId="{98B3AA66-750A-4F34-A9A1-19F985ACC4C0}" destId="{AB332ED7-75CC-4977-A3AE-0618AD60C7DA}" srcOrd="0" destOrd="0" presId="urn:microsoft.com/office/officeart/2005/8/layout/vList5"/>
    <dgm:cxn modelId="{C5E5FF2F-F60B-4B9D-9A8B-C6DA38D6DF89}" type="presParOf" srcId="{0F4814B6-0FF2-40EE-A16B-B7DFEE32FC97}" destId="{B306E08B-6C95-49DB-B296-A0F64EA090F2}" srcOrd="5" destOrd="0" presId="urn:microsoft.com/office/officeart/2005/8/layout/vList5"/>
    <dgm:cxn modelId="{A8A0EE21-155A-4FA5-A2CA-A38182DB0DE3}" type="presParOf" srcId="{0F4814B6-0FF2-40EE-A16B-B7DFEE32FC97}" destId="{AE0692EC-4160-4573-9490-AAA344961FD2}" srcOrd="6" destOrd="0" presId="urn:microsoft.com/office/officeart/2005/8/layout/vList5"/>
    <dgm:cxn modelId="{D8C0E2C6-918D-466A-8CC1-1E65B54C81BE}" type="presParOf" srcId="{AE0692EC-4160-4573-9490-AAA344961FD2}" destId="{425B6C5F-774F-4388-ADAC-AD2270B6378D}" srcOrd="0" destOrd="0" presId="urn:microsoft.com/office/officeart/2005/8/layout/vList5"/>
    <dgm:cxn modelId="{0F09495B-5758-4BAA-942F-A4E52875A7DE}" type="presParOf" srcId="{0F4814B6-0FF2-40EE-A16B-B7DFEE32FC97}" destId="{E4FCA19F-13BD-4A51-A7E5-24BEFA7F289F}" srcOrd="7" destOrd="0" presId="urn:microsoft.com/office/officeart/2005/8/layout/vList5"/>
    <dgm:cxn modelId="{1524027D-6995-4804-8B74-41AAB1A7266C}" type="presParOf" srcId="{0F4814B6-0FF2-40EE-A16B-B7DFEE32FC97}" destId="{90F8526A-4921-4097-9343-09DF2A310639}" srcOrd="8" destOrd="0" presId="urn:microsoft.com/office/officeart/2005/8/layout/vList5"/>
    <dgm:cxn modelId="{9349CAAA-2FF6-44F4-8425-B66724099B58}" type="presParOf" srcId="{90F8526A-4921-4097-9343-09DF2A310639}" destId="{29B7511E-ECCF-4438-885A-1F13F47935F6}" srcOrd="0"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ED5104FF-9BAE-44B9-98BC-E8B61AA91F8C}">
      <dgm:prSet custT="1"/>
      <dgm:spPr/>
      <dgm:t>
        <a:bodyPr/>
        <a:lstStyle/>
        <a:p>
          <a:pPr algn="ctr"/>
          <a:r>
            <a:rPr lang="en-GB" sz="600" b="0" i="0" u="none" dirty="0">
              <a:solidFill>
                <a:schemeClr val="tx1"/>
              </a:solidFill>
            </a:rPr>
            <a:t>Network</a:t>
          </a:r>
        </a:p>
      </dgm:t>
    </dgm:pt>
    <dgm:pt modelId="{66F2FFDF-CA7C-4064-A60E-8C6A91F73533}" type="parTrans" cxnId="{DF3C36FE-345E-472E-BFC5-BD6F71D97C42}">
      <dgm:prSet/>
      <dgm:spPr/>
      <dgm:t>
        <a:bodyPr/>
        <a:lstStyle/>
        <a:p>
          <a:pPr algn="ctr"/>
          <a:endParaRPr lang="en-GB" sz="600"/>
        </a:p>
      </dgm:t>
    </dgm:pt>
    <dgm:pt modelId="{280CEDC5-2491-48CF-804E-D78EEAE4727F}" type="sibTrans" cxnId="{DF3C36FE-345E-472E-BFC5-BD6F71D97C42}">
      <dgm:prSet/>
      <dgm:spPr/>
      <dgm:t>
        <a:bodyPr/>
        <a:lstStyle/>
        <a:p>
          <a:pPr algn="ctr"/>
          <a:endParaRPr lang="en-GB" sz="600"/>
        </a:p>
      </dgm:t>
    </dgm:pt>
    <dgm:pt modelId="{D9B0F987-A02D-4F43-8574-1EDD616B8369}">
      <dgm:prSet custT="1"/>
      <dgm:spPr/>
      <dgm:t>
        <a:bodyPr/>
        <a:lstStyle/>
        <a:p>
          <a:pPr algn="ctr"/>
          <a:r>
            <a:rPr lang="en-GB" sz="600" b="0" i="0" u="none" dirty="0">
              <a:solidFill>
                <a:schemeClr val="tx1"/>
              </a:solidFill>
            </a:rPr>
            <a:t>Network Interface Card</a:t>
          </a:r>
          <a:endParaRPr lang="en-GB" sz="600" b="0" dirty="0">
            <a:solidFill>
              <a:schemeClr val="tx1"/>
            </a:solidFill>
          </a:endParaRPr>
        </a:p>
      </dgm:t>
    </dgm:pt>
    <dgm:pt modelId="{40F1E98B-3781-4DB3-B83F-B384DC741B81}" type="parTrans" cxnId="{4FE02309-DB9F-4433-9D43-25BFCDA09033}">
      <dgm:prSet/>
      <dgm:spPr/>
      <dgm:t>
        <a:bodyPr/>
        <a:lstStyle/>
        <a:p>
          <a:pPr algn="ctr"/>
          <a:endParaRPr lang="en-GB" sz="600"/>
        </a:p>
      </dgm:t>
    </dgm:pt>
    <dgm:pt modelId="{25BC8A54-DAD6-4B84-ACFE-2D5A9E029127}" type="sibTrans" cxnId="{4FE02309-DB9F-4433-9D43-25BFCDA09033}">
      <dgm:prSet/>
      <dgm:spPr/>
      <dgm:t>
        <a:bodyPr/>
        <a:lstStyle/>
        <a:p>
          <a:pPr algn="ctr"/>
          <a:endParaRPr lang="en-GB" sz="600"/>
        </a:p>
      </dgm:t>
    </dgm:pt>
    <dgm:pt modelId="{10416E48-8B75-4FE7-87D2-BD2C804DE854}">
      <dgm:prSet custT="1"/>
      <dgm:spPr/>
      <dgm:t>
        <a:bodyPr/>
        <a:lstStyle/>
        <a:p>
          <a:pPr algn="ctr"/>
          <a:r>
            <a:rPr lang="en-GB" sz="600" b="0" i="0" u="none" dirty="0">
              <a:solidFill>
                <a:schemeClr val="tx1"/>
              </a:solidFill>
            </a:rPr>
            <a:t>A NIC (Network Interface Card) enables desktop and laptop computers to connect to a network</a:t>
          </a:r>
          <a:r>
            <a:rPr lang="en-GB" sz="600" b="0" i="0" u="none" dirty="0"/>
            <a:t>. </a:t>
          </a:r>
          <a:endParaRPr lang="en-GB" sz="600" b="0" dirty="0"/>
        </a:p>
      </dgm:t>
    </dgm:pt>
    <dgm:pt modelId="{08E48B27-BFFF-4647-865A-341C6E02FD21}" type="parTrans" cxnId="{DD9AEF98-6E75-4A99-AD7C-DEDB3C766E22}">
      <dgm:prSet/>
      <dgm:spPr/>
      <dgm:t>
        <a:bodyPr/>
        <a:lstStyle/>
        <a:p>
          <a:pPr algn="ctr"/>
          <a:endParaRPr lang="en-GB" sz="600"/>
        </a:p>
      </dgm:t>
    </dgm:pt>
    <dgm:pt modelId="{1DA86A92-0D84-491E-85BA-CE4D2BC4CE52}" type="sibTrans" cxnId="{DD9AEF98-6E75-4A99-AD7C-DEDB3C766E22}">
      <dgm:prSet/>
      <dgm:spPr/>
      <dgm:t>
        <a:bodyPr/>
        <a:lstStyle/>
        <a:p>
          <a:pPr algn="ctr"/>
          <a:endParaRPr lang="en-GB" sz="600"/>
        </a:p>
      </dgm:t>
    </dgm:pt>
    <dgm:pt modelId="{775CBC49-0ABD-40C0-9520-4846996BD540}">
      <dgm:prSet custT="1"/>
      <dgm:spPr/>
      <dgm:t>
        <a:bodyPr/>
        <a:lstStyle/>
        <a:p>
          <a:pPr algn="ctr"/>
          <a:r>
            <a:rPr lang="en-GB" sz="600" b="0" i="0" u="none" dirty="0">
              <a:solidFill>
                <a:schemeClr val="tx1"/>
              </a:solidFill>
            </a:rPr>
            <a:t>LAN</a:t>
          </a:r>
          <a:endParaRPr lang="en-GB" sz="600" b="0" dirty="0">
            <a:solidFill>
              <a:schemeClr val="tx1"/>
            </a:solidFill>
          </a:endParaRPr>
        </a:p>
      </dgm:t>
    </dgm:pt>
    <dgm:pt modelId="{632CC8BA-52F9-4A2D-8DE9-303BDD5193AA}" type="parTrans" cxnId="{41A0A707-C07C-4513-98C2-DCCF36422D57}">
      <dgm:prSet/>
      <dgm:spPr/>
      <dgm:t>
        <a:bodyPr/>
        <a:lstStyle/>
        <a:p>
          <a:pPr algn="ctr"/>
          <a:endParaRPr lang="en-GB" sz="600"/>
        </a:p>
      </dgm:t>
    </dgm:pt>
    <dgm:pt modelId="{15157423-6235-43B9-89A6-2C9EB1814ABA}" type="sibTrans" cxnId="{41A0A707-C07C-4513-98C2-DCCF36422D57}">
      <dgm:prSet/>
      <dgm:spPr/>
      <dgm:t>
        <a:bodyPr/>
        <a:lstStyle/>
        <a:p>
          <a:pPr algn="ctr"/>
          <a:endParaRPr lang="en-GB" sz="600"/>
        </a:p>
      </dgm:t>
    </dgm:pt>
    <dgm:pt modelId="{3F267A98-13B0-425F-A176-6A5AA26C88DD}">
      <dgm:prSet custT="1"/>
      <dgm:spPr/>
      <dgm:t>
        <a:bodyPr/>
        <a:lstStyle/>
        <a:p>
          <a:pPr algn="ctr"/>
          <a:r>
            <a:rPr lang="en-GB" sz="600" b="0" i="0" u="none" dirty="0">
              <a:solidFill>
                <a:schemeClr val="tx1"/>
              </a:solidFill>
            </a:rPr>
            <a:t>A network can be set up as a local area network which means it operates over a relatively small area e.g. a single building.</a:t>
          </a:r>
          <a:endParaRPr lang="en-GB" sz="600" b="0" dirty="0">
            <a:solidFill>
              <a:schemeClr val="tx1"/>
            </a:solidFill>
          </a:endParaRPr>
        </a:p>
      </dgm:t>
    </dgm:pt>
    <dgm:pt modelId="{1FC14361-23B2-4390-8C59-316B8E730DD2}" type="parTrans" cxnId="{08364A85-EDF9-47E1-AFFD-9D6A1CC0CF02}">
      <dgm:prSet/>
      <dgm:spPr/>
      <dgm:t>
        <a:bodyPr/>
        <a:lstStyle/>
        <a:p>
          <a:pPr algn="ctr"/>
          <a:endParaRPr lang="en-GB" sz="600"/>
        </a:p>
      </dgm:t>
    </dgm:pt>
    <dgm:pt modelId="{CC95D1E4-992B-490D-A88C-E661AF589E9E}" type="sibTrans" cxnId="{08364A85-EDF9-47E1-AFFD-9D6A1CC0CF02}">
      <dgm:prSet/>
      <dgm:spPr/>
      <dgm:t>
        <a:bodyPr/>
        <a:lstStyle/>
        <a:p>
          <a:pPr algn="ctr"/>
          <a:endParaRPr lang="en-GB" sz="600"/>
        </a:p>
      </dgm:t>
    </dgm:pt>
    <dgm:pt modelId="{B2650A0A-74B9-4120-B7C4-C475608EC2EB}">
      <dgm:prSet custT="1"/>
      <dgm:spPr/>
      <dgm:t>
        <a:bodyPr/>
        <a:lstStyle/>
        <a:p>
          <a:pPr algn="ctr"/>
          <a:r>
            <a:rPr lang="en-GB" sz="600" b="0" i="0" u="none" dirty="0">
              <a:solidFill>
                <a:schemeClr val="tx1"/>
              </a:solidFill>
            </a:rPr>
            <a:t>WAN</a:t>
          </a:r>
          <a:endParaRPr lang="en-GB" sz="600" b="0" dirty="0">
            <a:solidFill>
              <a:schemeClr val="tx1"/>
            </a:solidFill>
          </a:endParaRPr>
        </a:p>
      </dgm:t>
    </dgm:pt>
    <dgm:pt modelId="{F790D2A7-DE73-4B5F-8BB9-215C5A650DBA}" type="parTrans" cxnId="{3615C773-EF81-4BCA-ACE7-B2D628C37710}">
      <dgm:prSet/>
      <dgm:spPr/>
      <dgm:t>
        <a:bodyPr/>
        <a:lstStyle/>
        <a:p>
          <a:pPr algn="ctr"/>
          <a:endParaRPr lang="en-GB" sz="600"/>
        </a:p>
      </dgm:t>
    </dgm:pt>
    <dgm:pt modelId="{B68B4E90-252F-424D-8EDB-C54A1BEBF851}" type="sibTrans" cxnId="{3615C773-EF81-4BCA-ACE7-B2D628C37710}">
      <dgm:prSet/>
      <dgm:spPr/>
      <dgm:t>
        <a:bodyPr/>
        <a:lstStyle/>
        <a:p>
          <a:pPr algn="ctr"/>
          <a:endParaRPr lang="en-GB" sz="600"/>
        </a:p>
      </dgm:t>
    </dgm:pt>
    <dgm:pt modelId="{4D0F7EB2-1208-4B7C-B96E-CA6E41451F61}">
      <dgm:prSet custT="1"/>
      <dgm:spPr/>
      <dgm:t>
        <a:bodyPr/>
        <a:lstStyle/>
        <a:p>
          <a:pPr algn="ctr"/>
          <a:r>
            <a:rPr lang="en-GB" sz="600" b="0" i="0" u="none" dirty="0">
              <a:solidFill>
                <a:schemeClr val="tx1"/>
              </a:solidFill>
            </a:rPr>
            <a:t>A wide area network is created when multiple LANs are connected together.</a:t>
          </a:r>
          <a:endParaRPr lang="en-GB" sz="600" b="0" dirty="0">
            <a:solidFill>
              <a:schemeClr val="tx1"/>
            </a:solidFill>
          </a:endParaRPr>
        </a:p>
      </dgm:t>
    </dgm:pt>
    <dgm:pt modelId="{FBF08A91-F273-47C6-8150-A364FF93D88A}" type="parTrans" cxnId="{B56507F8-F1D3-4AF9-8FDD-2806D5EC419C}">
      <dgm:prSet/>
      <dgm:spPr/>
      <dgm:t>
        <a:bodyPr/>
        <a:lstStyle/>
        <a:p>
          <a:pPr algn="ctr"/>
          <a:endParaRPr lang="en-GB" sz="600"/>
        </a:p>
      </dgm:t>
    </dgm:pt>
    <dgm:pt modelId="{C2536C91-71B5-454E-AF09-98A849FC5A99}" type="sibTrans" cxnId="{B56507F8-F1D3-4AF9-8FDD-2806D5EC419C}">
      <dgm:prSet/>
      <dgm:spPr/>
      <dgm:t>
        <a:bodyPr/>
        <a:lstStyle/>
        <a:p>
          <a:pPr algn="ctr"/>
          <a:endParaRPr lang="en-GB" sz="600"/>
        </a:p>
      </dgm:t>
    </dgm:pt>
    <dgm:pt modelId="{3175CAFE-0C2A-447D-97FE-01D66E152F43}">
      <dgm:prSet custT="1"/>
      <dgm:spPr/>
      <dgm:t>
        <a:bodyPr/>
        <a:lstStyle/>
        <a:p>
          <a:pPr algn="ctr"/>
          <a:r>
            <a:rPr lang="en-GB" sz="600" b="0" i="0" u="none" dirty="0">
              <a:solidFill>
                <a:schemeClr val="tx1"/>
              </a:solidFill>
            </a:rPr>
            <a:t>Switch</a:t>
          </a:r>
          <a:endParaRPr lang="en-GB" sz="600" b="0" dirty="0">
            <a:solidFill>
              <a:schemeClr val="tx1"/>
            </a:solidFill>
          </a:endParaRPr>
        </a:p>
      </dgm:t>
    </dgm:pt>
    <dgm:pt modelId="{9E3B4950-E3F0-4080-9C84-4F080ECC025F}" type="parTrans" cxnId="{166E1720-2ED9-4377-B4B8-E9163E828C90}">
      <dgm:prSet/>
      <dgm:spPr/>
      <dgm:t>
        <a:bodyPr/>
        <a:lstStyle/>
        <a:p>
          <a:pPr algn="ctr"/>
          <a:endParaRPr lang="en-GB" sz="600"/>
        </a:p>
      </dgm:t>
    </dgm:pt>
    <dgm:pt modelId="{0365E52C-B824-46BA-AF74-7B1F3166436B}" type="sibTrans" cxnId="{166E1720-2ED9-4377-B4B8-E9163E828C90}">
      <dgm:prSet/>
      <dgm:spPr/>
      <dgm:t>
        <a:bodyPr/>
        <a:lstStyle/>
        <a:p>
          <a:pPr algn="ctr"/>
          <a:endParaRPr lang="en-GB" sz="600"/>
        </a:p>
      </dgm:t>
    </dgm:pt>
    <dgm:pt modelId="{AEC1BBD2-9C58-46C6-A736-A40DF6389ED3}">
      <dgm:prSet custT="1"/>
      <dgm:spPr/>
      <dgm:t>
        <a:bodyPr/>
        <a:lstStyle/>
        <a:p>
          <a:pPr algn="ctr"/>
          <a:r>
            <a:rPr lang="en-GB" sz="600" b="0" i="0" u="none" dirty="0">
              <a:solidFill>
                <a:schemeClr val="tx1"/>
              </a:solidFill>
            </a:rPr>
            <a:t>A switch is used to network multiple computers together</a:t>
          </a:r>
          <a:r>
            <a:rPr lang="en-GB" sz="600" b="0" i="0" u="none" dirty="0"/>
            <a:t>.</a:t>
          </a:r>
          <a:endParaRPr lang="en-GB" sz="600" b="0" dirty="0"/>
        </a:p>
      </dgm:t>
    </dgm:pt>
    <dgm:pt modelId="{BC5D8CB2-3773-4E69-9D0E-F2ACAB143297}" type="parTrans" cxnId="{D17AFC2E-C80D-465D-B1B6-2A4027B30FF1}">
      <dgm:prSet/>
      <dgm:spPr/>
      <dgm:t>
        <a:bodyPr/>
        <a:lstStyle/>
        <a:p>
          <a:pPr algn="ctr"/>
          <a:endParaRPr lang="en-GB" sz="600"/>
        </a:p>
      </dgm:t>
    </dgm:pt>
    <dgm:pt modelId="{575B7731-969E-48E3-A27D-C58C3C003649}" type="sibTrans" cxnId="{D17AFC2E-C80D-465D-B1B6-2A4027B30FF1}">
      <dgm:prSet/>
      <dgm:spPr/>
      <dgm:t>
        <a:bodyPr/>
        <a:lstStyle/>
        <a:p>
          <a:pPr algn="ctr"/>
          <a:endParaRPr lang="en-GB" sz="600"/>
        </a:p>
      </dgm:t>
    </dgm:pt>
    <dgm:pt modelId="{0C4A3F50-4A02-476A-B29E-7BB2EFABD980}">
      <dgm:prSet custT="1"/>
      <dgm:spPr/>
      <dgm:t>
        <a:bodyPr/>
        <a:lstStyle/>
        <a:p>
          <a:pPr algn="ctr"/>
          <a:r>
            <a:rPr lang="en-GB" sz="600" b="0" i="0" u="none" dirty="0">
              <a:solidFill>
                <a:schemeClr val="tx1"/>
              </a:solidFill>
            </a:rPr>
            <a:t>Hub</a:t>
          </a:r>
          <a:endParaRPr lang="en-GB" sz="600" b="0" dirty="0">
            <a:solidFill>
              <a:schemeClr val="tx1"/>
            </a:solidFill>
          </a:endParaRPr>
        </a:p>
      </dgm:t>
    </dgm:pt>
    <dgm:pt modelId="{8056FA7F-53A7-4BC3-93CD-B3F773B5EB99}" type="parTrans" cxnId="{2D841116-FFDE-44B7-9192-AF3E947C7B7B}">
      <dgm:prSet/>
      <dgm:spPr/>
      <dgm:t>
        <a:bodyPr/>
        <a:lstStyle/>
        <a:p>
          <a:pPr algn="ctr"/>
          <a:endParaRPr lang="en-GB" sz="600"/>
        </a:p>
      </dgm:t>
    </dgm:pt>
    <dgm:pt modelId="{384E87C6-1877-4A6B-B46D-F90DB7050376}" type="sibTrans" cxnId="{2D841116-FFDE-44B7-9192-AF3E947C7B7B}">
      <dgm:prSet/>
      <dgm:spPr/>
      <dgm:t>
        <a:bodyPr/>
        <a:lstStyle/>
        <a:p>
          <a:pPr algn="ctr"/>
          <a:endParaRPr lang="en-GB" sz="600"/>
        </a:p>
      </dgm:t>
    </dgm:pt>
    <dgm:pt modelId="{651CD76F-3613-4160-A57C-B0926A86CC40}">
      <dgm:prSet custT="1"/>
      <dgm:spPr/>
      <dgm:t>
        <a:bodyPr/>
        <a:lstStyle/>
        <a:p>
          <a:pPr algn="ctr"/>
          <a:r>
            <a:rPr lang="en-GB" sz="600" b="0" i="0" u="none" dirty="0">
              <a:solidFill>
                <a:schemeClr val="tx1"/>
              </a:solidFill>
            </a:rPr>
            <a:t>A network hub is a device that allows multiple computers to communicate with each other over a network</a:t>
          </a:r>
          <a:r>
            <a:rPr lang="en-GB" sz="600" b="0" i="0" u="none" dirty="0"/>
            <a:t>.</a:t>
          </a:r>
          <a:endParaRPr lang="en-GB" sz="600" b="0" dirty="0"/>
        </a:p>
      </dgm:t>
    </dgm:pt>
    <dgm:pt modelId="{30ED95B6-BA74-455D-90B9-AF089490A420}" type="parTrans" cxnId="{9FC296F9-B212-4087-AFA2-173EEAD47D0C}">
      <dgm:prSet/>
      <dgm:spPr/>
      <dgm:t>
        <a:bodyPr/>
        <a:lstStyle/>
        <a:p>
          <a:pPr algn="ctr"/>
          <a:endParaRPr lang="en-GB" sz="600"/>
        </a:p>
      </dgm:t>
    </dgm:pt>
    <dgm:pt modelId="{EC5D937B-62F5-4368-B189-F28BCE75A40D}" type="sibTrans" cxnId="{9FC296F9-B212-4087-AFA2-173EEAD47D0C}">
      <dgm:prSet/>
      <dgm:spPr/>
      <dgm:t>
        <a:bodyPr/>
        <a:lstStyle/>
        <a:p>
          <a:pPr algn="ctr"/>
          <a:endParaRPr lang="en-GB" sz="600"/>
        </a:p>
      </dgm:t>
    </dgm:pt>
    <dgm:pt modelId="{CC47B08F-16A3-4575-9EB3-722791B099E8}">
      <dgm:prSet custT="1"/>
      <dgm:spPr/>
      <dgm:t>
        <a:bodyPr/>
        <a:lstStyle/>
        <a:p>
          <a:pPr algn="ctr"/>
          <a:r>
            <a:rPr lang="en-GB" sz="600" b="0" i="0" u="none" dirty="0">
              <a:solidFill>
                <a:schemeClr val="tx1"/>
              </a:solidFill>
            </a:rPr>
            <a:t>Router</a:t>
          </a:r>
          <a:endParaRPr lang="en-GB" sz="600" b="0" dirty="0">
            <a:solidFill>
              <a:schemeClr val="tx1"/>
            </a:solidFill>
          </a:endParaRPr>
        </a:p>
      </dgm:t>
    </dgm:pt>
    <dgm:pt modelId="{B35DEB91-3FCC-467F-B434-3656327FF449}" type="parTrans" cxnId="{69ACC608-51A8-462A-B157-11DFFF47A8DE}">
      <dgm:prSet/>
      <dgm:spPr/>
      <dgm:t>
        <a:bodyPr/>
        <a:lstStyle/>
        <a:p>
          <a:pPr algn="ctr"/>
          <a:endParaRPr lang="en-GB" sz="600"/>
        </a:p>
      </dgm:t>
    </dgm:pt>
    <dgm:pt modelId="{8EE0E75B-2B8C-48A5-826C-44B6FF22F4AF}" type="sibTrans" cxnId="{69ACC608-51A8-462A-B157-11DFFF47A8DE}">
      <dgm:prSet/>
      <dgm:spPr/>
      <dgm:t>
        <a:bodyPr/>
        <a:lstStyle/>
        <a:p>
          <a:pPr algn="ctr"/>
          <a:endParaRPr lang="en-GB" sz="600"/>
        </a:p>
      </dgm:t>
    </dgm:pt>
    <dgm:pt modelId="{A447BCD2-E47F-4270-B9D1-92AEC4DADAA0}">
      <dgm:prSet custT="1"/>
      <dgm:spPr/>
      <dgm:t>
        <a:bodyPr/>
        <a:lstStyle/>
        <a:p>
          <a:pPr algn="ctr"/>
          <a:r>
            <a:rPr lang="en-GB" sz="600" b="0" i="0" u="none" dirty="0">
              <a:solidFill>
                <a:schemeClr val="tx1"/>
              </a:solidFill>
            </a:rPr>
            <a:t>A router is a hardware device that routes data from a LAN to another network connection</a:t>
          </a:r>
          <a:r>
            <a:rPr lang="en-GB" sz="600" b="0" i="0" u="none" dirty="0"/>
            <a:t>.</a:t>
          </a:r>
          <a:endParaRPr lang="en-GB" sz="600" b="0" dirty="0"/>
        </a:p>
      </dgm:t>
    </dgm:pt>
    <dgm:pt modelId="{6B239A4E-04DB-46DA-A661-9FE30D3DFF21}" type="parTrans" cxnId="{9B767BE7-A8CF-4166-B373-7DC366DA8605}">
      <dgm:prSet/>
      <dgm:spPr/>
      <dgm:t>
        <a:bodyPr/>
        <a:lstStyle/>
        <a:p>
          <a:pPr algn="ctr"/>
          <a:endParaRPr lang="en-GB" sz="600"/>
        </a:p>
      </dgm:t>
    </dgm:pt>
    <dgm:pt modelId="{12A4014F-FB10-4373-BBA3-9D4C2921AFB8}" type="sibTrans" cxnId="{9B767BE7-A8CF-4166-B373-7DC366DA8605}">
      <dgm:prSet/>
      <dgm:spPr/>
      <dgm:t>
        <a:bodyPr/>
        <a:lstStyle/>
        <a:p>
          <a:pPr algn="ctr"/>
          <a:endParaRPr lang="en-GB" sz="600"/>
        </a:p>
      </dgm:t>
    </dgm:pt>
    <dgm:pt modelId="{5C1D8DB2-5962-4A3A-B3A8-7DB5690DD646}">
      <dgm:prSet custT="1"/>
      <dgm:spPr/>
      <dgm:t>
        <a:bodyPr/>
        <a:lstStyle/>
        <a:p>
          <a:pPr algn="ctr"/>
          <a:r>
            <a:rPr lang="en-GB" sz="600" b="0" i="0" u="none" dirty="0"/>
            <a:t>Gateway</a:t>
          </a:r>
          <a:endParaRPr lang="en-GB" sz="600" b="0" dirty="0"/>
        </a:p>
      </dgm:t>
    </dgm:pt>
    <dgm:pt modelId="{F819087A-CDA3-46BF-ADC5-4A91029C0885}" type="parTrans" cxnId="{5A14AC84-56D5-4036-8BD8-03671E75AC83}">
      <dgm:prSet/>
      <dgm:spPr/>
      <dgm:t>
        <a:bodyPr/>
        <a:lstStyle/>
        <a:p>
          <a:pPr algn="ctr"/>
          <a:endParaRPr lang="en-GB" sz="600"/>
        </a:p>
      </dgm:t>
    </dgm:pt>
    <dgm:pt modelId="{38816420-4EBE-47CB-8B24-47625EAA5BFC}" type="sibTrans" cxnId="{5A14AC84-56D5-4036-8BD8-03671E75AC83}">
      <dgm:prSet/>
      <dgm:spPr/>
      <dgm:t>
        <a:bodyPr/>
        <a:lstStyle/>
        <a:p>
          <a:pPr algn="ctr"/>
          <a:endParaRPr lang="en-GB" sz="600"/>
        </a:p>
      </dgm:t>
    </dgm:pt>
    <dgm:pt modelId="{CF4E21C1-1BAA-4C9E-B583-64137E1CAB32}">
      <dgm:prSet custT="1"/>
      <dgm:spPr/>
      <dgm:t>
        <a:bodyPr/>
        <a:lstStyle/>
        <a:p>
          <a:pPr algn="ctr"/>
          <a:r>
            <a:rPr lang="en-GB" sz="600" b="0" i="0" u="none" dirty="0"/>
            <a:t>A gateway is a hardware device that acts as a “gate” between two computer networks.</a:t>
          </a:r>
          <a:endParaRPr lang="en-GB" sz="600" b="0" dirty="0"/>
        </a:p>
      </dgm:t>
    </dgm:pt>
    <dgm:pt modelId="{D5463FED-BA6E-4F4F-AAAC-920C3A2E43F7}" type="parTrans" cxnId="{FBA98CB9-F6AA-4A8C-A654-B9F40595A0F0}">
      <dgm:prSet/>
      <dgm:spPr/>
      <dgm:t>
        <a:bodyPr/>
        <a:lstStyle/>
        <a:p>
          <a:pPr algn="ctr"/>
          <a:endParaRPr lang="en-GB" sz="600"/>
        </a:p>
      </dgm:t>
    </dgm:pt>
    <dgm:pt modelId="{4DFB4C0F-410D-47B3-965F-61F2287B1BB0}" type="sibTrans" cxnId="{FBA98CB9-F6AA-4A8C-A654-B9F40595A0F0}">
      <dgm:prSet/>
      <dgm:spPr/>
      <dgm:t>
        <a:bodyPr/>
        <a:lstStyle/>
        <a:p>
          <a:pPr algn="ctr"/>
          <a:endParaRPr lang="en-GB" sz="600"/>
        </a:p>
      </dgm:t>
    </dgm:pt>
    <dgm:pt modelId="{0CA299E9-D253-4E2C-BEE5-AA26EE813363}">
      <dgm:prSet custT="1"/>
      <dgm:spPr/>
      <dgm:t>
        <a:bodyPr/>
        <a:lstStyle/>
        <a:p>
          <a:pPr algn="ctr"/>
          <a:r>
            <a:rPr lang="en-GB" sz="600" b="0" i="0" u="none" dirty="0">
              <a:solidFill>
                <a:schemeClr val="tx1"/>
              </a:solidFill>
            </a:rPr>
            <a:t>Bridge</a:t>
          </a:r>
          <a:endParaRPr lang="en-GB" sz="600" b="0" dirty="0">
            <a:solidFill>
              <a:schemeClr val="tx1"/>
            </a:solidFill>
          </a:endParaRPr>
        </a:p>
      </dgm:t>
    </dgm:pt>
    <dgm:pt modelId="{83F30A95-3636-4A83-A94D-B8399BF91CB9}" type="parTrans" cxnId="{4961735B-E6BF-4321-BEB5-12A1001756FB}">
      <dgm:prSet/>
      <dgm:spPr/>
      <dgm:t>
        <a:bodyPr/>
        <a:lstStyle/>
        <a:p>
          <a:pPr algn="ctr"/>
          <a:endParaRPr lang="en-GB" sz="600"/>
        </a:p>
      </dgm:t>
    </dgm:pt>
    <dgm:pt modelId="{A2A3AFA5-E7FC-4F0F-A350-177B5A01C9F9}" type="sibTrans" cxnId="{4961735B-E6BF-4321-BEB5-12A1001756FB}">
      <dgm:prSet/>
      <dgm:spPr/>
      <dgm:t>
        <a:bodyPr/>
        <a:lstStyle/>
        <a:p>
          <a:pPr algn="ctr"/>
          <a:endParaRPr lang="en-GB" sz="600"/>
        </a:p>
      </dgm:t>
    </dgm:pt>
    <dgm:pt modelId="{0EC56255-0904-4311-971C-3401BC4668EB}">
      <dgm:prSet custT="1"/>
      <dgm:spPr/>
      <dgm:t>
        <a:bodyPr/>
        <a:lstStyle/>
        <a:p>
          <a:pPr algn="ctr"/>
          <a:r>
            <a:rPr lang="en-GB" sz="600" b="0" i="0" u="none" dirty="0">
              <a:solidFill>
                <a:schemeClr val="tx1"/>
              </a:solidFill>
            </a:rPr>
            <a:t>A bridge connects two or more local area networks (LANs) together</a:t>
          </a:r>
          <a:r>
            <a:rPr lang="en-GB" sz="600" b="0" i="0" u="none" dirty="0"/>
            <a:t>.</a:t>
          </a:r>
          <a:endParaRPr lang="en-GB" sz="600" b="0" dirty="0"/>
        </a:p>
      </dgm:t>
    </dgm:pt>
    <dgm:pt modelId="{8D883408-7561-4534-8988-5FAD508A8693}" type="parTrans" cxnId="{9962CD94-B2A9-494A-BC09-9BB1FA2259B9}">
      <dgm:prSet/>
      <dgm:spPr/>
      <dgm:t>
        <a:bodyPr/>
        <a:lstStyle/>
        <a:p>
          <a:pPr algn="ctr"/>
          <a:endParaRPr lang="en-GB" sz="600"/>
        </a:p>
      </dgm:t>
    </dgm:pt>
    <dgm:pt modelId="{492E96F1-08C0-4B49-96C2-4148EA0B71B4}" type="sibTrans" cxnId="{9962CD94-B2A9-494A-BC09-9BB1FA2259B9}">
      <dgm:prSet/>
      <dgm:spPr/>
      <dgm:t>
        <a:bodyPr/>
        <a:lstStyle/>
        <a:p>
          <a:pPr algn="ctr"/>
          <a:endParaRPr lang="en-GB" sz="600"/>
        </a:p>
      </dgm:t>
    </dgm:pt>
    <dgm:pt modelId="{1DD757DD-12D5-4F3B-81D1-A37473884D26}">
      <dgm:prSet custT="1"/>
      <dgm:spPr/>
      <dgm:t>
        <a:bodyPr/>
        <a:lstStyle/>
        <a:p>
          <a:pPr algn="ctr"/>
          <a:r>
            <a:rPr lang="en-GB" sz="600" b="0" i="0" u="none" dirty="0">
              <a:solidFill>
                <a:schemeClr val="tx1"/>
              </a:solidFill>
            </a:rPr>
            <a:t>Access Point</a:t>
          </a:r>
          <a:endParaRPr lang="en-GB" sz="600" b="0" dirty="0">
            <a:solidFill>
              <a:schemeClr val="tx1"/>
            </a:solidFill>
          </a:endParaRPr>
        </a:p>
      </dgm:t>
    </dgm:pt>
    <dgm:pt modelId="{89ABB571-C91D-4B2E-83A0-B92CE93391BA}" type="parTrans" cxnId="{220084E5-6D61-4B31-9649-4DDBCBE236F2}">
      <dgm:prSet/>
      <dgm:spPr/>
      <dgm:t>
        <a:bodyPr/>
        <a:lstStyle/>
        <a:p>
          <a:pPr algn="ctr"/>
          <a:endParaRPr lang="en-GB" sz="600"/>
        </a:p>
      </dgm:t>
    </dgm:pt>
    <dgm:pt modelId="{250D7F6C-AF3C-4C9B-AE81-984AE9F7ACAD}" type="sibTrans" cxnId="{220084E5-6D61-4B31-9649-4DDBCBE236F2}">
      <dgm:prSet/>
      <dgm:spPr/>
      <dgm:t>
        <a:bodyPr/>
        <a:lstStyle/>
        <a:p>
          <a:pPr algn="ctr"/>
          <a:endParaRPr lang="en-GB" sz="600"/>
        </a:p>
      </dgm:t>
    </dgm:pt>
    <dgm:pt modelId="{56DB1397-D34A-41B9-9625-F291F8A17E73}">
      <dgm:prSet custT="1"/>
      <dgm:spPr/>
      <dgm:t>
        <a:bodyPr/>
        <a:lstStyle/>
        <a:p>
          <a:pPr algn="ctr"/>
          <a:r>
            <a:rPr lang="en-GB" sz="600" b="0" i="0" u="none" dirty="0">
              <a:solidFill>
                <a:schemeClr val="tx1"/>
              </a:solidFill>
            </a:rPr>
            <a:t>An access point is a device, such as a wireless router, that allows wireless devices to connect to a network</a:t>
          </a:r>
          <a:r>
            <a:rPr lang="en-GB" sz="600" b="0" i="0" u="none" dirty="0"/>
            <a:t>.</a:t>
          </a:r>
          <a:endParaRPr lang="en-GB" sz="600" b="0" dirty="0"/>
        </a:p>
      </dgm:t>
    </dgm:pt>
    <dgm:pt modelId="{022063D3-1216-4429-857D-E6C2E92A7144}" type="parTrans" cxnId="{8AF70F63-DB47-403B-B9B5-91AD831679F9}">
      <dgm:prSet/>
      <dgm:spPr/>
      <dgm:t>
        <a:bodyPr/>
        <a:lstStyle/>
        <a:p>
          <a:pPr algn="ctr"/>
          <a:endParaRPr lang="en-GB" sz="600"/>
        </a:p>
      </dgm:t>
    </dgm:pt>
    <dgm:pt modelId="{FF1D4FE6-5CE6-43F6-97E2-E2499BEE81FE}" type="sibTrans" cxnId="{8AF70F63-DB47-403B-B9B5-91AD831679F9}">
      <dgm:prSet/>
      <dgm:spPr/>
      <dgm:t>
        <a:bodyPr/>
        <a:lstStyle/>
        <a:p>
          <a:pPr algn="ctr"/>
          <a:endParaRPr lang="en-GB" sz="600"/>
        </a:p>
      </dgm:t>
    </dgm:pt>
    <dgm:pt modelId="{CFACBBAE-4FCD-48A2-B4B2-41B6E4E34692}">
      <dgm:prSet custT="1"/>
      <dgm:spPr/>
      <dgm:t>
        <a:bodyPr/>
        <a:lstStyle/>
        <a:p>
          <a:pPr algn="ctr"/>
          <a:r>
            <a:rPr lang="en-GB" sz="600" b="0" i="0" u="none" dirty="0">
              <a:solidFill>
                <a:schemeClr val="tx1"/>
              </a:solidFill>
            </a:rPr>
            <a:t>PAN</a:t>
          </a:r>
          <a:endParaRPr lang="en-GB" sz="600" b="0" dirty="0">
            <a:solidFill>
              <a:schemeClr val="tx1"/>
            </a:solidFill>
          </a:endParaRPr>
        </a:p>
      </dgm:t>
    </dgm:pt>
    <dgm:pt modelId="{EB47F509-C2F2-49D1-93DD-0D07CCF79FDF}" type="parTrans" cxnId="{8F6F8CDB-FA92-464C-8E09-93EA0EC17ED2}">
      <dgm:prSet/>
      <dgm:spPr/>
      <dgm:t>
        <a:bodyPr/>
        <a:lstStyle/>
        <a:p>
          <a:pPr algn="ctr"/>
          <a:endParaRPr lang="en-GB" sz="600"/>
        </a:p>
      </dgm:t>
    </dgm:pt>
    <dgm:pt modelId="{9455D4D6-99EF-4E97-BB46-D2F695D753CD}" type="sibTrans" cxnId="{8F6F8CDB-FA92-464C-8E09-93EA0EC17ED2}">
      <dgm:prSet/>
      <dgm:spPr/>
      <dgm:t>
        <a:bodyPr/>
        <a:lstStyle/>
        <a:p>
          <a:pPr algn="ctr"/>
          <a:endParaRPr lang="en-GB" sz="600"/>
        </a:p>
      </dgm:t>
    </dgm:pt>
    <dgm:pt modelId="{F0DD8A3A-B59A-4E9E-A9B6-67A843A5D70D}">
      <dgm:prSet custT="1"/>
      <dgm:spPr/>
      <dgm:t>
        <a:bodyPr/>
        <a:lstStyle/>
        <a:p>
          <a:pPr algn="ctr"/>
          <a:r>
            <a:rPr lang="en-GB" sz="600" b="0" i="0" u="none" dirty="0">
              <a:solidFill>
                <a:schemeClr val="tx1"/>
              </a:solidFill>
            </a:rPr>
            <a:t>A personal area network refers to the interconnection of devices within the environment of an individual user</a:t>
          </a:r>
          <a:r>
            <a:rPr lang="en-GB" sz="600" b="0" i="0" u="none" dirty="0"/>
            <a:t>.</a:t>
          </a:r>
          <a:endParaRPr lang="en-GB" sz="600" b="0" dirty="0"/>
        </a:p>
      </dgm:t>
    </dgm:pt>
    <dgm:pt modelId="{E4FFDD13-53BA-4224-9C76-EE42FF441C96}" type="parTrans" cxnId="{44031EEF-A3BC-4BAF-B7F6-E548541AE94B}">
      <dgm:prSet/>
      <dgm:spPr/>
      <dgm:t>
        <a:bodyPr/>
        <a:lstStyle/>
        <a:p>
          <a:pPr algn="ctr"/>
          <a:endParaRPr lang="en-GB" sz="600"/>
        </a:p>
      </dgm:t>
    </dgm:pt>
    <dgm:pt modelId="{F04106C0-AA81-4182-A6F4-88295777B876}" type="sibTrans" cxnId="{44031EEF-A3BC-4BAF-B7F6-E548541AE94B}">
      <dgm:prSet/>
      <dgm:spPr/>
      <dgm:t>
        <a:bodyPr/>
        <a:lstStyle/>
        <a:p>
          <a:pPr algn="ctr"/>
          <a:endParaRPr lang="en-GB" sz="600"/>
        </a:p>
      </dgm:t>
    </dgm:pt>
    <dgm:pt modelId="{CA9D60CA-B9E5-470E-A047-88AD814EAD9E}">
      <dgm:prSet custT="1"/>
      <dgm:spPr/>
      <dgm:t>
        <a:bodyPr/>
        <a:lstStyle/>
        <a:p>
          <a:pPr algn="ctr"/>
          <a:r>
            <a:rPr lang="en-GB" sz="600" b="0" i="0" u="none" dirty="0">
              <a:solidFill>
                <a:schemeClr val="tx1"/>
              </a:solidFill>
            </a:rPr>
            <a:t>MAN</a:t>
          </a:r>
          <a:endParaRPr lang="en-GB" sz="600" b="0" dirty="0">
            <a:solidFill>
              <a:schemeClr val="tx1"/>
            </a:solidFill>
          </a:endParaRPr>
        </a:p>
      </dgm:t>
    </dgm:pt>
    <dgm:pt modelId="{0EDB34EC-61DD-40D5-B815-A03ABD971938}" type="parTrans" cxnId="{0A3B0254-E7D9-4D33-989A-507BE2C565FF}">
      <dgm:prSet/>
      <dgm:spPr/>
      <dgm:t>
        <a:bodyPr/>
        <a:lstStyle/>
        <a:p>
          <a:pPr algn="ctr"/>
          <a:endParaRPr lang="en-GB" sz="600"/>
        </a:p>
      </dgm:t>
    </dgm:pt>
    <dgm:pt modelId="{C417376C-3303-4D27-BC75-979A93EDB934}" type="sibTrans" cxnId="{0A3B0254-E7D9-4D33-989A-507BE2C565FF}">
      <dgm:prSet/>
      <dgm:spPr/>
      <dgm:t>
        <a:bodyPr/>
        <a:lstStyle/>
        <a:p>
          <a:pPr algn="ctr"/>
          <a:endParaRPr lang="en-GB" sz="600"/>
        </a:p>
      </dgm:t>
    </dgm:pt>
    <dgm:pt modelId="{03A5E5F8-84E5-4E03-8C50-83078C1F5404}">
      <dgm:prSet custT="1"/>
      <dgm:spPr/>
      <dgm:t>
        <a:bodyPr/>
        <a:lstStyle/>
        <a:p>
          <a:pPr algn="ctr"/>
          <a:r>
            <a:rPr lang="en-GB" sz="600" b="0" i="0" u="none" dirty="0">
              <a:solidFill>
                <a:schemeClr val="tx1"/>
              </a:solidFill>
            </a:rPr>
            <a:t>A metropolitan area network is similar to a local area network, however unlike a LAN it can span an entire city or campus</a:t>
          </a:r>
          <a:r>
            <a:rPr lang="en-GB" sz="600" b="0" i="0" u="none" dirty="0"/>
            <a:t>.</a:t>
          </a:r>
          <a:endParaRPr lang="en-GB" sz="600" b="0" dirty="0"/>
        </a:p>
      </dgm:t>
    </dgm:pt>
    <dgm:pt modelId="{21DA8861-A1B9-42D4-9F29-BBC525B6BA60}" type="parTrans" cxnId="{CBAB5420-BDD2-43E6-8A8C-4F28FE1DED75}">
      <dgm:prSet/>
      <dgm:spPr/>
      <dgm:t>
        <a:bodyPr/>
        <a:lstStyle/>
        <a:p>
          <a:pPr algn="ctr"/>
          <a:endParaRPr lang="en-GB" sz="600"/>
        </a:p>
      </dgm:t>
    </dgm:pt>
    <dgm:pt modelId="{059CD990-881B-467F-816B-8D3CE925A047}" type="sibTrans" cxnId="{CBAB5420-BDD2-43E6-8A8C-4F28FE1DED75}">
      <dgm:prSet/>
      <dgm:spPr/>
      <dgm:t>
        <a:bodyPr/>
        <a:lstStyle/>
        <a:p>
          <a:pPr algn="ctr"/>
          <a:endParaRPr lang="en-GB" sz="600"/>
        </a:p>
      </dgm:t>
    </dgm:pt>
    <dgm:pt modelId="{F47A9068-0A4C-448E-9851-7A67D4416F97}">
      <dgm:prSet custT="1"/>
      <dgm:spPr/>
      <dgm:t>
        <a:bodyPr/>
        <a:lstStyle/>
        <a:p>
          <a:pPr algn="ctr"/>
          <a:r>
            <a:rPr lang="en-GB" sz="600" b="0" i="0" u="none" dirty="0">
              <a:solidFill>
                <a:schemeClr val="tx1"/>
              </a:solidFill>
            </a:rPr>
            <a:t>VPN</a:t>
          </a:r>
          <a:endParaRPr lang="en-GB" sz="600" b="0" dirty="0">
            <a:solidFill>
              <a:schemeClr val="tx1"/>
            </a:solidFill>
          </a:endParaRPr>
        </a:p>
      </dgm:t>
    </dgm:pt>
    <dgm:pt modelId="{E181431E-2920-4B7B-9E9F-E2B8CC556A7C}" type="parTrans" cxnId="{6B860DEA-298F-42DD-96BE-4AB236547EED}">
      <dgm:prSet/>
      <dgm:spPr/>
      <dgm:t>
        <a:bodyPr/>
        <a:lstStyle/>
        <a:p>
          <a:pPr algn="ctr"/>
          <a:endParaRPr lang="en-GB" sz="600"/>
        </a:p>
      </dgm:t>
    </dgm:pt>
    <dgm:pt modelId="{088B0BC2-A847-44EF-9F94-F77068103BCD}" type="sibTrans" cxnId="{6B860DEA-298F-42DD-96BE-4AB236547EED}">
      <dgm:prSet/>
      <dgm:spPr/>
      <dgm:t>
        <a:bodyPr/>
        <a:lstStyle/>
        <a:p>
          <a:pPr algn="ctr"/>
          <a:endParaRPr lang="en-GB" sz="600"/>
        </a:p>
      </dgm:t>
    </dgm:pt>
    <dgm:pt modelId="{E950E1D5-0C4F-4BA3-A87C-58092590A123}">
      <dgm:prSet custT="1"/>
      <dgm:spPr/>
      <dgm:t>
        <a:bodyPr/>
        <a:lstStyle/>
        <a:p>
          <a:pPr algn="ctr"/>
          <a:r>
            <a:rPr lang="en-GB" sz="600" b="0" i="0" u="none" dirty="0">
              <a:solidFill>
                <a:schemeClr val="tx1"/>
              </a:solidFill>
            </a:rPr>
            <a:t>A virtual private network is an encrypted connection from a device to a network which takes place over the Internet.</a:t>
          </a:r>
          <a:endParaRPr lang="en-GB" sz="600" b="0" dirty="0">
            <a:solidFill>
              <a:schemeClr val="tx1"/>
            </a:solidFill>
          </a:endParaRPr>
        </a:p>
      </dgm:t>
    </dgm:pt>
    <dgm:pt modelId="{5AE8BFC4-C218-4A74-993B-AD3F56F411D3}" type="parTrans" cxnId="{2F86CE88-A155-4139-9559-9B089A2251E9}">
      <dgm:prSet/>
      <dgm:spPr/>
      <dgm:t>
        <a:bodyPr/>
        <a:lstStyle/>
        <a:p>
          <a:pPr algn="ctr"/>
          <a:endParaRPr lang="en-GB" sz="600"/>
        </a:p>
      </dgm:t>
    </dgm:pt>
    <dgm:pt modelId="{2DC2BB4F-A201-4C1F-A350-BF3969F3F2B6}" type="sibTrans" cxnId="{2F86CE88-A155-4139-9559-9B089A2251E9}">
      <dgm:prSet/>
      <dgm:spPr/>
      <dgm:t>
        <a:bodyPr/>
        <a:lstStyle/>
        <a:p>
          <a:pPr algn="ctr"/>
          <a:endParaRPr lang="en-GB" sz="600"/>
        </a:p>
      </dgm:t>
    </dgm:pt>
    <dgm:pt modelId="{231284C9-4373-49BD-A1F4-BF0BC10A7AF3}">
      <dgm:prSet custT="1"/>
      <dgm:spPr/>
      <dgm:t>
        <a:bodyPr/>
        <a:lstStyle/>
        <a:p>
          <a:pPr algn="ctr"/>
          <a:r>
            <a:rPr lang="en-GB" sz="600" b="0" i="0" u="none" dirty="0">
              <a:solidFill>
                <a:schemeClr val="tx1"/>
              </a:solidFill>
            </a:rPr>
            <a:t>Ring</a:t>
          </a:r>
          <a:endParaRPr lang="en-GB" sz="600" b="0" dirty="0">
            <a:solidFill>
              <a:schemeClr val="tx1"/>
            </a:solidFill>
          </a:endParaRPr>
        </a:p>
      </dgm:t>
    </dgm:pt>
    <dgm:pt modelId="{68BF1236-F95C-4E26-BFD0-51A841A0736F}" type="parTrans" cxnId="{9D3D3D14-60BA-4408-AFF3-ED995B70349A}">
      <dgm:prSet/>
      <dgm:spPr/>
      <dgm:t>
        <a:bodyPr/>
        <a:lstStyle/>
        <a:p>
          <a:pPr algn="ctr"/>
          <a:endParaRPr lang="en-GB" sz="600"/>
        </a:p>
      </dgm:t>
    </dgm:pt>
    <dgm:pt modelId="{323C8B57-592A-4201-9CAD-E4643E48D01F}" type="sibTrans" cxnId="{9D3D3D14-60BA-4408-AFF3-ED995B70349A}">
      <dgm:prSet/>
      <dgm:spPr/>
      <dgm:t>
        <a:bodyPr/>
        <a:lstStyle/>
        <a:p>
          <a:pPr algn="ctr"/>
          <a:endParaRPr lang="en-GB" sz="600"/>
        </a:p>
      </dgm:t>
    </dgm:pt>
    <dgm:pt modelId="{9A3A34CD-373B-43C4-8A21-D4E41EA94364}">
      <dgm:prSet custT="1"/>
      <dgm:spPr/>
      <dgm:t>
        <a:bodyPr/>
        <a:lstStyle/>
        <a:p>
          <a:pPr algn="ctr"/>
          <a:r>
            <a:rPr lang="en-GB" sz="600" b="0" i="0" u="none" dirty="0">
              <a:solidFill>
                <a:schemeClr val="tx1"/>
              </a:solidFill>
            </a:rPr>
            <a:t>A ring topology is where each workstation, server, printer etc. is connected together in a ring so each one is connected to two other devices. </a:t>
          </a:r>
          <a:endParaRPr lang="en-GB" sz="600" b="0" dirty="0">
            <a:solidFill>
              <a:schemeClr val="tx1"/>
            </a:solidFill>
          </a:endParaRPr>
        </a:p>
      </dgm:t>
    </dgm:pt>
    <dgm:pt modelId="{BB0CF7A9-5E53-4E59-9DB4-E6A5C6CC924A}" type="parTrans" cxnId="{ACAA5060-A511-4292-A2F0-1B65FCA159E0}">
      <dgm:prSet/>
      <dgm:spPr/>
      <dgm:t>
        <a:bodyPr/>
        <a:lstStyle/>
        <a:p>
          <a:pPr algn="ctr"/>
          <a:endParaRPr lang="en-GB" sz="600"/>
        </a:p>
      </dgm:t>
    </dgm:pt>
    <dgm:pt modelId="{0A10C6C2-7D30-4592-94CE-3F010A6113ED}" type="sibTrans" cxnId="{ACAA5060-A511-4292-A2F0-1B65FCA159E0}">
      <dgm:prSet/>
      <dgm:spPr/>
      <dgm:t>
        <a:bodyPr/>
        <a:lstStyle/>
        <a:p>
          <a:pPr algn="ctr"/>
          <a:endParaRPr lang="en-GB" sz="600"/>
        </a:p>
      </dgm:t>
    </dgm:pt>
    <dgm:pt modelId="{FEFDE308-E221-4C88-86E0-FFFCFF75B6F4}">
      <dgm:prSet custT="1"/>
      <dgm:spPr/>
      <dgm:t>
        <a:bodyPr/>
        <a:lstStyle/>
        <a:p>
          <a:pPr algn="ctr"/>
          <a:r>
            <a:rPr lang="en-GB" sz="600" b="0" i="0" u="none" dirty="0">
              <a:solidFill>
                <a:schemeClr val="tx1"/>
              </a:solidFill>
            </a:rPr>
            <a:t>Bus</a:t>
          </a:r>
          <a:endParaRPr lang="en-GB" sz="600" b="0" dirty="0">
            <a:solidFill>
              <a:schemeClr val="tx1"/>
            </a:solidFill>
          </a:endParaRPr>
        </a:p>
      </dgm:t>
    </dgm:pt>
    <dgm:pt modelId="{2C873EF8-DD66-4A8D-9685-FFCFCD8C5A4F}" type="parTrans" cxnId="{8818D6A5-798F-4131-9612-F24624B56C6E}">
      <dgm:prSet/>
      <dgm:spPr/>
      <dgm:t>
        <a:bodyPr/>
        <a:lstStyle/>
        <a:p>
          <a:pPr algn="ctr"/>
          <a:endParaRPr lang="en-GB" sz="600"/>
        </a:p>
      </dgm:t>
    </dgm:pt>
    <dgm:pt modelId="{5D6FB6B6-85F4-4801-96E6-ADA5638FD3AC}" type="sibTrans" cxnId="{8818D6A5-798F-4131-9612-F24624B56C6E}">
      <dgm:prSet/>
      <dgm:spPr/>
      <dgm:t>
        <a:bodyPr/>
        <a:lstStyle/>
        <a:p>
          <a:pPr algn="ctr"/>
          <a:endParaRPr lang="en-GB" sz="600"/>
        </a:p>
      </dgm:t>
    </dgm:pt>
    <dgm:pt modelId="{AA12A64C-0E8C-435B-8C3D-38FCB6691377}">
      <dgm:prSet custT="1"/>
      <dgm:spPr/>
      <dgm:t>
        <a:bodyPr/>
        <a:lstStyle/>
        <a:p>
          <a:pPr algn="ctr"/>
          <a:r>
            <a:rPr lang="en-GB" sz="600" b="0" i="0" u="none" dirty="0">
              <a:solidFill>
                <a:schemeClr val="tx1"/>
              </a:solidFill>
            </a:rPr>
            <a:t>A bus topology is where each workstation is connected to a single cable known as a backbone which links all of them together</a:t>
          </a:r>
          <a:r>
            <a:rPr lang="en-GB" sz="600" b="0" i="0" u="none" dirty="0"/>
            <a:t>.</a:t>
          </a:r>
          <a:endParaRPr lang="en-GB" sz="600" b="0" dirty="0"/>
        </a:p>
      </dgm:t>
    </dgm:pt>
    <dgm:pt modelId="{FC97A6AE-DA45-475A-B5BB-5A956FC431EF}" type="parTrans" cxnId="{DE5C88F1-E92A-4FA6-9E94-645145823C19}">
      <dgm:prSet/>
      <dgm:spPr/>
      <dgm:t>
        <a:bodyPr/>
        <a:lstStyle/>
        <a:p>
          <a:pPr algn="ctr"/>
          <a:endParaRPr lang="en-GB" sz="600"/>
        </a:p>
      </dgm:t>
    </dgm:pt>
    <dgm:pt modelId="{7B99848F-06CA-498F-B7AC-02F1CBFF7058}" type="sibTrans" cxnId="{DE5C88F1-E92A-4FA6-9E94-645145823C19}">
      <dgm:prSet/>
      <dgm:spPr/>
      <dgm:t>
        <a:bodyPr/>
        <a:lstStyle/>
        <a:p>
          <a:pPr algn="ctr"/>
          <a:endParaRPr lang="en-GB" sz="600"/>
        </a:p>
      </dgm:t>
    </dgm:pt>
    <dgm:pt modelId="{2B57E7E1-4D3F-4EB3-95E7-1BE4717A50A9}">
      <dgm:prSet custT="1"/>
      <dgm:spPr/>
      <dgm:t>
        <a:bodyPr/>
        <a:lstStyle/>
        <a:p>
          <a:pPr algn="ctr"/>
          <a:r>
            <a:rPr lang="en-GB" sz="600" b="0" i="0" u="none" dirty="0">
              <a:solidFill>
                <a:schemeClr val="tx1"/>
              </a:solidFill>
            </a:rPr>
            <a:t>Star </a:t>
          </a:r>
          <a:endParaRPr lang="en-GB" sz="600" b="0" dirty="0">
            <a:solidFill>
              <a:schemeClr val="tx1"/>
            </a:solidFill>
          </a:endParaRPr>
        </a:p>
      </dgm:t>
    </dgm:pt>
    <dgm:pt modelId="{983E1ACB-226B-47D6-B201-263AB09E127F}" type="parTrans" cxnId="{2C4FD303-7C8D-4C1D-8B9B-D0ADBA94FFDE}">
      <dgm:prSet/>
      <dgm:spPr/>
      <dgm:t>
        <a:bodyPr/>
        <a:lstStyle/>
        <a:p>
          <a:pPr algn="ctr"/>
          <a:endParaRPr lang="en-GB" sz="600"/>
        </a:p>
      </dgm:t>
    </dgm:pt>
    <dgm:pt modelId="{783E93D9-CFCD-4AA8-AA8D-8F059547D1FC}" type="sibTrans" cxnId="{2C4FD303-7C8D-4C1D-8B9B-D0ADBA94FFDE}">
      <dgm:prSet/>
      <dgm:spPr/>
      <dgm:t>
        <a:bodyPr/>
        <a:lstStyle/>
        <a:p>
          <a:pPr algn="ctr"/>
          <a:endParaRPr lang="en-GB" sz="600"/>
        </a:p>
      </dgm:t>
    </dgm:pt>
    <dgm:pt modelId="{F178D44F-A1BD-49D7-93FB-7D840F9D7D05}">
      <dgm:prSet custT="1"/>
      <dgm:spPr/>
      <dgm:t>
        <a:bodyPr/>
        <a:lstStyle/>
        <a:p>
          <a:pPr algn="ctr"/>
          <a:r>
            <a:rPr lang="en-GB" sz="600" b="0" i="0" u="none" dirty="0">
              <a:solidFill>
                <a:schemeClr val="tx1"/>
              </a:solidFill>
            </a:rPr>
            <a:t>A star topology is where each workstation has its own cable that connects to a switch or a hub</a:t>
          </a:r>
          <a:r>
            <a:rPr lang="en-GB" sz="600" b="0" i="0" u="none" dirty="0"/>
            <a:t>.</a:t>
          </a:r>
          <a:endParaRPr lang="en-GB" sz="600" b="0" dirty="0"/>
        </a:p>
      </dgm:t>
    </dgm:pt>
    <dgm:pt modelId="{79D8403D-DF45-46D8-9E38-176F298AC74C}" type="parTrans" cxnId="{4A6681E2-22B6-466B-A9EF-B4DEDE3E23F8}">
      <dgm:prSet/>
      <dgm:spPr/>
      <dgm:t>
        <a:bodyPr/>
        <a:lstStyle/>
        <a:p>
          <a:pPr algn="ctr"/>
          <a:endParaRPr lang="en-GB" sz="600"/>
        </a:p>
      </dgm:t>
    </dgm:pt>
    <dgm:pt modelId="{0D06DD58-753D-4480-A2BA-7F107C6CEAC9}" type="sibTrans" cxnId="{4A6681E2-22B6-466B-A9EF-B4DEDE3E23F8}">
      <dgm:prSet/>
      <dgm:spPr/>
      <dgm:t>
        <a:bodyPr/>
        <a:lstStyle/>
        <a:p>
          <a:pPr algn="ctr"/>
          <a:endParaRPr lang="en-GB" sz="600"/>
        </a:p>
      </dgm:t>
    </dgm:pt>
    <dgm:pt modelId="{C890D930-00C5-4FC3-9F86-959139210F10}">
      <dgm:prSet custT="1"/>
      <dgm:spPr/>
      <dgm:t>
        <a:bodyPr/>
        <a:lstStyle/>
        <a:p>
          <a:pPr algn="ctr"/>
          <a:r>
            <a:rPr lang="en-GB" sz="600" b="0" i="0" u="none" dirty="0">
              <a:solidFill>
                <a:schemeClr val="tx1"/>
              </a:solidFill>
            </a:rPr>
            <a:t>Mesh</a:t>
          </a:r>
          <a:endParaRPr lang="en-GB" sz="600" b="0" dirty="0">
            <a:solidFill>
              <a:schemeClr val="tx1"/>
            </a:solidFill>
          </a:endParaRPr>
        </a:p>
      </dgm:t>
    </dgm:pt>
    <dgm:pt modelId="{F0C035BD-3BA6-4ECB-A86F-C90943CADC71}" type="parTrans" cxnId="{6D664CA0-6D97-4787-AC96-9C406A559ED4}">
      <dgm:prSet/>
      <dgm:spPr/>
      <dgm:t>
        <a:bodyPr/>
        <a:lstStyle/>
        <a:p>
          <a:pPr algn="ctr"/>
          <a:endParaRPr lang="en-GB" sz="600"/>
        </a:p>
      </dgm:t>
    </dgm:pt>
    <dgm:pt modelId="{6C125F6B-5244-4B76-9EE0-11B3FEC9AE3C}" type="sibTrans" cxnId="{6D664CA0-6D97-4787-AC96-9C406A559ED4}">
      <dgm:prSet/>
      <dgm:spPr/>
      <dgm:t>
        <a:bodyPr/>
        <a:lstStyle/>
        <a:p>
          <a:pPr algn="ctr"/>
          <a:endParaRPr lang="en-GB" sz="600"/>
        </a:p>
      </dgm:t>
    </dgm:pt>
    <dgm:pt modelId="{6222DC79-5514-4AC3-9204-8DB3DA37049E}">
      <dgm:prSet custT="1"/>
      <dgm:spPr/>
      <dgm:t>
        <a:bodyPr/>
        <a:lstStyle/>
        <a:p>
          <a:pPr algn="ctr"/>
          <a:r>
            <a:rPr lang="en-GB" sz="600" b="0" i="0" u="none" dirty="0">
              <a:solidFill>
                <a:schemeClr val="tx1"/>
              </a:solidFill>
            </a:rPr>
            <a:t>In this type of network topology each workstation is interconnected with each other</a:t>
          </a:r>
          <a:r>
            <a:rPr lang="en-GB" sz="600" b="0" i="0" u="none" dirty="0"/>
            <a:t>.. </a:t>
          </a:r>
          <a:endParaRPr lang="en-GB" sz="600" b="0" dirty="0"/>
        </a:p>
      </dgm:t>
    </dgm:pt>
    <dgm:pt modelId="{AA337FC0-0D0B-443B-A262-222AB6576D86}" type="parTrans" cxnId="{E239275F-9197-4C09-BFF3-715BB04F6B8D}">
      <dgm:prSet/>
      <dgm:spPr/>
      <dgm:t>
        <a:bodyPr/>
        <a:lstStyle/>
        <a:p>
          <a:pPr algn="ctr"/>
          <a:endParaRPr lang="en-GB" sz="600"/>
        </a:p>
      </dgm:t>
    </dgm:pt>
    <dgm:pt modelId="{DB5D3860-0930-4717-B75E-89163CE133D5}" type="sibTrans" cxnId="{E239275F-9197-4C09-BFF3-715BB04F6B8D}">
      <dgm:prSet/>
      <dgm:spPr/>
      <dgm:t>
        <a:bodyPr/>
        <a:lstStyle/>
        <a:p>
          <a:pPr algn="ctr"/>
          <a:endParaRPr lang="en-GB" sz="600"/>
        </a:p>
      </dgm:t>
    </dgm:pt>
    <dgm:pt modelId="{026F8823-8F23-40B4-8482-869ADB6C320E}">
      <dgm:prSet custT="1"/>
      <dgm:spPr/>
      <dgm:t>
        <a:bodyPr/>
        <a:lstStyle/>
        <a:p>
          <a:pPr algn="ctr"/>
          <a:r>
            <a:rPr lang="en-GB" sz="600" b="0" i="0" u="none" dirty="0">
              <a:solidFill>
                <a:schemeClr val="tx1"/>
              </a:solidFill>
            </a:rPr>
            <a:t>Packet</a:t>
          </a:r>
          <a:endParaRPr lang="en-GB" sz="600" b="0" dirty="0">
            <a:solidFill>
              <a:schemeClr val="tx1"/>
            </a:solidFill>
          </a:endParaRPr>
        </a:p>
      </dgm:t>
    </dgm:pt>
    <dgm:pt modelId="{DC28C467-5D3C-4A0B-AE0F-088EFC50BB7B}" type="parTrans" cxnId="{A2C132DD-F812-4D4C-857A-ED42F410DA02}">
      <dgm:prSet/>
      <dgm:spPr/>
      <dgm:t>
        <a:bodyPr/>
        <a:lstStyle/>
        <a:p>
          <a:pPr algn="ctr"/>
          <a:endParaRPr lang="en-GB" sz="600"/>
        </a:p>
      </dgm:t>
    </dgm:pt>
    <dgm:pt modelId="{AF91B6F6-3B3F-4A1E-B326-F93051379C1A}" type="sibTrans" cxnId="{A2C132DD-F812-4D4C-857A-ED42F410DA02}">
      <dgm:prSet/>
      <dgm:spPr/>
      <dgm:t>
        <a:bodyPr/>
        <a:lstStyle/>
        <a:p>
          <a:pPr algn="ctr"/>
          <a:endParaRPr lang="en-GB" sz="600"/>
        </a:p>
      </dgm:t>
    </dgm:pt>
    <dgm:pt modelId="{3CC50AE7-BDD6-4995-8816-F0A8B7C5253F}">
      <dgm:prSet custT="1"/>
      <dgm:spPr/>
      <dgm:t>
        <a:bodyPr/>
        <a:lstStyle/>
        <a:p>
          <a:pPr algn="ctr"/>
          <a:r>
            <a:rPr lang="en-GB" sz="600" b="0" i="0" u="none" dirty="0">
              <a:solidFill>
                <a:schemeClr val="tx1"/>
              </a:solidFill>
            </a:rPr>
            <a:t>A packet is a small amount of computer data sent over a network</a:t>
          </a:r>
          <a:r>
            <a:rPr lang="en-GB" sz="600" b="0" i="0" u="none" dirty="0"/>
            <a:t>.</a:t>
          </a:r>
          <a:endParaRPr lang="en-GB" sz="600" b="0" dirty="0"/>
        </a:p>
      </dgm:t>
    </dgm:pt>
    <dgm:pt modelId="{FC8D223B-19EB-457F-863B-CE3F7C50ACC2}" type="parTrans" cxnId="{037AF066-6D3F-41D7-9955-0954C4451442}">
      <dgm:prSet/>
      <dgm:spPr/>
      <dgm:t>
        <a:bodyPr/>
        <a:lstStyle/>
        <a:p>
          <a:pPr algn="ctr"/>
          <a:endParaRPr lang="en-GB" sz="600"/>
        </a:p>
      </dgm:t>
    </dgm:pt>
    <dgm:pt modelId="{F36AE307-12C9-4904-AC60-153A6F8BA791}" type="sibTrans" cxnId="{037AF066-6D3F-41D7-9955-0954C4451442}">
      <dgm:prSet/>
      <dgm:spPr/>
      <dgm:t>
        <a:bodyPr/>
        <a:lstStyle/>
        <a:p>
          <a:pPr algn="ctr"/>
          <a:endParaRPr lang="en-GB" sz="600"/>
        </a:p>
      </dgm:t>
    </dgm:pt>
    <dgm:pt modelId="{65E3E52A-927D-49E9-8ADB-38B7802FD6CC}">
      <dgm:prSet custT="1"/>
      <dgm:spPr/>
      <dgm:t>
        <a:bodyPr/>
        <a:lstStyle/>
        <a:p>
          <a:pPr algn="ctr"/>
          <a:r>
            <a:rPr lang="en-GB" sz="600" b="0" i="0" u="none" dirty="0">
              <a:solidFill>
                <a:schemeClr val="tx1"/>
              </a:solidFill>
            </a:rPr>
            <a:t>Circuit Switching</a:t>
          </a:r>
          <a:endParaRPr lang="en-GB" sz="600" b="0" dirty="0">
            <a:solidFill>
              <a:schemeClr val="tx1"/>
            </a:solidFill>
          </a:endParaRPr>
        </a:p>
      </dgm:t>
    </dgm:pt>
    <dgm:pt modelId="{0901CE89-BBE0-41AD-A9E5-BF3126244674}" type="parTrans" cxnId="{05447D30-166E-4F9C-835B-00D6C8787A48}">
      <dgm:prSet/>
      <dgm:spPr/>
      <dgm:t>
        <a:bodyPr/>
        <a:lstStyle/>
        <a:p>
          <a:pPr algn="ctr"/>
          <a:endParaRPr lang="en-GB" sz="600"/>
        </a:p>
      </dgm:t>
    </dgm:pt>
    <dgm:pt modelId="{42901131-4C6F-4D5B-B8E3-4057137A84F7}" type="sibTrans" cxnId="{05447D30-166E-4F9C-835B-00D6C8787A48}">
      <dgm:prSet/>
      <dgm:spPr/>
      <dgm:t>
        <a:bodyPr/>
        <a:lstStyle/>
        <a:p>
          <a:pPr algn="ctr"/>
          <a:endParaRPr lang="en-GB" sz="600"/>
        </a:p>
      </dgm:t>
    </dgm:pt>
    <dgm:pt modelId="{15709E16-EEF8-4644-81C6-C905F4D2D12C}">
      <dgm:prSet custT="1"/>
      <dgm:spPr/>
      <dgm:t>
        <a:bodyPr/>
        <a:lstStyle/>
        <a:p>
          <a:pPr algn="ctr"/>
          <a:r>
            <a:rPr lang="en-GB" sz="600" b="0" i="0" u="none" dirty="0">
              <a:solidFill>
                <a:schemeClr val="tx1"/>
              </a:solidFill>
            </a:rPr>
            <a:t>Circuit switching provides a dedicated temporary link between two nodes which allows data to be transmitted.</a:t>
          </a:r>
          <a:endParaRPr lang="en-GB" sz="600" b="0" dirty="0">
            <a:solidFill>
              <a:schemeClr val="tx1"/>
            </a:solidFill>
          </a:endParaRPr>
        </a:p>
      </dgm:t>
    </dgm:pt>
    <dgm:pt modelId="{245F48A3-8868-4967-9888-37DAAA69E511}" type="parTrans" cxnId="{C2A0D665-40D1-45CC-A578-328FC89C8869}">
      <dgm:prSet/>
      <dgm:spPr/>
      <dgm:t>
        <a:bodyPr/>
        <a:lstStyle/>
        <a:p>
          <a:pPr algn="ctr"/>
          <a:endParaRPr lang="en-GB" sz="600"/>
        </a:p>
      </dgm:t>
    </dgm:pt>
    <dgm:pt modelId="{34810ED1-A6D6-4FAC-919F-DDFC7E267A67}" type="sibTrans" cxnId="{C2A0D665-40D1-45CC-A578-328FC89C8869}">
      <dgm:prSet/>
      <dgm:spPr/>
      <dgm:t>
        <a:bodyPr/>
        <a:lstStyle/>
        <a:p>
          <a:pPr algn="ctr"/>
          <a:endParaRPr lang="en-GB" sz="600"/>
        </a:p>
      </dgm:t>
    </dgm:pt>
    <dgm:pt modelId="{0E605FC6-E8FC-4241-9C60-6FBF2AEF27F0}">
      <dgm:prSet custT="1"/>
      <dgm:spPr/>
      <dgm:t>
        <a:bodyPr/>
        <a:lstStyle/>
        <a:p>
          <a:pPr algn="ctr"/>
          <a:r>
            <a:rPr lang="en-GB" sz="600" b="0" i="0" u="none" dirty="0">
              <a:solidFill>
                <a:schemeClr val="tx1"/>
              </a:solidFill>
            </a:rPr>
            <a:t>Packet Switching</a:t>
          </a:r>
          <a:endParaRPr lang="en-GB" sz="600" b="0" dirty="0">
            <a:solidFill>
              <a:schemeClr val="tx1"/>
            </a:solidFill>
          </a:endParaRPr>
        </a:p>
      </dgm:t>
    </dgm:pt>
    <dgm:pt modelId="{9406756A-A312-40FB-9FF7-0B632565D899}" type="parTrans" cxnId="{AC351645-FF7F-42D6-BA01-C3CC8A1B5DA6}">
      <dgm:prSet/>
      <dgm:spPr/>
      <dgm:t>
        <a:bodyPr/>
        <a:lstStyle/>
        <a:p>
          <a:pPr algn="ctr"/>
          <a:endParaRPr lang="en-GB" sz="600"/>
        </a:p>
      </dgm:t>
    </dgm:pt>
    <dgm:pt modelId="{92F18D01-1667-4B77-B2EF-392F0206D6C7}" type="sibTrans" cxnId="{AC351645-FF7F-42D6-BA01-C3CC8A1B5DA6}">
      <dgm:prSet/>
      <dgm:spPr/>
      <dgm:t>
        <a:bodyPr/>
        <a:lstStyle/>
        <a:p>
          <a:pPr algn="ctr"/>
          <a:endParaRPr lang="en-GB" sz="600"/>
        </a:p>
      </dgm:t>
    </dgm:pt>
    <dgm:pt modelId="{3B21CB76-AC64-4018-8F30-BFB2F71E60B5}">
      <dgm:prSet custT="1"/>
      <dgm:spPr/>
      <dgm:t>
        <a:bodyPr/>
        <a:lstStyle/>
        <a:p>
          <a:pPr algn="ctr"/>
          <a:r>
            <a:rPr lang="en-GB" sz="600" b="0" i="0" u="none" dirty="0">
              <a:solidFill>
                <a:schemeClr val="tx1"/>
              </a:solidFill>
            </a:rPr>
            <a:t>The process of sending and receiving packets is known as “packet-switching”. Packet switching works by delivering packets of data from one node to another using a designated device such as a switch or router.</a:t>
          </a:r>
          <a:endParaRPr lang="en-GB" sz="600" b="0" dirty="0">
            <a:solidFill>
              <a:schemeClr val="tx1"/>
            </a:solidFill>
          </a:endParaRPr>
        </a:p>
      </dgm:t>
    </dgm:pt>
    <dgm:pt modelId="{91D439FC-B282-462D-BDCD-53530A930973}" type="parTrans" cxnId="{F23B3C3E-E2E1-4D48-9E45-272BFB056823}">
      <dgm:prSet/>
      <dgm:spPr/>
      <dgm:t>
        <a:bodyPr/>
        <a:lstStyle/>
        <a:p>
          <a:pPr algn="ctr"/>
          <a:endParaRPr lang="en-GB" sz="600"/>
        </a:p>
      </dgm:t>
    </dgm:pt>
    <dgm:pt modelId="{C16FADEF-91F6-4D35-BD27-5D0864A36244}" type="sibTrans" cxnId="{F23B3C3E-E2E1-4D48-9E45-272BFB056823}">
      <dgm:prSet/>
      <dgm:spPr/>
      <dgm:t>
        <a:bodyPr/>
        <a:lstStyle/>
        <a:p>
          <a:pPr algn="ctr"/>
          <a:endParaRPr lang="en-GB" sz="600"/>
        </a:p>
      </dgm:t>
    </dgm:pt>
    <dgm:pt modelId="{4A4BCA9B-B83C-4878-A09A-074DF3B533D7}">
      <dgm:prSet custT="1"/>
      <dgm:spPr/>
      <dgm:t>
        <a:bodyPr/>
        <a:lstStyle/>
        <a:p>
          <a:pPr algn="ctr"/>
          <a:r>
            <a:rPr lang="en-GB" sz="600" b="0" i="0" u="none" dirty="0">
              <a:solidFill>
                <a:schemeClr val="tx1"/>
              </a:solidFill>
            </a:rPr>
            <a:t>Protocol</a:t>
          </a:r>
          <a:endParaRPr lang="en-GB" sz="600" b="0" dirty="0">
            <a:solidFill>
              <a:schemeClr val="tx1"/>
            </a:solidFill>
          </a:endParaRPr>
        </a:p>
      </dgm:t>
    </dgm:pt>
    <dgm:pt modelId="{30F1BBEF-0FAB-47F4-9544-ADE8184C1058}" type="parTrans" cxnId="{F6A413C8-A012-4373-8CB5-B515A4373B7E}">
      <dgm:prSet/>
      <dgm:spPr/>
      <dgm:t>
        <a:bodyPr/>
        <a:lstStyle/>
        <a:p>
          <a:pPr algn="ctr"/>
          <a:endParaRPr lang="en-GB" sz="600"/>
        </a:p>
      </dgm:t>
    </dgm:pt>
    <dgm:pt modelId="{F1E6AA31-4E3D-4322-B956-5AF15717098B}" type="sibTrans" cxnId="{F6A413C8-A012-4373-8CB5-B515A4373B7E}">
      <dgm:prSet/>
      <dgm:spPr/>
      <dgm:t>
        <a:bodyPr/>
        <a:lstStyle/>
        <a:p>
          <a:pPr algn="ctr"/>
          <a:endParaRPr lang="en-GB" sz="600"/>
        </a:p>
      </dgm:t>
    </dgm:pt>
    <dgm:pt modelId="{D7F13B59-182A-4397-BB7B-4EE0010BA525}">
      <dgm:prSet custT="1"/>
      <dgm:spPr/>
      <dgm:t>
        <a:bodyPr/>
        <a:lstStyle/>
        <a:p>
          <a:pPr algn="ctr"/>
          <a:r>
            <a:rPr lang="en-GB" sz="600" b="0" i="0" u="none" dirty="0">
              <a:solidFill>
                <a:schemeClr val="tx1"/>
              </a:solidFill>
            </a:rPr>
            <a:t>A protocol is an agreed set of rules, which enables two devices to communicate together</a:t>
          </a:r>
          <a:r>
            <a:rPr lang="en-GB" sz="600" b="0" i="0" u="none" dirty="0"/>
            <a:t>.</a:t>
          </a:r>
          <a:endParaRPr lang="en-GB" sz="600" b="0" dirty="0"/>
        </a:p>
      </dgm:t>
    </dgm:pt>
    <dgm:pt modelId="{610EFA77-7A7F-48D4-AD2D-BF13CDE9372D}" type="parTrans" cxnId="{3F963A39-1555-4E03-A46A-F9FE29A8E6EA}">
      <dgm:prSet/>
      <dgm:spPr/>
      <dgm:t>
        <a:bodyPr/>
        <a:lstStyle/>
        <a:p>
          <a:pPr algn="ctr"/>
          <a:endParaRPr lang="en-GB" sz="600"/>
        </a:p>
      </dgm:t>
    </dgm:pt>
    <dgm:pt modelId="{C3960ED6-03ED-4D27-935E-1F216F20CA48}" type="sibTrans" cxnId="{3F963A39-1555-4E03-A46A-F9FE29A8E6EA}">
      <dgm:prSet/>
      <dgm:spPr/>
      <dgm:t>
        <a:bodyPr/>
        <a:lstStyle/>
        <a:p>
          <a:pPr algn="ctr"/>
          <a:endParaRPr lang="en-GB" sz="600"/>
        </a:p>
      </dgm:t>
    </dgm:pt>
    <dgm:pt modelId="{FC1A9CCD-F09E-49BE-B4D6-C6A06056BB9D}">
      <dgm:prSet custT="1"/>
      <dgm:spPr/>
      <dgm:t>
        <a:bodyPr/>
        <a:lstStyle/>
        <a:p>
          <a:pPr algn="ctr"/>
          <a:r>
            <a:rPr lang="en-GB" sz="600" b="0" i="0" u="none" dirty="0">
              <a:solidFill>
                <a:schemeClr val="tx1"/>
              </a:solidFill>
            </a:rPr>
            <a:t>Ethernet protocol</a:t>
          </a:r>
          <a:endParaRPr lang="en-GB" sz="600" b="0" dirty="0">
            <a:solidFill>
              <a:schemeClr val="tx1"/>
            </a:solidFill>
          </a:endParaRPr>
        </a:p>
      </dgm:t>
    </dgm:pt>
    <dgm:pt modelId="{CA2FBE61-53B6-4B3F-BABB-70A9F4273F8E}" type="parTrans" cxnId="{E4062E72-8E10-4716-8DC3-02B861FE4114}">
      <dgm:prSet/>
      <dgm:spPr/>
      <dgm:t>
        <a:bodyPr/>
        <a:lstStyle/>
        <a:p>
          <a:pPr algn="ctr"/>
          <a:endParaRPr lang="en-GB" sz="600"/>
        </a:p>
      </dgm:t>
    </dgm:pt>
    <dgm:pt modelId="{139F9F27-737E-40F8-BD07-BF3A230BA4C7}" type="sibTrans" cxnId="{E4062E72-8E10-4716-8DC3-02B861FE4114}">
      <dgm:prSet/>
      <dgm:spPr/>
      <dgm:t>
        <a:bodyPr/>
        <a:lstStyle/>
        <a:p>
          <a:pPr algn="ctr"/>
          <a:endParaRPr lang="en-GB" sz="600"/>
        </a:p>
      </dgm:t>
    </dgm:pt>
    <dgm:pt modelId="{B3DEC376-147F-458C-8BDB-BEB39AC40B51}">
      <dgm:prSet custT="1"/>
      <dgm:spPr/>
      <dgm:t>
        <a:bodyPr/>
        <a:lstStyle/>
        <a:p>
          <a:pPr algn="ctr"/>
          <a:r>
            <a:rPr lang="en-GB" sz="600" b="0" i="0" u="none" dirty="0">
              <a:solidFill>
                <a:schemeClr val="tx1"/>
              </a:solidFill>
            </a:rPr>
            <a:t>Wired connectivit</a:t>
          </a:r>
          <a:r>
            <a:rPr lang="en-GB" sz="600" b="0" i="0" u="none" dirty="0"/>
            <a:t>y.</a:t>
          </a:r>
          <a:endParaRPr lang="en-GB" sz="600" b="0" dirty="0"/>
        </a:p>
      </dgm:t>
    </dgm:pt>
    <dgm:pt modelId="{D7417D41-8219-4A3F-81D1-653ED520DAE6}" type="parTrans" cxnId="{43A1BF38-7258-4620-BB1D-0360DB923425}">
      <dgm:prSet/>
      <dgm:spPr/>
      <dgm:t>
        <a:bodyPr/>
        <a:lstStyle/>
        <a:p>
          <a:pPr algn="ctr"/>
          <a:endParaRPr lang="en-GB" sz="600"/>
        </a:p>
      </dgm:t>
    </dgm:pt>
    <dgm:pt modelId="{099B97F0-7831-400D-8A89-4DBA9BAF10E7}" type="sibTrans" cxnId="{43A1BF38-7258-4620-BB1D-0360DB923425}">
      <dgm:prSet/>
      <dgm:spPr/>
      <dgm:t>
        <a:bodyPr/>
        <a:lstStyle/>
        <a:p>
          <a:pPr algn="ctr"/>
          <a:endParaRPr lang="en-GB" sz="600"/>
        </a:p>
      </dgm:t>
    </dgm:pt>
    <dgm:pt modelId="{815B06DE-206D-4281-81F8-5E449820B38D}">
      <dgm:prSet custT="1"/>
      <dgm:spPr/>
      <dgm:t>
        <a:bodyPr/>
        <a:lstStyle/>
        <a:p>
          <a:pPr algn="ctr"/>
          <a:r>
            <a:rPr lang="en-GB" sz="600" b="0" i="0" u="none" dirty="0">
              <a:solidFill>
                <a:schemeClr val="tx1"/>
              </a:solidFill>
            </a:rPr>
            <a:t>Wi-Fi</a:t>
          </a:r>
          <a:endParaRPr lang="en-GB" sz="600" b="0" dirty="0">
            <a:solidFill>
              <a:schemeClr val="tx1"/>
            </a:solidFill>
          </a:endParaRPr>
        </a:p>
      </dgm:t>
    </dgm:pt>
    <dgm:pt modelId="{424E787C-F7D8-4075-85DA-01084E291B42}" type="parTrans" cxnId="{BC1712C8-2AE2-46E5-92D6-016FF608DA8A}">
      <dgm:prSet/>
      <dgm:spPr/>
      <dgm:t>
        <a:bodyPr/>
        <a:lstStyle/>
        <a:p>
          <a:pPr algn="ctr"/>
          <a:endParaRPr lang="en-GB" sz="600"/>
        </a:p>
      </dgm:t>
    </dgm:pt>
    <dgm:pt modelId="{36ED7ABC-7FA0-42E2-A9F5-B37EB9BFB8CF}" type="sibTrans" cxnId="{BC1712C8-2AE2-46E5-92D6-016FF608DA8A}">
      <dgm:prSet/>
      <dgm:spPr/>
      <dgm:t>
        <a:bodyPr/>
        <a:lstStyle/>
        <a:p>
          <a:pPr algn="ctr"/>
          <a:endParaRPr lang="en-GB" sz="600"/>
        </a:p>
      </dgm:t>
    </dgm:pt>
    <dgm:pt modelId="{8F846B1F-232C-4F0A-ACFC-3150F2AD147A}">
      <dgm:prSet custT="1"/>
      <dgm:spPr/>
      <dgm:t>
        <a:bodyPr/>
        <a:lstStyle/>
        <a:p>
          <a:pPr algn="ctr"/>
          <a:r>
            <a:rPr lang="en-GB" sz="600" b="0" i="0" u="none" dirty="0">
              <a:solidFill>
                <a:schemeClr val="tx1"/>
              </a:solidFill>
            </a:rPr>
            <a:t>Wireless connectivity.</a:t>
          </a:r>
          <a:endParaRPr lang="en-GB" sz="600" b="0" dirty="0">
            <a:solidFill>
              <a:schemeClr val="tx1"/>
            </a:solidFill>
          </a:endParaRPr>
        </a:p>
      </dgm:t>
    </dgm:pt>
    <dgm:pt modelId="{81A3C9AA-7F99-43DC-A167-DC3D11CCDC70}" type="parTrans" cxnId="{EA9818B1-9525-47FE-BFD0-6F604CBE8E21}">
      <dgm:prSet/>
      <dgm:spPr/>
      <dgm:t>
        <a:bodyPr/>
        <a:lstStyle/>
        <a:p>
          <a:pPr algn="ctr"/>
          <a:endParaRPr lang="en-GB" sz="600"/>
        </a:p>
      </dgm:t>
    </dgm:pt>
    <dgm:pt modelId="{0169755F-4CC9-4BA1-92D2-3DFA81E8CFEB}" type="sibTrans" cxnId="{EA9818B1-9525-47FE-BFD0-6F604CBE8E21}">
      <dgm:prSet/>
      <dgm:spPr/>
      <dgm:t>
        <a:bodyPr/>
        <a:lstStyle/>
        <a:p>
          <a:pPr algn="ctr"/>
          <a:endParaRPr lang="en-GB" sz="600"/>
        </a:p>
      </dgm:t>
    </dgm:pt>
    <dgm:pt modelId="{0DC3FC1D-F3DB-4470-B553-873CED398742}">
      <dgm:prSet custT="1"/>
      <dgm:spPr/>
      <dgm:t>
        <a:bodyPr/>
        <a:lstStyle/>
        <a:p>
          <a:pPr algn="ctr"/>
          <a:r>
            <a:rPr lang="en-GB" sz="600" b="0" i="0" u="none" dirty="0">
              <a:solidFill>
                <a:schemeClr val="tx1"/>
              </a:solidFill>
            </a:rPr>
            <a:t>TCP/IP</a:t>
          </a:r>
          <a:endParaRPr lang="en-GB" sz="600" b="0" dirty="0">
            <a:solidFill>
              <a:schemeClr val="tx1"/>
            </a:solidFill>
          </a:endParaRPr>
        </a:p>
      </dgm:t>
    </dgm:pt>
    <dgm:pt modelId="{D7DBE3CF-45CC-4D6C-9634-FC8D136973FA}" type="parTrans" cxnId="{34638F61-B02A-47CC-ACD6-3AEA906F982E}">
      <dgm:prSet/>
      <dgm:spPr/>
      <dgm:t>
        <a:bodyPr/>
        <a:lstStyle/>
        <a:p>
          <a:pPr algn="ctr"/>
          <a:endParaRPr lang="en-GB" sz="600"/>
        </a:p>
      </dgm:t>
    </dgm:pt>
    <dgm:pt modelId="{C9F52D30-6E02-4046-A208-A83A4E5522CE}" type="sibTrans" cxnId="{34638F61-B02A-47CC-ACD6-3AEA906F982E}">
      <dgm:prSet/>
      <dgm:spPr/>
      <dgm:t>
        <a:bodyPr/>
        <a:lstStyle/>
        <a:p>
          <a:pPr algn="ctr"/>
          <a:endParaRPr lang="en-GB" sz="600"/>
        </a:p>
      </dgm:t>
    </dgm:pt>
    <dgm:pt modelId="{F528466D-0DF6-4917-9E8A-61BD957ABBE1}">
      <dgm:prSet custT="1"/>
      <dgm:spPr/>
      <dgm:t>
        <a:bodyPr/>
        <a:lstStyle/>
        <a:p>
          <a:pPr algn="ctr"/>
          <a:r>
            <a:rPr lang="en-GB" sz="600" b="0" i="0" u="none" dirty="0">
              <a:solidFill>
                <a:schemeClr val="tx1"/>
              </a:solidFill>
            </a:rPr>
            <a:t>Transmission Control Protocol / Internet Protocol is the name given to the protocol stack which the Internet is built upon.</a:t>
          </a:r>
          <a:endParaRPr lang="en-GB" sz="600" b="0" dirty="0">
            <a:solidFill>
              <a:schemeClr val="tx1"/>
            </a:solidFill>
          </a:endParaRPr>
        </a:p>
      </dgm:t>
    </dgm:pt>
    <dgm:pt modelId="{07D3FE0B-7ADC-4BA8-928F-35E585268F7D}" type="parTrans" cxnId="{C88226DD-5DC0-4A99-A167-BD43C035755F}">
      <dgm:prSet/>
      <dgm:spPr/>
      <dgm:t>
        <a:bodyPr/>
        <a:lstStyle/>
        <a:p>
          <a:pPr algn="ctr"/>
          <a:endParaRPr lang="en-GB" sz="600"/>
        </a:p>
      </dgm:t>
    </dgm:pt>
    <dgm:pt modelId="{1BB57513-9E5F-40A2-BC6B-0272A027F6B3}" type="sibTrans" cxnId="{C88226DD-5DC0-4A99-A167-BD43C035755F}">
      <dgm:prSet/>
      <dgm:spPr/>
      <dgm:t>
        <a:bodyPr/>
        <a:lstStyle/>
        <a:p>
          <a:pPr algn="ctr"/>
          <a:endParaRPr lang="en-GB" sz="600"/>
        </a:p>
      </dgm:t>
    </dgm:pt>
    <dgm:pt modelId="{EAFEE5E8-6E0C-4D48-8A0A-25B53ECC30AD}">
      <dgm:prSet custT="1"/>
      <dgm:spPr/>
      <dgm:t>
        <a:bodyPr/>
        <a:lstStyle/>
        <a:p>
          <a:pPr algn="ctr"/>
          <a:r>
            <a:rPr lang="en-GB" sz="600" b="0" i="0" u="none" dirty="0">
              <a:solidFill>
                <a:schemeClr val="tx1"/>
              </a:solidFill>
            </a:rPr>
            <a:t>HTTP</a:t>
          </a:r>
          <a:endParaRPr lang="en-GB" sz="600" b="0" dirty="0">
            <a:solidFill>
              <a:schemeClr val="tx1"/>
            </a:solidFill>
          </a:endParaRPr>
        </a:p>
      </dgm:t>
    </dgm:pt>
    <dgm:pt modelId="{08DEBC00-98EF-4DF8-B18A-8B7F54B85130}" type="parTrans" cxnId="{551DB1B4-9931-41FF-8DA7-BE4E6F953752}">
      <dgm:prSet/>
      <dgm:spPr/>
      <dgm:t>
        <a:bodyPr/>
        <a:lstStyle/>
        <a:p>
          <a:pPr algn="ctr"/>
          <a:endParaRPr lang="en-GB" sz="600"/>
        </a:p>
      </dgm:t>
    </dgm:pt>
    <dgm:pt modelId="{2C9C93D3-147E-40BF-919F-AED9A604DFA3}" type="sibTrans" cxnId="{551DB1B4-9931-41FF-8DA7-BE4E6F953752}">
      <dgm:prSet/>
      <dgm:spPr/>
      <dgm:t>
        <a:bodyPr/>
        <a:lstStyle/>
        <a:p>
          <a:pPr algn="ctr"/>
          <a:endParaRPr lang="en-GB" sz="600"/>
        </a:p>
      </dgm:t>
    </dgm:pt>
    <dgm:pt modelId="{6C0750A9-E56D-4520-855D-3FBAD7E3C11E}">
      <dgm:prSet custT="1"/>
      <dgm:spPr/>
      <dgm:t>
        <a:bodyPr/>
        <a:lstStyle/>
        <a:p>
          <a:pPr algn="ctr"/>
          <a:r>
            <a:rPr lang="en-GB" sz="600" b="0" i="0" u="none" dirty="0">
              <a:solidFill>
                <a:schemeClr val="tx1"/>
              </a:solidFill>
            </a:rPr>
            <a:t>Allows web pages to be shared across different computers and browsers.</a:t>
          </a:r>
          <a:endParaRPr lang="en-GB" sz="600" b="0" dirty="0">
            <a:solidFill>
              <a:schemeClr val="tx1"/>
            </a:solidFill>
          </a:endParaRPr>
        </a:p>
      </dgm:t>
    </dgm:pt>
    <dgm:pt modelId="{4125005F-471A-4194-B3E3-D90CA2CF09AA}" type="parTrans" cxnId="{F69261D9-0519-47D8-A783-740B83D31325}">
      <dgm:prSet/>
      <dgm:spPr/>
      <dgm:t>
        <a:bodyPr/>
        <a:lstStyle/>
        <a:p>
          <a:pPr algn="ctr"/>
          <a:endParaRPr lang="en-GB" sz="600"/>
        </a:p>
      </dgm:t>
    </dgm:pt>
    <dgm:pt modelId="{2FB5EB2B-8B89-4320-BBD7-EC28FAE0DD15}" type="sibTrans" cxnId="{F69261D9-0519-47D8-A783-740B83D31325}">
      <dgm:prSet/>
      <dgm:spPr/>
      <dgm:t>
        <a:bodyPr/>
        <a:lstStyle/>
        <a:p>
          <a:pPr algn="ctr"/>
          <a:endParaRPr lang="en-GB" sz="600"/>
        </a:p>
      </dgm:t>
    </dgm:pt>
    <dgm:pt modelId="{D902C6F0-FE85-46D1-BDB0-C42F3D5CDF82}">
      <dgm:prSet custT="1"/>
      <dgm:spPr/>
      <dgm:t>
        <a:bodyPr/>
        <a:lstStyle/>
        <a:p>
          <a:pPr algn="ctr"/>
          <a:r>
            <a:rPr lang="en-GB" sz="600" b="0" i="0" u="none" dirty="0">
              <a:solidFill>
                <a:schemeClr val="tx1"/>
              </a:solidFill>
            </a:rPr>
            <a:t>HTTPS</a:t>
          </a:r>
          <a:endParaRPr lang="en-GB" sz="600" b="0" dirty="0">
            <a:solidFill>
              <a:schemeClr val="tx1"/>
            </a:solidFill>
          </a:endParaRPr>
        </a:p>
      </dgm:t>
    </dgm:pt>
    <dgm:pt modelId="{361F1AF3-BF1A-4708-A51F-4DB6C0E936A9}" type="parTrans" cxnId="{762864D5-2F37-4AFD-B5DF-404CAC6C7565}">
      <dgm:prSet/>
      <dgm:spPr/>
      <dgm:t>
        <a:bodyPr/>
        <a:lstStyle/>
        <a:p>
          <a:pPr algn="ctr"/>
          <a:endParaRPr lang="en-GB" sz="600"/>
        </a:p>
      </dgm:t>
    </dgm:pt>
    <dgm:pt modelId="{9D9C46CA-0CFB-4C7F-A294-B70D01FB273C}" type="sibTrans" cxnId="{762864D5-2F37-4AFD-B5DF-404CAC6C7565}">
      <dgm:prSet/>
      <dgm:spPr/>
      <dgm:t>
        <a:bodyPr/>
        <a:lstStyle/>
        <a:p>
          <a:pPr algn="ctr"/>
          <a:endParaRPr lang="en-GB" sz="600"/>
        </a:p>
      </dgm:t>
    </dgm:pt>
    <dgm:pt modelId="{B7C0898E-F07A-48ED-823D-756553CAA6E9}">
      <dgm:prSet custT="1"/>
      <dgm:spPr/>
      <dgm:t>
        <a:bodyPr/>
        <a:lstStyle/>
        <a:p>
          <a:pPr algn="ctr"/>
          <a:r>
            <a:rPr lang="en-GB" sz="600" b="0" i="0" u="none" dirty="0">
              <a:solidFill>
                <a:schemeClr val="tx1"/>
              </a:solidFill>
            </a:rPr>
            <a:t>A secure version of HTTP and it works together with another protocol known as Secure Sockets Layer (SSL), to transport data securely</a:t>
          </a:r>
          <a:r>
            <a:rPr lang="en-GB" sz="600" b="0" i="0" u="none" dirty="0"/>
            <a:t>.</a:t>
          </a:r>
          <a:endParaRPr lang="en-GB" sz="600" b="0" dirty="0"/>
        </a:p>
      </dgm:t>
    </dgm:pt>
    <dgm:pt modelId="{5CDC1546-D972-4B43-8385-7FC5E63548B7}" type="parTrans" cxnId="{CDFA1392-860D-4107-A343-94B6B080190A}">
      <dgm:prSet/>
      <dgm:spPr/>
      <dgm:t>
        <a:bodyPr/>
        <a:lstStyle/>
        <a:p>
          <a:pPr algn="ctr"/>
          <a:endParaRPr lang="en-GB" sz="600"/>
        </a:p>
      </dgm:t>
    </dgm:pt>
    <dgm:pt modelId="{5377272E-ED12-42A6-AA7B-BB35E6D4DBFE}" type="sibTrans" cxnId="{CDFA1392-860D-4107-A343-94B6B080190A}">
      <dgm:prSet/>
      <dgm:spPr/>
      <dgm:t>
        <a:bodyPr/>
        <a:lstStyle/>
        <a:p>
          <a:pPr algn="ctr"/>
          <a:endParaRPr lang="en-GB" sz="600"/>
        </a:p>
      </dgm:t>
    </dgm:pt>
    <dgm:pt modelId="{9396BCD0-84CA-4CE4-B2BF-712231CE8D1A}">
      <dgm:prSet custT="1"/>
      <dgm:spPr/>
      <dgm:t>
        <a:bodyPr/>
        <a:lstStyle/>
        <a:p>
          <a:pPr algn="ctr"/>
          <a:r>
            <a:rPr lang="en-GB" sz="600" b="0" i="0" u="none" dirty="0">
              <a:solidFill>
                <a:schemeClr val="tx1"/>
              </a:solidFill>
            </a:rPr>
            <a:t>POP3</a:t>
          </a:r>
          <a:endParaRPr lang="en-GB" sz="600" b="0" dirty="0">
            <a:solidFill>
              <a:schemeClr val="tx1"/>
            </a:solidFill>
          </a:endParaRPr>
        </a:p>
      </dgm:t>
    </dgm:pt>
    <dgm:pt modelId="{5CCD6FD8-1444-43F2-9A0C-E2DDF01EEF3F}" type="parTrans" cxnId="{41DE627D-E9F4-4EAB-87AF-513689BE3B0A}">
      <dgm:prSet/>
      <dgm:spPr/>
      <dgm:t>
        <a:bodyPr/>
        <a:lstStyle/>
        <a:p>
          <a:pPr algn="ctr"/>
          <a:endParaRPr lang="en-GB" sz="600"/>
        </a:p>
      </dgm:t>
    </dgm:pt>
    <dgm:pt modelId="{D917800E-990D-46B7-A644-0CE87D8058CE}" type="sibTrans" cxnId="{41DE627D-E9F4-4EAB-87AF-513689BE3B0A}">
      <dgm:prSet/>
      <dgm:spPr/>
      <dgm:t>
        <a:bodyPr/>
        <a:lstStyle/>
        <a:p>
          <a:pPr algn="ctr"/>
          <a:endParaRPr lang="en-GB" sz="600"/>
        </a:p>
      </dgm:t>
    </dgm:pt>
    <dgm:pt modelId="{7833DC52-9242-4EF9-A26F-BAEA04994CB6}">
      <dgm:prSet custT="1"/>
      <dgm:spPr/>
      <dgm:t>
        <a:bodyPr/>
        <a:lstStyle/>
        <a:p>
          <a:pPr algn="ctr"/>
          <a:r>
            <a:rPr lang="en-GB" sz="600" b="0" i="0" u="none" dirty="0">
              <a:solidFill>
                <a:schemeClr val="tx1"/>
              </a:solidFill>
            </a:rPr>
            <a:t>Post Office Protocol 3 is a protocol for receiving emails, in which emails are received and stored by an email server with a client downloading messages when ready.</a:t>
          </a:r>
          <a:endParaRPr lang="en-GB" sz="600" b="0" dirty="0">
            <a:solidFill>
              <a:schemeClr val="tx1"/>
            </a:solidFill>
          </a:endParaRPr>
        </a:p>
      </dgm:t>
    </dgm:pt>
    <dgm:pt modelId="{61427F92-EBAA-46B7-A650-673BC9826B51}" type="parTrans" cxnId="{44FF5BA5-896C-489E-B74A-82DB65522F16}">
      <dgm:prSet/>
      <dgm:spPr/>
      <dgm:t>
        <a:bodyPr/>
        <a:lstStyle/>
        <a:p>
          <a:pPr algn="ctr"/>
          <a:endParaRPr lang="en-GB" sz="600"/>
        </a:p>
      </dgm:t>
    </dgm:pt>
    <dgm:pt modelId="{94822917-CEED-41CB-8EB1-D5004AE42F7F}" type="sibTrans" cxnId="{44FF5BA5-896C-489E-B74A-82DB65522F16}">
      <dgm:prSet/>
      <dgm:spPr/>
      <dgm:t>
        <a:bodyPr/>
        <a:lstStyle/>
        <a:p>
          <a:pPr algn="ctr"/>
          <a:endParaRPr lang="en-GB" sz="600"/>
        </a:p>
      </dgm:t>
    </dgm:pt>
    <dgm:pt modelId="{72B02D8D-C401-4628-8044-89395A5DEEA7}">
      <dgm:prSet custT="1"/>
      <dgm:spPr/>
      <dgm:t>
        <a:bodyPr/>
        <a:lstStyle/>
        <a:p>
          <a:pPr algn="ctr"/>
          <a:r>
            <a:rPr lang="en-GB" sz="600" b="0" i="0" u="none" dirty="0">
              <a:solidFill>
                <a:schemeClr val="tx1"/>
              </a:solidFill>
            </a:rPr>
            <a:t>SMTP</a:t>
          </a:r>
          <a:endParaRPr lang="en-GB" sz="600" b="0" dirty="0">
            <a:solidFill>
              <a:schemeClr val="tx1"/>
            </a:solidFill>
          </a:endParaRPr>
        </a:p>
      </dgm:t>
    </dgm:pt>
    <dgm:pt modelId="{3071FBEF-A61A-44AB-BD3D-88497A53E793}" type="parTrans" cxnId="{AAF7A542-D8CB-4506-B054-74A11438E6C7}">
      <dgm:prSet/>
      <dgm:spPr/>
      <dgm:t>
        <a:bodyPr/>
        <a:lstStyle/>
        <a:p>
          <a:pPr algn="ctr"/>
          <a:endParaRPr lang="en-GB" sz="600"/>
        </a:p>
      </dgm:t>
    </dgm:pt>
    <dgm:pt modelId="{118A4D70-CCA4-4B09-8DF1-33F7A3850325}" type="sibTrans" cxnId="{AAF7A542-D8CB-4506-B054-74A11438E6C7}">
      <dgm:prSet/>
      <dgm:spPr/>
      <dgm:t>
        <a:bodyPr/>
        <a:lstStyle/>
        <a:p>
          <a:pPr algn="ctr"/>
          <a:endParaRPr lang="en-GB" sz="600"/>
        </a:p>
      </dgm:t>
    </dgm:pt>
    <dgm:pt modelId="{05DDCEE9-F1E5-489C-9542-591A9F2A0DD3}">
      <dgm:prSet custT="1"/>
      <dgm:spPr/>
      <dgm:t>
        <a:bodyPr/>
        <a:lstStyle/>
        <a:p>
          <a:pPr algn="ctr"/>
          <a:r>
            <a:rPr lang="en-GB" sz="600" b="0" i="0" u="none" dirty="0">
              <a:solidFill>
                <a:schemeClr val="tx1"/>
              </a:solidFill>
            </a:rPr>
            <a:t>Simple Mail Transfer Protocol, within this protocol mail servers use this protocol to send and receive mail messages, mail applications typically only use SMTP for sending messages to a mail server</a:t>
          </a:r>
          <a:r>
            <a:rPr lang="en-GB" sz="600" b="0" i="0" u="none" dirty="0"/>
            <a:t>.</a:t>
          </a:r>
          <a:endParaRPr lang="en-GB" sz="600" b="0" dirty="0"/>
        </a:p>
      </dgm:t>
    </dgm:pt>
    <dgm:pt modelId="{1EDDC466-14F4-4DB2-A5DD-833A083298B7}" type="parTrans" cxnId="{B9B6AE00-F505-4298-BB14-DE21BD59E61B}">
      <dgm:prSet/>
      <dgm:spPr/>
      <dgm:t>
        <a:bodyPr/>
        <a:lstStyle/>
        <a:p>
          <a:pPr algn="ctr"/>
          <a:endParaRPr lang="en-GB" sz="600"/>
        </a:p>
      </dgm:t>
    </dgm:pt>
    <dgm:pt modelId="{00A5669B-0F03-4A3E-9A9E-56C8EC6EB9FB}" type="sibTrans" cxnId="{B9B6AE00-F505-4298-BB14-DE21BD59E61B}">
      <dgm:prSet/>
      <dgm:spPr/>
      <dgm:t>
        <a:bodyPr/>
        <a:lstStyle/>
        <a:p>
          <a:pPr algn="ctr"/>
          <a:endParaRPr lang="en-GB" sz="600"/>
        </a:p>
      </dgm:t>
    </dgm:pt>
    <dgm:pt modelId="{6A04B6DB-EAD9-4891-A2E0-32AF587A3BB2}">
      <dgm:prSet custT="1"/>
      <dgm:spPr/>
      <dgm:t>
        <a:bodyPr/>
        <a:lstStyle/>
        <a:p>
          <a:pPr algn="ctr"/>
          <a:r>
            <a:rPr lang="en-GB" sz="600" b="0" i="0" u="none" dirty="0">
              <a:solidFill>
                <a:schemeClr val="tx1"/>
              </a:solidFill>
            </a:rPr>
            <a:t>IMAP</a:t>
          </a:r>
          <a:endParaRPr lang="en-GB" sz="600" b="0" dirty="0">
            <a:solidFill>
              <a:schemeClr val="tx1"/>
            </a:solidFill>
          </a:endParaRPr>
        </a:p>
      </dgm:t>
    </dgm:pt>
    <dgm:pt modelId="{381531C3-F46D-4E1E-B774-B7A1CEAD3734}" type="parTrans" cxnId="{C1602B66-6510-40EB-93FE-2A45C085A76B}">
      <dgm:prSet/>
      <dgm:spPr/>
      <dgm:t>
        <a:bodyPr/>
        <a:lstStyle/>
        <a:p>
          <a:pPr algn="ctr"/>
          <a:endParaRPr lang="en-GB" sz="600"/>
        </a:p>
      </dgm:t>
    </dgm:pt>
    <dgm:pt modelId="{C1178D98-430A-43A7-95F6-CE34EDC36BE4}" type="sibTrans" cxnId="{C1602B66-6510-40EB-93FE-2A45C085A76B}">
      <dgm:prSet/>
      <dgm:spPr/>
      <dgm:t>
        <a:bodyPr/>
        <a:lstStyle/>
        <a:p>
          <a:pPr algn="ctr"/>
          <a:endParaRPr lang="en-GB" sz="600"/>
        </a:p>
      </dgm:t>
    </dgm:pt>
    <dgm:pt modelId="{9F9D7F38-2A7D-4258-8D5E-0FEA52D90556}">
      <dgm:prSet custT="1"/>
      <dgm:spPr/>
      <dgm:t>
        <a:bodyPr/>
        <a:lstStyle/>
        <a:p>
          <a:pPr algn="ctr"/>
          <a:r>
            <a:rPr lang="en-GB" sz="600" b="0" i="0" u="none" dirty="0">
              <a:solidFill>
                <a:schemeClr val="tx1"/>
              </a:solidFill>
            </a:rPr>
            <a:t>Internet Message Access Protocol transfers emails between computer systems via the Internet and is also generally used for email retrieval and storage as an alternative to POP.</a:t>
          </a:r>
          <a:endParaRPr lang="en-GB" sz="600" b="0" dirty="0">
            <a:solidFill>
              <a:schemeClr val="tx1"/>
            </a:solidFill>
          </a:endParaRPr>
        </a:p>
      </dgm:t>
    </dgm:pt>
    <dgm:pt modelId="{5AF251FB-6823-4997-AACC-BD2B8D922249}" type="parTrans" cxnId="{8C1CA0F4-D792-483D-B4B5-06FFE6F2E800}">
      <dgm:prSet/>
      <dgm:spPr/>
      <dgm:t>
        <a:bodyPr/>
        <a:lstStyle/>
        <a:p>
          <a:pPr algn="ctr"/>
          <a:endParaRPr lang="en-GB" sz="600"/>
        </a:p>
      </dgm:t>
    </dgm:pt>
    <dgm:pt modelId="{9C8AF491-C0CA-442B-9793-CD1764B5624F}" type="sibTrans" cxnId="{8C1CA0F4-D792-483D-B4B5-06FFE6F2E800}">
      <dgm:prSet/>
      <dgm:spPr/>
      <dgm:t>
        <a:bodyPr/>
        <a:lstStyle/>
        <a:p>
          <a:pPr algn="ctr"/>
          <a:endParaRPr lang="en-GB" sz="600"/>
        </a:p>
      </dgm:t>
    </dgm:pt>
    <dgm:pt modelId="{7E05EC5E-53FE-4E1B-B9A6-046514510DF4}">
      <dgm:prSet custT="1"/>
      <dgm:spPr/>
      <dgm:t>
        <a:bodyPr/>
        <a:lstStyle/>
        <a:p>
          <a:pPr algn="ctr"/>
          <a:r>
            <a:rPr lang="en-GB" sz="600" b="0" i="0" u="none" dirty="0">
              <a:solidFill>
                <a:schemeClr val="tx1"/>
              </a:solidFill>
            </a:rPr>
            <a:t>Routing</a:t>
          </a:r>
          <a:endParaRPr lang="en-GB" sz="600" b="0" dirty="0">
            <a:solidFill>
              <a:schemeClr val="tx1"/>
            </a:solidFill>
          </a:endParaRPr>
        </a:p>
      </dgm:t>
    </dgm:pt>
    <dgm:pt modelId="{E7F543F9-127D-4B5F-B075-C8ABABB447D5}" type="parTrans" cxnId="{B96F0501-F08D-4B7B-889F-10A0401E5E76}">
      <dgm:prSet/>
      <dgm:spPr/>
      <dgm:t>
        <a:bodyPr/>
        <a:lstStyle/>
        <a:p>
          <a:pPr algn="ctr"/>
          <a:endParaRPr lang="en-GB" sz="600"/>
        </a:p>
      </dgm:t>
    </dgm:pt>
    <dgm:pt modelId="{59E0D9E8-6AB2-43DD-8CB3-A2D2228CFA6B}" type="sibTrans" cxnId="{B96F0501-F08D-4B7B-889F-10A0401E5E76}">
      <dgm:prSet/>
      <dgm:spPr/>
      <dgm:t>
        <a:bodyPr/>
        <a:lstStyle/>
        <a:p>
          <a:pPr algn="ctr"/>
          <a:endParaRPr lang="en-GB" sz="600"/>
        </a:p>
      </dgm:t>
    </dgm:pt>
    <dgm:pt modelId="{8B867C04-AB5E-4E96-A5E4-7ECFB13EC2E5}">
      <dgm:prSet custT="1"/>
      <dgm:spPr/>
      <dgm:t>
        <a:bodyPr/>
        <a:lstStyle/>
        <a:p>
          <a:pPr algn="ctr"/>
          <a:r>
            <a:rPr lang="en-GB" sz="600" b="0" i="0" u="none" dirty="0">
              <a:solidFill>
                <a:schemeClr val="tx1"/>
              </a:solidFill>
            </a:rPr>
            <a:t>Routing determines the path which data packets take in order to reach their intended destination</a:t>
          </a:r>
          <a:r>
            <a:rPr lang="en-GB" sz="600" b="0" i="0" u="none" dirty="0"/>
            <a:t>.</a:t>
          </a:r>
          <a:endParaRPr lang="en-GB" sz="600" b="0" dirty="0"/>
        </a:p>
      </dgm:t>
    </dgm:pt>
    <dgm:pt modelId="{477B5895-03DF-4DAE-8E50-788226423DD0}" type="parTrans" cxnId="{8A6EB72E-A62B-47B0-B4D8-F804EE57E605}">
      <dgm:prSet/>
      <dgm:spPr/>
      <dgm:t>
        <a:bodyPr/>
        <a:lstStyle/>
        <a:p>
          <a:pPr algn="ctr"/>
          <a:endParaRPr lang="en-GB" sz="600"/>
        </a:p>
      </dgm:t>
    </dgm:pt>
    <dgm:pt modelId="{1D09C0C1-36F5-46C7-98DA-E8646CBAB582}" type="sibTrans" cxnId="{8A6EB72E-A62B-47B0-B4D8-F804EE57E605}">
      <dgm:prSet/>
      <dgm:spPr/>
      <dgm:t>
        <a:bodyPr/>
        <a:lstStyle/>
        <a:p>
          <a:pPr algn="ctr"/>
          <a:endParaRPr lang="en-GB" sz="600"/>
        </a:p>
      </dgm:t>
    </dgm:pt>
    <dgm:pt modelId="{00F32062-32A6-46DB-8D06-30A7923851C6}">
      <dgm:prSet custT="1"/>
      <dgm:spPr/>
      <dgm:t>
        <a:bodyPr/>
        <a:lstStyle/>
        <a:p>
          <a:pPr algn="ctr"/>
          <a:r>
            <a:rPr lang="en-GB" sz="600" b="0" i="0" u="none" dirty="0">
              <a:solidFill>
                <a:schemeClr val="tx1"/>
              </a:solidFill>
            </a:rPr>
            <a:t>Node</a:t>
          </a:r>
          <a:endParaRPr lang="en-GB" sz="600" b="0" dirty="0">
            <a:solidFill>
              <a:schemeClr val="tx1"/>
            </a:solidFill>
          </a:endParaRPr>
        </a:p>
      </dgm:t>
    </dgm:pt>
    <dgm:pt modelId="{7971DFBC-CF03-424C-BADE-8C369F6B2059}" type="parTrans" cxnId="{7167A221-DCE6-4053-B5FE-3F08B6BE4B75}">
      <dgm:prSet/>
      <dgm:spPr/>
      <dgm:t>
        <a:bodyPr/>
        <a:lstStyle/>
        <a:p>
          <a:pPr algn="ctr"/>
          <a:endParaRPr lang="en-GB" sz="600"/>
        </a:p>
      </dgm:t>
    </dgm:pt>
    <dgm:pt modelId="{3E59A312-1347-4A3B-89EC-0FC5B1C90E95}" type="sibTrans" cxnId="{7167A221-DCE6-4053-B5FE-3F08B6BE4B75}">
      <dgm:prSet/>
      <dgm:spPr/>
      <dgm:t>
        <a:bodyPr/>
        <a:lstStyle/>
        <a:p>
          <a:pPr algn="ctr"/>
          <a:endParaRPr lang="en-GB" sz="600"/>
        </a:p>
      </dgm:t>
    </dgm:pt>
    <dgm:pt modelId="{93DFC22C-B715-4AD9-A612-BAB0D9DC9D3C}">
      <dgm:prSet custT="1"/>
      <dgm:spPr/>
      <dgm:t>
        <a:bodyPr/>
        <a:lstStyle/>
        <a:p>
          <a:pPr algn="ctr"/>
          <a:r>
            <a:rPr lang="en-GB" sz="600" b="0" i="0" u="none" dirty="0">
              <a:solidFill>
                <a:schemeClr val="tx1"/>
              </a:solidFill>
            </a:rPr>
            <a:t>Any system or device connected to a network is known as a node.</a:t>
          </a:r>
          <a:endParaRPr lang="en-GB" sz="600" b="0" dirty="0">
            <a:solidFill>
              <a:schemeClr val="tx1"/>
            </a:solidFill>
          </a:endParaRPr>
        </a:p>
      </dgm:t>
    </dgm:pt>
    <dgm:pt modelId="{DE76DF8F-1BF4-45DA-BB6D-2B7EA1A2E8EE}" type="parTrans" cxnId="{BDF9DB6C-400E-4896-9E9B-88D161130CAA}">
      <dgm:prSet/>
      <dgm:spPr/>
      <dgm:t>
        <a:bodyPr/>
        <a:lstStyle/>
        <a:p>
          <a:pPr algn="ctr"/>
          <a:endParaRPr lang="en-GB" sz="600"/>
        </a:p>
      </dgm:t>
    </dgm:pt>
    <dgm:pt modelId="{7FF6790E-61C4-4845-A7A3-A62D21611F39}" type="sibTrans" cxnId="{BDF9DB6C-400E-4896-9E9B-88D161130CAA}">
      <dgm:prSet/>
      <dgm:spPr/>
      <dgm:t>
        <a:bodyPr/>
        <a:lstStyle/>
        <a:p>
          <a:pPr algn="ctr"/>
          <a:endParaRPr lang="en-GB" sz="600"/>
        </a:p>
      </dgm:t>
    </dgm:pt>
    <dgm:pt modelId="{4CC41FCA-4C8E-43D2-B115-609C5B4A9EB8}">
      <dgm:prSet custT="1"/>
      <dgm:spPr/>
      <dgm:t>
        <a:bodyPr/>
        <a:lstStyle/>
        <a:p>
          <a:pPr algn="ctr"/>
          <a:r>
            <a:rPr lang="en-GB" sz="600" b="0" i="0" u="none" dirty="0">
              <a:solidFill>
                <a:schemeClr val="tx1"/>
              </a:solidFill>
            </a:rPr>
            <a:t>Domain Name System</a:t>
          </a:r>
          <a:endParaRPr lang="en-GB" sz="600" b="0" dirty="0">
            <a:solidFill>
              <a:schemeClr val="tx1"/>
            </a:solidFill>
          </a:endParaRPr>
        </a:p>
      </dgm:t>
    </dgm:pt>
    <dgm:pt modelId="{2EF9F6FC-A988-47A0-80F8-D6830F016930}" type="parTrans" cxnId="{1002110D-AFAE-4794-B045-B5B88190AA19}">
      <dgm:prSet/>
      <dgm:spPr/>
      <dgm:t>
        <a:bodyPr/>
        <a:lstStyle/>
        <a:p>
          <a:pPr algn="ctr"/>
          <a:endParaRPr lang="en-GB" sz="600"/>
        </a:p>
      </dgm:t>
    </dgm:pt>
    <dgm:pt modelId="{9CEA5F60-2373-4554-94D8-897E535722BD}" type="sibTrans" cxnId="{1002110D-AFAE-4794-B045-B5B88190AA19}">
      <dgm:prSet/>
      <dgm:spPr/>
      <dgm:t>
        <a:bodyPr/>
        <a:lstStyle/>
        <a:p>
          <a:pPr algn="ctr"/>
          <a:endParaRPr lang="en-GB" sz="600"/>
        </a:p>
      </dgm:t>
    </dgm:pt>
    <dgm:pt modelId="{CB321931-1A44-4112-8AC1-753984C04E44}">
      <dgm:prSet custT="1"/>
      <dgm:spPr/>
      <dgm:t>
        <a:bodyPr/>
        <a:lstStyle/>
        <a:p>
          <a:pPr algn="ctr"/>
          <a:r>
            <a:rPr lang="en-GB" sz="600" b="0" i="0" u="none" dirty="0">
              <a:solidFill>
                <a:schemeClr val="tx1"/>
              </a:solidFill>
            </a:rPr>
            <a:t>The Domain Name System (DNS) converts Internet domain and host names like those in URLs from a web browser into IP addresses.</a:t>
          </a:r>
          <a:endParaRPr lang="en-GB" sz="600" b="0" dirty="0">
            <a:solidFill>
              <a:schemeClr val="tx1"/>
            </a:solidFill>
          </a:endParaRPr>
        </a:p>
      </dgm:t>
    </dgm:pt>
    <dgm:pt modelId="{1E7D5454-10B9-42B4-9A8E-CB5BCB4410E3}" type="parTrans" cxnId="{E94EA60D-B08F-4A1E-9501-14EF1ED7920D}">
      <dgm:prSet/>
      <dgm:spPr/>
      <dgm:t>
        <a:bodyPr/>
        <a:lstStyle/>
        <a:p>
          <a:pPr algn="ctr"/>
          <a:endParaRPr lang="en-GB" sz="600"/>
        </a:p>
      </dgm:t>
    </dgm:pt>
    <dgm:pt modelId="{EF712E78-0B14-4AE4-A6A4-0854B71FB52C}" type="sibTrans" cxnId="{E94EA60D-B08F-4A1E-9501-14EF1ED7920D}">
      <dgm:prSet/>
      <dgm:spPr/>
      <dgm:t>
        <a:bodyPr/>
        <a:lstStyle/>
        <a:p>
          <a:pPr algn="ctr"/>
          <a:endParaRPr lang="en-GB" sz="600"/>
        </a:p>
      </dgm:t>
    </dgm:pt>
    <dgm:pt modelId="{7D1A3C01-0A20-4FEC-A5D1-D2ED373E6D7F}">
      <dgm:prSet custT="1"/>
      <dgm:spPr/>
      <dgm:t>
        <a:bodyPr/>
        <a:lstStyle/>
        <a:p>
          <a:pPr algn="ctr"/>
          <a:r>
            <a:rPr lang="en-GB" sz="600" b="0" i="0" u="none" dirty="0">
              <a:solidFill>
                <a:schemeClr val="tx1"/>
              </a:solidFill>
            </a:rPr>
            <a:t>IP Address</a:t>
          </a:r>
          <a:endParaRPr lang="en-GB" sz="600" b="0" dirty="0">
            <a:solidFill>
              <a:schemeClr val="tx1"/>
            </a:solidFill>
          </a:endParaRPr>
        </a:p>
      </dgm:t>
    </dgm:pt>
    <dgm:pt modelId="{57715930-56C3-44B7-ABE8-083F6AAA1A0F}" type="parTrans" cxnId="{AA307489-2188-4B52-B379-4795901EBDB6}">
      <dgm:prSet/>
      <dgm:spPr/>
      <dgm:t>
        <a:bodyPr/>
        <a:lstStyle/>
        <a:p>
          <a:pPr algn="ctr"/>
          <a:endParaRPr lang="en-GB" sz="600"/>
        </a:p>
      </dgm:t>
    </dgm:pt>
    <dgm:pt modelId="{0F3650E7-55C1-4F9A-BCD2-5F56BF767044}" type="sibTrans" cxnId="{AA307489-2188-4B52-B379-4795901EBDB6}">
      <dgm:prSet/>
      <dgm:spPr/>
      <dgm:t>
        <a:bodyPr/>
        <a:lstStyle/>
        <a:p>
          <a:pPr algn="ctr"/>
          <a:endParaRPr lang="en-GB" sz="600"/>
        </a:p>
      </dgm:t>
    </dgm:pt>
    <dgm:pt modelId="{94408192-B5A2-4564-9490-C0FE2610728A}">
      <dgm:prSet custT="1"/>
      <dgm:spPr/>
      <dgm:t>
        <a:bodyPr/>
        <a:lstStyle/>
        <a:p>
          <a:pPr algn="ctr"/>
          <a:r>
            <a:rPr lang="en-GB" sz="600" b="0" i="0" u="none" dirty="0">
              <a:solidFill>
                <a:schemeClr val="tx1"/>
              </a:solidFill>
            </a:rPr>
            <a:t>Every device on a network needs a unique identifier to ensure that data is sent to the specific computer that requests it. This unique identifier for a computer system on a network is known as the IP address</a:t>
          </a:r>
          <a:r>
            <a:rPr lang="en-GB" sz="600" b="0" i="0" u="none" dirty="0"/>
            <a:t>.</a:t>
          </a:r>
          <a:endParaRPr lang="en-GB" sz="600" b="0" dirty="0"/>
        </a:p>
      </dgm:t>
    </dgm:pt>
    <dgm:pt modelId="{B8D1757A-AC09-478E-B567-5075EA7B416E}" type="parTrans" cxnId="{32267E69-D17D-4FDD-9C89-304A4CCC73DC}">
      <dgm:prSet/>
      <dgm:spPr/>
      <dgm:t>
        <a:bodyPr/>
        <a:lstStyle/>
        <a:p>
          <a:pPr algn="ctr"/>
          <a:endParaRPr lang="en-GB" sz="600"/>
        </a:p>
      </dgm:t>
    </dgm:pt>
    <dgm:pt modelId="{4B7D9FD7-0B32-413B-AA00-7F177B086FFA}" type="sibTrans" cxnId="{32267E69-D17D-4FDD-9C89-304A4CCC73DC}">
      <dgm:prSet/>
      <dgm:spPr/>
      <dgm:t>
        <a:bodyPr/>
        <a:lstStyle/>
        <a:p>
          <a:pPr algn="ctr"/>
          <a:endParaRPr lang="en-GB" sz="600"/>
        </a:p>
      </dgm:t>
    </dgm:pt>
    <dgm:pt modelId="{A9C08481-D213-4E3D-A642-1CA2F9970FA1}">
      <dgm:prSet custT="1"/>
      <dgm:spPr/>
      <dgm:t>
        <a:bodyPr/>
        <a:lstStyle/>
        <a:p>
          <a:pPr algn="ctr"/>
          <a:r>
            <a:rPr lang="en-GB" sz="600" b="0" i="0" u="none" dirty="0">
              <a:solidFill>
                <a:schemeClr val="tx1"/>
              </a:solidFill>
            </a:rPr>
            <a:t>Physical Layer</a:t>
          </a:r>
          <a:endParaRPr lang="en-GB" sz="600" b="0" dirty="0">
            <a:solidFill>
              <a:schemeClr val="tx1"/>
            </a:solidFill>
          </a:endParaRPr>
        </a:p>
      </dgm:t>
    </dgm:pt>
    <dgm:pt modelId="{B525DDE9-B371-4BD2-BBB1-65FD52FBE2D5}" type="parTrans" cxnId="{6AD00053-35A5-4582-92EF-68EFEC6E39A8}">
      <dgm:prSet/>
      <dgm:spPr/>
      <dgm:t>
        <a:bodyPr/>
        <a:lstStyle/>
        <a:p>
          <a:pPr algn="ctr"/>
          <a:endParaRPr lang="en-GB" sz="600"/>
        </a:p>
      </dgm:t>
    </dgm:pt>
    <dgm:pt modelId="{1620C5B0-4784-423D-9F6A-6A289418C712}" type="sibTrans" cxnId="{6AD00053-35A5-4582-92EF-68EFEC6E39A8}">
      <dgm:prSet/>
      <dgm:spPr/>
      <dgm:t>
        <a:bodyPr/>
        <a:lstStyle/>
        <a:p>
          <a:pPr algn="ctr"/>
          <a:endParaRPr lang="en-GB" sz="600"/>
        </a:p>
      </dgm:t>
    </dgm:pt>
    <dgm:pt modelId="{254FCE6E-D76C-4123-981E-A9F61101C5C0}">
      <dgm:prSet custT="1"/>
      <dgm:spPr/>
      <dgm:t>
        <a:bodyPr/>
        <a:lstStyle/>
        <a:p>
          <a:pPr algn="ctr"/>
          <a:r>
            <a:rPr lang="en-GB" sz="600" b="0" i="0" u="none" dirty="0">
              <a:solidFill>
                <a:schemeClr val="tx1"/>
              </a:solidFill>
            </a:rPr>
            <a:t>In the TCP/IP model the physical layer transmits the raw data. It consists of hardware such as switches and routers. </a:t>
          </a:r>
          <a:endParaRPr lang="en-GB" sz="600" b="0" dirty="0">
            <a:solidFill>
              <a:schemeClr val="tx1"/>
            </a:solidFill>
          </a:endParaRPr>
        </a:p>
      </dgm:t>
    </dgm:pt>
    <dgm:pt modelId="{1934ED70-3A7E-44E6-98C3-F68C083DDA77}" type="parTrans" cxnId="{6C981DCD-0242-4AC6-983E-F63D8DAB2341}">
      <dgm:prSet/>
      <dgm:spPr/>
      <dgm:t>
        <a:bodyPr/>
        <a:lstStyle/>
        <a:p>
          <a:pPr algn="ctr"/>
          <a:endParaRPr lang="en-GB" sz="600"/>
        </a:p>
      </dgm:t>
    </dgm:pt>
    <dgm:pt modelId="{C35B614A-D7C6-4E12-BE28-C311E083C189}" type="sibTrans" cxnId="{6C981DCD-0242-4AC6-983E-F63D8DAB2341}">
      <dgm:prSet/>
      <dgm:spPr/>
      <dgm:t>
        <a:bodyPr/>
        <a:lstStyle/>
        <a:p>
          <a:pPr algn="ctr"/>
          <a:endParaRPr lang="en-GB" sz="600"/>
        </a:p>
      </dgm:t>
    </dgm:pt>
    <dgm:pt modelId="{8EB64C4A-4EE4-4D63-95BE-A78E40115E2C}">
      <dgm:prSet custT="1"/>
      <dgm:spPr/>
      <dgm:t>
        <a:bodyPr/>
        <a:lstStyle/>
        <a:p>
          <a:pPr algn="ctr"/>
          <a:r>
            <a:rPr lang="en-GB" sz="600" b="0" i="0" u="none" dirty="0">
              <a:solidFill>
                <a:schemeClr val="tx1"/>
              </a:solidFill>
            </a:rPr>
            <a:t>Data Link Layer</a:t>
          </a:r>
          <a:endParaRPr lang="en-GB" sz="600" b="0" dirty="0">
            <a:solidFill>
              <a:schemeClr val="tx1"/>
            </a:solidFill>
          </a:endParaRPr>
        </a:p>
      </dgm:t>
    </dgm:pt>
    <dgm:pt modelId="{510D24EA-54E2-4D0F-B875-FE469ACE076E}" type="parTrans" cxnId="{839D795A-1E27-41DE-B908-2B5E3C1662B3}">
      <dgm:prSet/>
      <dgm:spPr/>
      <dgm:t>
        <a:bodyPr/>
        <a:lstStyle/>
        <a:p>
          <a:pPr algn="ctr"/>
          <a:endParaRPr lang="en-GB" sz="600"/>
        </a:p>
      </dgm:t>
    </dgm:pt>
    <dgm:pt modelId="{BF67CFDC-FC69-452F-9E3B-C762D8944306}" type="sibTrans" cxnId="{839D795A-1E27-41DE-B908-2B5E3C1662B3}">
      <dgm:prSet/>
      <dgm:spPr/>
      <dgm:t>
        <a:bodyPr/>
        <a:lstStyle/>
        <a:p>
          <a:pPr algn="ctr"/>
          <a:endParaRPr lang="en-GB" sz="600"/>
        </a:p>
      </dgm:t>
    </dgm:pt>
    <dgm:pt modelId="{9D64E018-44DB-41D6-ADBB-60D7E817D1B3}">
      <dgm:prSet custT="1"/>
      <dgm:spPr/>
      <dgm:t>
        <a:bodyPr/>
        <a:lstStyle/>
        <a:p>
          <a:pPr algn="ctr"/>
          <a:r>
            <a:rPr lang="en-GB" sz="600" b="0" i="0" u="none" dirty="0">
              <a:solidFill>
                <a:schemeClr val="tx1"/>
              </a:solidFill>
            </a:rPr>
            <a:t>In the TCP/IP model the data link layer sends data from the network layer to the physical layer. It divides the data to be sent into data frames. </a:t>
          </a:r>
          <a:endParaRPr lang="en-GB" sz="600" b="0" dirty="0">
            <a:solidFill>
              <a:schemeClr val="tx1"/>
            </a:solidFill>
          </a:endParaRPr>
        </a:p>
      </dgm:t>
    </dgm:pt>
    <dgm:pt modelId="{C3D4B9B9-E7D6-4537-828F-603BAEF9D1EE}" type="parTrans" cxnId="{F1C6A1BB-F5C0-4748-B709-812853E0C443}">
      <dgm:prSet/>
      <dgm:spPr/>
      <dgm:t>
        <a:bodyPr/>
        <a:lstStyle/>
        <a:p>
          <a:pPr algn="ctr"/>
          <a:endParaRPr lang="en-GB" sz="600"/>
        </a:p>
      </dgm:t>
    </dgm:pt>
    <dgm:pt modelId="{0F6BF525-E735-46A3-8460-6634E93CFC6B}" type="sibTrans" cxnId="{F1C6A1BB-F5C0-4748-B709-812853E0C443}">
      <dgm:prSet/>
      <dgm:spPr/>
      <dgm:t>
        <a:bodyPr/>
        <a:lstStyle/>
        <a:p>
          <a:pPr algn="ctr"/>
          <a:endParaRPr lang="en-GB" sz="600"/>
        </a:p>
      </dgm:t>
    </dgm:pt>
    <dgm:pt modelId="{AD0C14CF-11C8-414C-9B67-63D0DF3441E6}">
      <dgm:prSet custT="1"/>
      <dgm:spPr/>
      <dgm:t>
        <a:bodyPr/>
        <a:lstStyle/>
        <a:p>
          <a:pPr algn="ctr"/>
          <a:r>
            <a:rPr lang="en-GB" sz="600" b="0" i="0" u="none" dirty="0">
              <a:solidFill>
                <a:schemeClr val="tx1"/>
              </a:solidFill>
            </a:rPr>
            <a:t>Network Layer</a:t>
          </a:r>
          <a:endParaRPr lang="en-GB" sz="600" b="0" dirty="0">
            <a:solidFill>
              <a:schemeClr val="tx1"/>
            </a:solidFill>
          </a:endParaRPr>
        </a:p>
      </dgm:t>
    </dgm:pt>
    <dgm:pt modelId="{64E4586E-6D50-4422-BAA2-B7D458BB96E5}" type="parTrans" cxnId="{C356B8B3-FEE6-4E6E-957A-3B9803206485}">
      <dgm:prSet/>
      <dgm:spPr/>
      <dgm:t>
        <a:bodyPr/>
        <a:lstStyle/>
        <a:p>
          <a:pPr algn="ctr"/>
          <a:endParaRPr lang="en-GB" sz="600"/>
        </a:p>
      </dgm:t>
    </dgm:pt>
    <dgm:pt modelId="{1A38EA69-9BA8-416D-A0B1-3F457474EF78}" type="sibTrans" cxnId="{C356B8B3-FEE6-4E6E-957A-3B9803206485}">
      <dgm:prSet/>
      <dgm:spPr/>
      <dgm:t>
        <a:bodyPr/>
        <a:lstStyle/>
        <a:p>
          <a:pPr algn="ctr"/>
          <a:endParaRPr lang="en-GB" sz="600"/>
        </a:p>
      </dgm:t>
    </dgm:pt>
    <dgm:pt modelId="{F6DBC402-3C96-4EA8-96A9-7CD13754353B}">
      <dgm:prSet custT="1"/>
      <dgm:spPr/>
      <dgm:t>
        <a:bodyPr/>
        <a:lstStyle/>
        <a:p>
          <a:pPr algn="ctr"/>
          <a:r>
            <a:rPr lang="en-GB" sz="600" b="0" i="0" u="none" dirty="0">
              <a:solidFill>
                <a:schemeClr val="tx1"/>
              </a:solidFill>
            </a:rPr>
            <a:t>In the TCP/IP model the network layer is responsible for the addressing and routing of data</a:t>
          </a:r>
          <a:r>
            <a:rPr lang="en-GB" sz="600" b="0" i="0" u="none" dirty="0"/>
            <a:t>. </a:t>
          </a:r>
          <a:endParaRPr lang="en-GB" sz="600" b="0" dirty="0"/>
        </a:p>
      </dgm:t>
    </dgm:pt>
    <dgm:pt modelId="{5E7DA3CE-E434-47FA-BA1D-94BDB0DB0CE1}" type="parTrans" cxnId="{5D1A4796-D96A-4954-B345-E5BBF718A4AE}">
      <dgm:prSet/>
      <dgm:spPr/>
      <dgm:t>
        <a:bodyPr/>
        <a:lstStyle/>
        <a:p>
          <a:pPr algn="ctr"/>
          <a:endParaRPr lang="en-GB" sz="600"/>
        </a:p>
      </dgm:t>
    </dgm:pt>
    <dgm:pt modelId="{E800FDE8-836F-4540-8209-BA6571A6D503}" type="sibTrans" cxnId="{5D1A4796-D96A-4954-B345-E5BBF718A4AE}">
      <dgm:prSet/>
      <dgm:spPr/>
      <dgm:t>
        <a:bodyPr/>
        <a:lstStyle/>
        <a:p>
          <a:pPr algn="ctr"/>
          <a:endParaRPr lang="en-GB" sz="600"/>
        </a:p>
      </dgm:t>
    </dgm:pt>
    <dgm:pt modelId="{0F8A76CE-A676-4700-9762-AAC58B47DDCB}">
      <dgm:prSet custT="1"/>
      <dgm:spPr/>
      <dgm:t>
        <a:bodyPr/>
        <a:lstStyle/>
        <a:p>
          <a:pPr algn="ctr"/>
          <a:r>
            <a:rPr lang="en-GB" sz="600" b="0" i="0" u="none" dirty="0">
              <a:solidFill>
                <a:schemeClr val="tx1"/>
              </a:solidFill>
            </a:rPr>
            <a:t>Transport Layer</a:t>
          </a:r>
          <a:endParaRPr lang="en-GB" sz="600" b="0" dirty="0">
            <a:solidFill>
              <a:schemeClr val="tx1"/>
            </a:solidFill>
          </a:endParaRPr>
        </a:p>
      </dgm:t>
    </dgm:pt>
    <dgm:pt modelId="{E1B9A534-C655-4731-AF8B-83F664E3F601}" type="parTrans" cxnId="{60282AAD-5732-40F3-90CC-12C49BE62301}">
      <dgm:prSet/>
      <dgm:spPr/>
      <dgm:t>
        <a:bodyPr/>
        <a:lstStyle/>
        <a:p>
          <a:pPr algn="ctr"/>
          <a:endParaRPr lang="en-GB" sz="600"/>
        </a:p>
      </dgm:t>
    </dgm:pt>
    <dgm:pt modelId="{580D4EFF-9F82-4C06-AE3E-365867B425F5}" type="sibTrans" cxnId="{60282AAD-5732-40F3-90CC-12C49BE62301}">
      <dgm:prSet/>
      <dgm:spPr/>
      <dgm:t>
        <a:bodyPr/>
        <a:lstStyle/>
        <a:p>
          <a:pPr algn="ctr"/>
          <a:endParaRPr lang="en-GB" sz="600"/>
        </a:p>
      </dgm:t>
    </dgm:pt>
    <dgm:pt modelId="{9B33F4EA-BCB6-44F3-AB25-A8101CD421BC}">
      <dgm:prSet custT="1"/>
      <dgm:spPr/>
      <dgm:t>
        <a:bodyPr/>
        <a:lstStyle/>
        <a:p>
          <a:pPr algn="ctr"/>
          <a:r>
            <a:rPr lang="en-GB" sz="600" b="0" i="0" u="none" dirty="0">
              <a:solidFill>
                <a:schemeClr val="tx1"/>
              </a:solidFill>
            </a:rPr>
            <a:t>In the TCP/IP model the transport layer ensures data is transferred from one destination to another, reliably and without errors</a:t>
          </a:r>
          <a:r>
            <a:rPr lang="en-GB" sz="600" b="0" i="0" u="none" dirty="0"/>
            <a:t>. </a:t>
          </a:r>
          <a:endParaRPr lang="en-GB" sz="600" b="0" dirty="0"/>
        </a:p>
      </dgm:t>
    </dgm:pt>
    <dgm:pt modelId="{D2E66854-7983-4C93-A7A2-708AC7E2604B}" type="parTrans" cxnId="{9F691BA5-B570-4449-9411-64BEF3860AE3}">
      <dgm:prSet/>
      <dgm:spPr/>
      <dgm:t>
        <a:bodyPr/>
        <a:lstStyle/>
        <a:p>
          <a:pPr algn="ctr"/>
          <a:endParaRPr lang="en-GB" sz="600"/>
        </a:p>
      </dgm:t>
    </dgm:pt>
    <dgm:pt modelId="{2431E832-EC23-4473-9237-8F43C6ADAD14}" type="sibTrans" cxnId="{9F691BA5-B570-4449-9411-64BEF3860AE3}">
      <dgm:prSet/>
      <dgm:spPr/>
      <dgm:t>
        <a:bodyPr/>
        <a:lstStyle/>
        <a:p>
          <a:pPr algn="ctr"/>
          <a:endParaRPr lang="en-GB" sz="600"/>
        </a:p>
      </dgm:t>
    </dgm:pt>
    <dgm:pt modelId="{49F19782-37C8-4BB6-B7F8-D471D7BC2BCD}">
      <dgm:prSet custT="1"/>
      <dgm:spPr/>
      <dgm:t>
        <a:bodyPr/>
        <a:lstStyle/>
        <a:p>
          <a:pPr algn="ctr"/>
          <a:r>
            <a:rPr lang="en-GB" sz="600" b="0" i="0" u="none" dirty="0">
              <a:solidFill>
                <a:schemeClr val="tx1"/>
              </a:solidFill>
            </a:rPr>
            <a:t>Application Layer</a:t>
          </a:r>
          <a:endParaRPr lang="en-GB" sz="600" b="0" dirty="0">
            <a:solidFill>
              <a:schemeClr val="tx1"/>
            </a:solidFill>
          </a:endParaRPr>
        </a:p>
      </dgm:t>
    </dgm:pt>
    <dgm:pt modelId="{0D13E403-6111-4ED0-AC0C-6D44C434F7AB}" type="parTrans" cxnId="{29EC155A-884A-4733-BFF4-9A0C8A8F7EE5}">
      <dgm:prSet/>
      <dgm:spPr/>
      <dgm:t>
        <a:bodyPr/>
        <a:lstStyle/>
        <a:p>
          <a:pPr algn="ctr"/>
          <a:endParaRPr lang="en-GB" sz="600"/>
        </a:p>
      </dgm:t>
    </dgm:pt>
    <dgm:pt modelId="{4E1EDEED-5641-421A-B865-A031FC0044ED}" type="sibTrans" cxnId="{29EC155A-884A-4733-BFF4-9A0C8A8F7EE5}">
      <dgm:prSet/>
      <dgm:spPr/>
      <dgm:t>
        <a:bodyPr/>
        <a:lstStyle/>
        <a:p>
          <a:pPr algn="ctr"/>
          <a:endParaRPr lang="en-GB" sz="600"/>
        </a:p>
      </dgm:t>
    </dgm:pt>
    <dgm:pt modelId="{058C4D70-B6B6-4ECD-BD2B-428EF53B52F6}">
      <dgm:prSet custT="1"/>
      <dgm:spPr/>
      <dgm:t>
        <a:bodyPr/>
        <a:lstStyle/>
        <a:p>
          <a:pPr algn="ctr"/>
          <a:r>
            <a:rPr lang="en-GB" sz="600" b="0" i="0" u="none" dirty="0">
              <a:solidFill>
                <a:schemeClr val="tx1"/>
              </a:solidFill>
            </a:rPr>
            <a:t>In the TCP/IP model the application layer provides interfaces to the software to allow it to use the network. Examples of software include email, file transfer protocol (FTP) and the World Wide Web (WWW).</a:t>
          </a:r>
          <a:endParaRPr lang="en-GB" sz="600" b="0" dirty="0">
            <a:solidFill>
              <a:schemeClr val="tx1"/>
            </a:solidFill>
          </a:endParaRPr>
        </a:p>
      </dgm:t>
    </dgm:pt>
    <dgm:pt modelId="{F23934FB-9C88-4549-ADBA-36F55EFE747E}" type="parTrans" cxnId="{C704C0B6-1E60-4EE2-91B1-96B0E212E980}">
      <dgm:prSet/>
      <dgm:spPr/>
      <dgm:t>
        <a:bodyPr/>
        <a:lstStyle/>
        <a:p>
          <a:pPr algn="ctr"/>
          <a:endParaRPr lang="en-GB" sz="600"/>
        </a:p>
      </dgm:t>
    </dgm:pt>
    <dgm:pt modelId="{34E615C4-FCC1-4E12-8581-0515B7DD0768}" type="sibTrans" cxnId="{C704C0B6-1E60-4EE2-91B1-96B0E212E980}">
      <dgm:prSet/>
      <dgm:spPr/>
      <dgm:t>
        <a:bodyPr/>
        <a:lstStyle/>
        <a:p>
          <a:pPr algn="ctr"/>
          <a:endParaRPr lang="en-GB" sz="600"/>
        </a:p>
      </dgm:t>
    </dgm:pt>
    <dgm:pt modelId="{46F27B88-852C-40E6-B9F7-F44D1A2238CD}">
      <dgm:prSet custT="1"/>
      <dgm:spPr/>
      <dgm:t>
        <a:bodyPr/>
        <a:lstStyle/>
        <a:p>
          <a:pPr algn="ctr"/>
          <a:r>
            <a:rPr lang="en-GB" sz="600" b="0" i="0" u="none" dirty="0">
              <a:solidFill>
                <a:schemeClr val="tx1"/>
              </a:solidFill>
            </a:rPr>
            <a:t>Protocol Stack</a:t>
          </a:r>
          <a:endParaRPr lang="en-GB" sz="600" b="0" dirty="0">
            <a:solidFill>
              <a:schemeClr val="tx1"/>
            </a:solidFill>
          </a:endParaRPr>
        </a:p>
      </dgm:t>
    </dgm:pt>
    <dgm:pt modelId="{568CAA74-A940-4844-BE5A-47A668B04924}" type="parTrans" cxnId="{C8A036BC-82AD-420B-9383-6AEA6302E560}">
      <dgm:prSet/>
      <dgm:spPr/>
      <dgm:t>
        <a:bodyPr/>
        <a:lstStyle/>
        <a:p>
          <a:pPr algn="ctr"/>
          <a:endParaRPr lang="en-GB" sz="600"/>
        </a:p>
      </dgm:t>
    </dgm:pt>
    <dgm:pt modelId="{9D4AF116-F130-4908-81BB-FE8CF5F67E0C}" type="sibTrans" cxnId="{C8A036BC-82AD-420B-9383-6AEA6302E560}">
      <dgm:prSet/>
      <dgm:spPr/>
      <dgm:t>
        <a:bodyPr/>
        <a:lstStyle/>
        <a:p>
          <a:pPr algn="ctr"/>
          <a:endParaRPr lang="en-GB" sz="600"/>
        </a:p>
      </dgm:t>
    </dgm:pt>
    <dgm:pt modelId="{5FAD3483-EA53-4C1C-9D82-D84C1F37C0A6}">
      <dgm:prSet custT="1"/>
      <dgm:spPr/>
      <dgm:t>
        <a:bodyPr/>
        <a:lstStyle/>
        <a:p>
          <a:pPr algn="ctr"/>
          <a:r>
            <a:rPr lang="en-GB" sz="600" b="0" i="0" u="none" dirty="0">
              <a:solidFill>
                <a:schemeClr val="tx1"/>
              </a:solidFill>
            </a:rPr>
            <a:t>A protocol stack is a set of protocols that work together to provide networking capabilities</a:t>
          </a:r>
          <a:r>
            <a:rPr lang="en-GB" sz="600" b="0" i="0" u="none" dirty="0"/>
            <a:t>.</a:t>
          </a:r>
          <a:endParaRPr lang="en-GB" sz="600" b="0" dirty="0"/>
        </a:p>
      </dgm:t>
    </dgm:pt>
    <dgm:pt modelId="{C1098DC0-BF1A-491B-972D-310884BF5979}" type="parTrans" cxnId="{A1B92041-B7C6-4CE7-9972-4A5BBD0502EE}">
      <dgm:prSet/>
      <dgm:spPr/>
      <dgm:t>
        <a:bodyPr/>
        <a:lstStyle/>
        <a:p>
          <a:pPr algn="ctr"/>
          <a:endParaRPr lang="en-GB" sz="600"/>
        </a:p>
      </dgm:t>
    </dgm:pt>
    <dgm:pt modelId="{ADDB1D3B-D985-44D4-ABEF-93F4CE02DE4B}" type="sibTrans" cxnId="{A1B92041-B7C6-4CE7-9972-4A5BBD0502EE}">
      <dgm:prSet/>
      <dgm:spPr/>
      <dgm:t>
        <a:bodyPr/>
        <a:lstStyle/>
        <a:p>
          <a:pPr algn="ctr"/>
          <a:endParaRPr lang="en-GB" sz="600"/>
        </a:p>
      </dgm:t>
    </dgm:pt>
    <dgm:pt modelId="{457DC5E0-38F7-4CAD-99C3-9A25A709E22F}">
      <dgm:prSet custT="1"/>
      <dgm:spPr/>
      <dgm:t>
        <a:bodyPr/>
        <a:lstStyle/>
        <a:p>
          <a:pPr algn="ctr"/>
          <a:r>
            <a:rPr lang="en-GB" sz="600" b="0" i="0" u="none" dirty="0">
              <a:solidFill>
                <a:schemeClr val="tx1"/>
              </a:solidFill>
            </a:rPr>
            <a:t>A computer network is a group of computer systems and other computing hardware devices that are linked together</a:t>
          </a:r>
          <a:r>
            <a:rPr lang="en-GB" sz="600" b="0" i="0" u="none" dirty="0"/>
            <a:t>.</a:t>
          </a:r>
          <a:endParaRPr lang="en-GB" sz="600" dirty="0"/>
        </a:p>
      </dgm:t>
    </dgm:pt>
    <dgm:pt modelId="{0251A95E-27F7-4BD6-B343-60A011A962CF}" type="parTrans" cxnId="{A0861BF9-B0B6-45DE-9755-A214B9BC1627}">
      <dgm:prSet/>
      <dgm:spPr/>
      <dgm:t>
        <a:bodyPr/>
        <a:lstStyle/>
        <a:p>
          <a:pPr algn="ctr"/>
          <a:endParaRPr lang="en-GB" sz="600"/>
        </a:p>
      </dgm:t>
    </dgm:pt>
    <dgm:pt modelId="{DE297A3F-2D57-4BA9-B06A-537662B71C2C}" type="sibTrans" cxnId="{A0861BF9-B0B6-45DE-9755-A214B9BC1627}">
      <dgm:prSet/>
      <dgm:spPr/>
      <dgm:t>
        <a:bodyPr/>
        <a:lstStyle/>
        <a:p>
          <a:pPr algn="ctr"/>
          <a:endParaRPr lang="en-GB" sz="600"/>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39">
        <dgm:presLayoutVars>
          <dgm:bulletEnabled val="1"/>
        </dgm:presLayoutVars>
      </dgm:prSet>
      <dgm:spPr/>
    </dgm:pt>
    <dgm:pt modelId="{87AD910B-792D-41CD-9A40-337088926521}" type="pres">
      <dgm:prSet presAssocID="{280CEDC5-2491-48CF-804E-D78EEAE4727F}" presName="sibTrans" presStyleCnt="0"/>
      <dgm:spPr/>
    </dgm:pt>
    <dgm:pt modelId="{68048080-25BB-4FDC-B48F-87545332A307}" type="pres">
      <dgm:prSet presAssocID="{D9B0F987-A02D-4F43-8574-1EDD616B8369}" presName="node" presStyleLbl="node1" presStyleIdx="1" presStyleCnt="39">
        <dgm:presLayoutVars>
          <dgm:bulletEnabled val="1"/>
        </dgm:presLayoutVars>
      </dgm:prSet>
      <dgm:spPr/>
    </dgm:pt>
    <dgm:pt modelId="{411A8E5D-00D0-417C-A104-6B5ED48D5970}" type="pres">
      <dgm:prSet presAssocID="{25BC8A54-DAD6-4B84-ACFE-2D5A9E029127}" presName="sibTrans" presStyleCnt="0"/>
      <dgm:spPr/>
    </dgm:pt>
    <dgm:pt modelId="{BFADE0FE-E71A-49E6-AC41-AC7F8DC10D51}" type="pres">
      <dgm:prSet presAssocID="{775CBC49-0ABD-40C0-9520-4846996BD540}" presName="node" presStyleLbl="node1" presStyleIdx="2" presStyleCnt="39">
        <dgm:presLayoutVars>
          <dgm:bulletEnabled val="1"/>
        </dgm:presLayoutVars>
      </dgm:prSet>
      <dgm:spPr/>
    </dgm:pt>
    <dgm:pt modelId="{DC9C89AB-C5B3-47D7-B1FD-D8838E28D88E}" type="pres">
      <dgm:prSet presAssocID="{15157423-6235-43B9-89A6-2C9EB1814ABA}" presName="sibTrans" presStyleCnt="0"/>
      <dgm:spPr/>
    </dgm:pt>
    <dgm:pt modelId="{B7CA9E74-B123-424D-92DA-3EB684743D06}" type="pres">
      <dgm:prSet presAssocID="{B2650A0A-74B9-4120-B7C4-C475608EC2EB}" presName="node" presStyleLbl="node1" presStyleIdx="3" presStyleCnt="39">
        <dgm:presLayoutVars>
          <dgm:bulletEnabled val="1"/>
        </dgm:presLayoutVars>
      </dgm:prSet>
      <dgm:spPr/>
    </dgm:pt>
    <dgm:pt modelId="{5E0A89C5-384F-4537-922A-58DC210FFA89}" type="pres">
      <dgm:prSet presAssocID="{B68B4E90-252F-424D-8EDB-C54A1BEBF851}" presName="sibTrans" presStyleCnt="0"/>
      <dgm:spPr/>
    </dgm:pt>
    <dgm:pt modelId="{B10FB76A-1FCC-4E91-A0D1-7063D8B66751}" type="pres">
      <dgm:prSet presAssocID="{3175CAFE-0C2A-447D-97FE-01D66E152F43}" presName="node" presStyleLbl="node1" presStyleIdx="4" presStyleCnt="39">
        <dgm:presLayoutVars>
          <dgm:bulletEnabled val="1"/>
        </dgm:presLayoutVars>
      </dgm:prSet>
      <dgm:spPr/>
    </dgm:pt>
    <dgm:pt modelId="{C3B5EC40-0758-490D-9CAB-81DCCEAD824D}" type="pres">
      <dgm:prSet presAssocID="{0365E52C-B824-46BA-AF74-7B1F3166436B}" presName="sibTrans" presStyleCnt="0"/>
      <dgm:spPr/>
    </dgm:pt>
    <dgm:pt modelId="{9352D503-8D46-42EE-B384-FA296D70A114}" type="pres">
      <dgm:prSet presAssocID="{0C4A3F50-4A02-476A-B29E-7BB2EFABD980}" presName="node" presStyleLbl="node1" presStyleIdx="5" presStyleCnt="39">
        <dgm:presLayoutVars>
          <dgm:bulletEnabled val="1"/>
        </dgm:presLayoutVars>
      </dgm:prSet>
      <dgm:spPr/>
    </dgm:pt>
    <dgm:pt modelId="{5749F75A-6133-4410-973F-15C24B301BE8}" type="pres">
      <dgm:prSet presAssocID="{384E87C6-1877-4A6B-B46D-F90DB7050376}" presName="sibTrans" presStyleCnt="0"/>
      <dgm:spPr/>
    </dgm:pt>
    <dgm:pt modelId="{FEE023E8-F491-413B-9301-6CF9130D2355}" type="pres">
      <dgm:prSet presAssocID="{CC47B08F-16A3-4575-9EB3-722791B099E8}" presName="node" presStyleLbl="node1" presStyleIdx="6" presStyleCnt="39">
        <dgm:presLayoutVars>
          <dgm:bulletEnabled val="1"/>
        </dgm:presLayoutVars>
      </dgm:prSet>
      <dgm:spPr/>
    </dgm:pt>
    <dgm:pt modelId="{2F124C7F-C526-4F66-A1A1-0772960F87CD}" type="pres">
      <dgm:prSet presAssocID="{8EE0E75B-2B8C-48A5-826C-44B6FF22F4AF}" presName="sibTrans" presStyleCnt="0"/>
      <dgm:spPr/>
    </dgm:pt>
    <dgm:pt modelId="{2C9045C1-CFD8-43DF-B70F-A05BE8FEFDAF}" type="pres">
      <dgm:prSet presAssocID="{5C1D8DB2-5962-4A3A-B3A8-7DB5690DD646}" presName="node" presStyleLbl="node1" presStyleIdx="7" presStyleCnt="39">
        <dgm:presLayoutVars>
          <dgm:bulletEnabled val="1"/>
        </dgm:presLayoutVars>
      </dgm:prSet>
      <dgm:spPr/>
    </dgm:pt>
    <dgm:pt modelId="{DEF7CF7E-39C4-485F-ABD7-4284262849CE}" type="pres">
      <dgm:prSet presAssocID="{38816420-4EBE-47CB-8B24-47625EAA5BFC}" presName="sibTrans" presStyleCnt="0"/>
      <dgm:spPr/>
    </dgm:pt>
    <dgm:pt modelId="{571A32A7-272C-4A9D-898F-EAFF9B7F2B6D}" type="pres">
      <dgm:prSet presAssocID="{0CA299E9-D253-4E2C-BEE5-AA26EE813363}" presName="node" presStyleLbl="node1" presStyleIdx="8" presStyleCnt="39">
        <dgm:presLayoutVars>
          <dgm:bulletEnabled val="1"/>
        </dgm:presLayoutVars>
      </dgm:prSet>
      <dgm:spPr/>
    </dgm:pt>
    <dgm:pt modelId="{44D6BCAA-41B0-4F27-9409-65A99D865A97}" type="pres">
      <dgm:prSet presAssocID="{A2A3AFA5-E7FC-4F0F-A350-177B5A01C9F9}" presName="sibTrans" presStyleCnt="0"/>
      <dgm:spPr/>
    </dgm:pt>
    <dgm:pt modelId="{6A76B895-4AF8-44FC-B367-88FE3B9BA862}" type="pres">
      <dgm:prSet presAssocID="{1DD757DD-12D5-4F3B-81D1-A37473884D26}" presName="node" presStyleLbl="node1" presStyleIdx="9" presStyleCnt="39">
        <dgm:presLayoutVars>
          <dgm:bulletEnabled val="1"/>
        </dgm:presLayoutVars>
      </dgm:prSet>
      <dgm:spPr/>
    </dgm:pt>
    <dgm:pt modelId="{2242B70B-419F-4D0C-9A75-05975A36023D}" type="pres">
      <dgm:prSet presAssocID="{250D7F6C-AF3C-4C9B-AE81-984AE9F7ACAD}" presName="sibTrans" presStyleCnt="0"/>
      <dgm:spPr/>
    </dgm:pt>
    <dgm:pt modelId="{8DF8BE5A-D842-4C10-B6BE-B7C3A2586839}" type="pres">
      <dgm:prSet presAssocID="{CFACBBAE-4FCD-48A2-B4B2-41B6E4E34692}" presName="node" presStyleLbl="node1" presStyleIdx="10" presStyleCnt="39">
        <dgm:presLayoutVars>
          <dgm:bulletEnabled val="1"/>
        </dgm:presLayoutVars>
      </dgm:prSet>
      <dgm:spPr/>
    </dgm:pt>
    <dgm:pt modelId="{72250D2F-8AC3-47F6-B062-01191DF929A1}" type="pres">
      <dgm:prSet presAssocID="{9455D4D6-99EF-4E97-BB46-D2F695D753CD}" presName="sibTrans" presStyleCnt="0"/>
      <dgm:spPr/>
    </dgm:pt>
    <dgm:pt modelId="{9C09866C-6336-4336-A1C1-FE41E8910D13}" type="pres">
      <dgm:prSet presAssocID="{CA9D60CA-B9E5-470E-A047-88AD814EAD9E}" presName="node" presStyleLbl="node1" presStyleIdx="11" presStyleCnt="39">
        <dgm:presLayoutVars>
          <dgm:bulletEnabled val="1"/>
        </dgm:presLayoutVars>
      </dgm:prSet>
      <dgm:spPr/>
    </dgm:pt>
    <dgm:pt modelId="{2FCFDDFF-8189-4EA0-B02B-78A31943B0FA}" type="pres">
      <dgm:prSet presAssocID="{C417376C-3303-4D27-BC75-979A93EDB934}" presName="sibTrans" presStyleCnt="0"/>
      <dgm:spPr/>
    </dgm:pt>
    <dgm:pt modelId="{779BB38A-EE58-4FA5-B6E7-7CF82635CCF2}" type="pres">
      <dgm:prSet presAssocID="{F47A9068-0A4C-448E-9851-7A67D4416F97}" presName="node" presStyleLbl="node1" presStyleIdx="12" presStyleCnt="39">
        <dgm:presLayoutVars>
          <dgm:bulletEnabled val="1"/>
        </dgm:presLayoutVars>
      </dgm:prSet>
      <dgm:spPr/>
    </dgm:pt>
    <dgm:pt modelId="{177B01B2-1708-4C0E-8116-CB46297F3C62}" type="pres">
      <dgm:prSet presAssocID="{088B0BC2-A847-44EF-9F94-F77068103BCD}" presName="sibTrans" presStyleCnt="0"/>
      <dgm:spPr/>
    </dgm:pt>
    <dgm:pt modelId="{720B6808-7250-4B1F-B6C9-444B8B4E5D90}" type="pres">
      <dgm:prSet presAssocID="{231284C9-4373-49BD-A1F4-BF0BC10A7AF3}" presName="node" presStyleLbl="node1" presStyleIdx="13" presStyleCnt="39">
        <dgm:presLayoutVars>
          <dgm:bulletEnabled val="1"/>
        </dgm:presLayoutVars>
      </dgm:prSet>
      <dgm:spPr/>
    </dgm:pt>
    <dgm:pt modelId="{710AB17F-FDC3-4BE9-BD61-68B1A8E342A1}" type="pres">
      <dgm:prSet presAssocID="{323C8B57-592A-4201-9CAD-E4643E48D01F}" presName="sibTrans" presStyleCnt="0"/>
      <dgm:spPr/>
    </dgm:pt>
    <dgm:pt modelId="{B17078B8-6BE4-4F89-BBF9-1B2B8E8A8E93}" type="pres">
      <dgm:prSet presAssocID="{FEFDE308-E221-4C88-86E0-FFFCFF75B6F4}" presName="node" presStyleLbl="node1" presStyleIdx="14" presStyleCnt="39">
        <dgm:presLayoutVars>
          <dgm:bulletEnabled val="1"/>
        </dgm:presLayoutVars>
      </dgm:prSet>
      <dgm:spPr/>
    </dgm:pt>
    <dgm:pt modelId="{E3D3A42D-8F49-40E7-A9B3-A10CD11F0DC8}" type="pres">
      <dgm:prSet presAssocID="{5D6FB6B6-85F4-4801-96E6-ADA5638FD3AC}" presName="sibTrans" presStyleCnt="0"/>
      <dgm:spPr/>
    </dgm:pt>
    <dgm:pt modelId="{A0EEA286-35E4-4C75-B9A5-F479CCC47F51}" type="pres">
      <dgm:prSet presAssocID="{2B57E7E1-4D3F-4EB3-95E7-1BE4717A50A9}" presName="node" presStyleLbl="node1" presStyleIdx="15" presStyleCnt="39">
        <dgm:presLayoutVars>
          <dgm:bulletEnabled val="1"/>
        </dgm:presLayoutVars>
      </dgm:prSet>
      <dgm:spPr/>
    </dgm:pt>
    <dgm:pt modelId="{61F49079-A2DE-42DD-A158-34D03104CF8E}" type="pres">
      <dgm:prSet presAssocID="{783E93D9-CFCD-4AA8-AA8D-8F059547D1FC}" presName="sibTrans" presStyleCnt="0"/>
      <dgm:spPr/>
    </dgm:pt>
    <dgm:pt modelId="{1A338908-C409-4AA2-8E84-CF67DDFBEF70}" type="pres">
      <dgm:prSet presAssocID="{C890D930-00C5-4FC3-9F86-959139210F10}" presName="node" presStyleLbl="node1" presStyleIdx="16" presStyleCnt="39">
        <dgm:presLayoutVars>
          <dgm:bulletEnabled val="1"/>
        </dgm:presLayoutVars>
      </dgm:prSet>
      <dgm:spPr/>
    </dgm:pt>
    <dgm:pt modelId="{F2981F2C-3E62-4134-B07C-3423091EBF3A}" type="pres">
      <dgm:prSet presAssocID="{6C125F6B-5244-4B76-9EE0-11B3FEC9AE3C}" presName="sibTrans" presStyleCnt="0"/>
      <dgm:spPr/>
    </dgm:pt>
    <dgm:pt modelId="{00DEF959-5BD7-43E5-9A05-3673484A05BC}" type="pres">
      <dgm:prSet presAssocID="{026F8823-8F23-40B4-8482-869ADB6C320E}" presName="node" presStyleLbl="node1" presStyleIdx="17" presStyleCnt="39">
        <dgm:presLayoutVars>
          <dgm:bulletEnabled val="1"/>
        </dgm:presLayoutVars>
      </dgm:prSet>
      <dgm:spPr/>
    </dgm:pt>
    <dgm:pt modelId="{26F04EA6-9BE4-4E12-9D81-30C2B08DA53D}" type="pres">
      <dgm:prSet presAssocID="{AF91B6F6-3B3F-4A1E-B326-F93051379C1A}" presName="sibTrans" presStyleCnt="0"/>
      <dgm:spPr/>
    </dgm:pt>
    <dgm:pt modelId="{C0CD19BA-53F0-48C2-A8E2-49E67A22F2D9}" type="pres">
      <dgm:prSet presAssocID="{65E3E52A-927D-49E9-8ADB-38B7802FD6CC}" presName="node" presStyleLbl="node1" presStyleIdx="18" presStyleCnt="39">
        <dgm:presLayoutVars>
          <dgm:bulletEnabled val="1"/>
        </dgm:presLayoutVars>
      </dgm:prSet>
      <dgm:spPr/>
    </dgm:pt>
    <dgm:pt modelId="{2610BDF6-9A11-4576-B728-EF932244AA10}" type="pres">
      <dgm:prSet presAssocID="{42901131-4C6F-4D5B-B8E3-4057137A84F7}" presName="sibTrans" presStyleCnt="0"/>
      <dgm:spPr/>
    </dgm:pt>
    <dgm:pt modelId="{49C117DD-81DD-4D7B-98A7-DF7AC7313DF9}" type="pres">
      <dgm:prSet presAssocID="{0E605FC6-E8FC-4241-9C60-6FBF2AEF27F0}" presName="node" presStyleLbl="node1" presStyleIdx="19" presStyleCnt="39">
        <dgm:presLayoutVars>
          <dgm:bulletEnabled val="1"/>
        </dgm:presLayoutVars>
      </dgm:prSet>
      <dgm:spPr/>
    </dgm:pt>
    <dgm:pt modelId="{208F4BD4-5833-4C35-88AC-0D41724EEC07}" type="pres">
      <dgm:prSet presAssocID="{92F18D01-1667-4B77-B2EF-392F0206D6C7}" presName="sibTrans" presStyleCnt="0"/>
      <dgm:spPr/>
    </dgm:pt>
    <dgm:pt modelId="{A7E9D275-071C-4C41-BD84-9E6C024F395A}" type="pres">
      <dgm:prSet presAssocID="{4A4BCA9B-B83C-4878-A09A-074DF3B533D7}" presName="node" presStyleLbl="node1" presStyleIdx="20" presStyleCnt="39">
        <dgm:presLayoutVars>
          <dgm:bulletEnabled val="1"/>
        </dgm:presLayoutVars>
      </dgm:prSet>
      <dgm:spPr/>
    </dgm:pt>
    <dgm:pt modelId="{2741A1B6-879D-4D6E-8A3A-0CD198A17EB4}" type="pres">
      <dgm:prSet presAssocID="{F1E6AA31-4E3D-4322-B956-5AF15717098B}" presName="sibTrans" presStyleCnt="0"/>
      <dgm:spPr/>
    </dgm:pt>
    <dgm:pt modelId="{D38CA15E-8D39-4B2D-BFBB-3C99065C40AD}" type="pres">
      <dgm:prSet presAssocID="{FC1A9CCD-F09E-49BE-B4D6-C6A06056BB9D}" presName="node" presStyleLbl="node1" presStyleIdx="21" presStyleCnt="39">
        <dgm:presLayoutVars>
          <dgm:bulletEnabled val="1"/>
        </dgm:presLayoutVars>
      </dgm:prSet>
      <dgm:spPr/>
    </dgm:pt>
    <dgm:pt modelId="{534E0729-B9CD-43A6-B284-92FA526D496E}" type="pres">
      <dgm:prSet presAssocID="{139F9F27-737E-40F8-BD07-BF3A230BA4C7}" presName="sibTrans" presStyleCnt="0"/>
      <dgm:spPr/>
    </dgm:pt>
    <dgm:pt modelId="{B89482B8-9C09-4CD9-8FBC-951233FD9D1F}" type="pres">
      <dgm:prSet presAssocID="{815B06DE-206D-4281-81F8-5E449820B38D}" presName="node" presStyleLbl="node1" presStyleIdx="22" presStyleCnt="39">
        <dgm:presLayoutVars>
          <dgm:bulletEnabled val="1"/>
        </dgm:presLayoutVars>
      </dgm:prSet>
      <dgm:spPr/>
    </dgm:pt>
    <dgm:pt modelId="{CFD13CF4-21CC-4316-93D2-309BAF1AAE91}" type="pres">
      <dgm:prSet presAssocID="{36ED7ABC-7FA0-42E2-A9F5-B37EB9BFB8CF}" presName="sibTrans" presStyleCnt="0"/>
      <dgm:spPr/>
    </dgm:pt>
    <dgm:pt modelId="{E6815697-2952-44CB-B742-6D442A9C25D7}" type="pres">
      <dgm:prSet presAssocID="{0DC3FC1D-F3DB-4470-B553-873CED398742}" presName="node" presStyleLbl="node1" presStyleIdx="23" presStyleCnt="39">
        <dgm:presLayoutVars>
          <dgm:bulletEnabled val="1"/>
        </dgm:presLayoutVars>
      </dgm:prSet>
      <dgm:spPr/>
    </dgm:pt>
    <dgm:pt modelId="{07330207-270A-4A01-9F6E-E0F1A266438B}" type="pres">
      <dgm:prSet presAssocID="{C9F52D30-6E02-4046-A208-A83A4E5522CE}" presName="sibTrans" presStyleCnt="0"/>
      <dgm:spPr/>
    </dgm:pt>
    <dgm:pt modelId="{7131FA04-7502-401F-9D49-7DD7A7EFDCB5}" type="pres">
      <dgm:prSet presAssocID="{EAFEE5E8-6E0C-4D48-8A0A-25B53ECC30AD}" presName="node" presStyleLbl="node1" presStyleIdx="24" presStyleCnt="39">
        <dgm:presLayoutVars>
          <dgm:bulletEnabled val="1"/>
        </dgm:presLayoutVars>
      </dgm:prSet>
      <dgm:spPr/>
    </dgm:pt>
    <dgm:pt modelId="{D20DA314-6DCC-4587-80D6-C4800474C516}" type="pres">
      <dgm:prSet presAssocID="{2C9C93D3-147E-40BF-919F-AED9A604DFA3}" presName="sibTrans" presStyleCnt="0"/>
      <dgm:spPr/>
    </dgm:pt>
    <dgm:pt modelId="{DACD2DC4-DD56-47D3-9228-9A1E017C4A38}" type="pres">
      <dgm:prSet presAssocID="{D902C6F0-FE85-46D1-BDB0-C42F3D5CDF82}" presName="node" presStyleLbl="node1" presStyleIdx="25" presStyleCnt="39">
        <dgm:presLayoutVars>
          <dgm:bulletEnabled val="1"/>
        </dgm:presLayoutVars>
      </dgm:prSet>
      <dgm:spPr/>
    </dgm:pt>
    <dgm:pt modelId="{3EB9BC12-174D-4510-B71B-8849685E00B1}" type="pres">
      <dgm:prSet presAssocID="{9D9C46CA-0CFB-4C7F-A294-B70D01FB273C}" presName="sibTrans" presStyleCnt="0"/>
      <dgm:spPr/>
    </dgm:pt>
    <dgm:pt modelId="{20EA5F36-2077-43E0-B998-E11C2AAD3C84}" type="pres">
      <dgm:prSet presAssocID="{9396BCD0-84CA-4CE4-B2BF-712231CE8D1A}" presName="node" presStyleLbl="node1" presStyleIdx="26" presStyleCnt="39">
        <dgm:presLayoutVars>
          <dgm:bulletEnabled val="1"/>
        </dgm:presLayoutVars>
      </dgm:prSet>
      <dgm:spPr/>
    </dgm:pt>
    <dgm:pt modelId="{764710DD-15B8-4423-9E15-DCA8F0FBE0BD}" type="pres">
      <dgm:prSet presAssocID="{D917800E-990D-46B7-A644-0CE87D8058CE}" presName="sibTrans" presStyleCnt="0"/>
      <dgm:spPr/>
    </dgm:pt>
    <dgm:pt modelId="{37F98A3B-8349-45D1-9489-EB547E3739DF}" type="pres">
      <dgm:prSet presAssocID="{72B02D8D-C401-4628-8044-89395A5DEEA7}" presName="node" presStyleLbl="node1" presStyleIdx="27" presStyleCnt="39">
        <dgm:presLayoutVars>
          <dgm:bulletEnabled val="1"/>
        </dgm:presLayoutVars>
      </dgm:prSet>
      <dgm:spPr/>
    </dgm:pt>
    <dgm:pt modelId="{1495688E-9A91-4B9F-B45F-8D3A6D824947}" type="pres">
      <dgm:prSet presAssocID="{118A4D70-CCA4-4B09-8DF1-33F7A3850325}" presName="sibTrans" presStyleCnt="0"/>
      <dgm:spPr/>
    </dgm:pt>
    <dgm:pt modelId="{E6B15FF9-48AA-4805-BAAA-B20BE54A2012}" type="pres">
      <dgm:prSet presAssocID="{6A04B6DB-EAD9-4891-A2E0-32AF587A3BB2}" presName="node" presStyleLbl="node1" presStyleIdx="28" presStyleCnt="39">
        <dgm:presLayoutVars>
          <dgm:bulletEnabled val="1"/>
        </dgm:presLayoutVars>
      </dgm:prSet>
      <dgm:spPr/>
    </dgm:pt>
    <dgm:pt modelId="{D5595C92-4B28-4841-8509-5597F50628EB}" type="pres">
      <dgm:prSet presAssocID="{C1178D98-430A-43A7-95F6-CE34EDC36BE4}" presName="sibTrans" presStyleCnt="0"/>
      <dgm:spPr/>
    </dgm:pt>
    <dgm:pt modelId="{AF144BE7-07B9-4FE9-AE67-78F3C334C03F}" type="pres">
      <dgm:prSet presAssocID="{7E05EC5E-53FE-4E1B-B9A6-046514510DF4}" presName="node" presStyleLbl="node1" presStyleIdx="29" presStyleCnt="39">
        <dgm:presLayoutVars>
          <dgm:bulletEnabled val="1"/>
        </dgm:presLayoutVars>
      </dgm:prSet>
      <dgm:spPr/>
    </dgm:pt>
    <dgm:pt modelId="{FC5BE392-C16F-4DA4-9E31-19F6B0A85AD4}" type="pres">
      <dgm:prSet presAssocID="{59E0D9E8-6AB2-43DD-8CB3-A2D2228CFA6B}" presName="sibTrans" presStyleCnt="0"/>
      <dgm:spPr/>
    </dgm:pt>
    <dgm:pt modelId="{5ED0FA6E-3AA1-496A-81C5-1549A6E2B823}" type="pres">
      <dgm:prSet presAssocID="{00F32062-32A6-46DB-8D06-30A7923851C6}" presName="node" presStyleLbl="node1" presStyleIdx="30" presStyleCnt="39">
        <dgm:presLayoutVars>
          <dgm:bulletEnabled val="1"/>
        </dgm:presLayoutVars>
      </dgm:prSet>
      <dgm:spPr/>
    </dgm:pt>
    <dgm:pt modelId="{E87145CB-6D52-438F-BE3E-E2D3345AC3F4}" type="pres">
      <dgm:prSet presAssocID="{3E59A312-1347-4A3B-89EC-0FC5B1C90E95}" presName="sibTrans" presStyleCnt="0"/>
      <dgm:spPr/>
    </dgm:pt>
    <dgm:pt modelId="{B445E080-A408-48A5-ACD5-4FD36EE17808}" type="pres">
      <dgm:prSet presAssocID="{4CC41FCA-4C8E-43D2-B115-609C5B4A9EB8}" presName="node" presStyleLbl="node1" presStyleIdx="31" presStyleCnt="39">
        <dgm:presLayoutVars>
          <dgm:bulletEnabled val="1"/>
        </dgm:presLayoutVars>
      </dgm:prSet>
      <dgm:spPr/>
    </dgm:pt>
    <dgm:pt modelId="{E3B12479-B7F9-49BF-B3AF-508E152EBB23}" type="pres">
      <dgm:prSet presAssocID="{9CEA5F60-2373-4554-94D8-897E535722BD}" presName="sibTrans" presStyleCnt="0"/>
      <dgm:spPr/>
    </dgm:pt>
    <dgm:pt modelId="{0D855CA8-C31A-4162-808E-DD778A22AEC7}" type="pres">
      <dgm:prSet presAssocID="{7D1A3C01-0A20-4FEC-A5D1-D2ED373E6D7F}" presName="node" presStyleLbl="node1" presStyleIdx="32" presStyleCnt="39">
        <dgm:presLayoutVars>
          <dgm:bulletEnabled val="1"/>
        </dgm:presLayoutVars>
      </dgm:prSet>
      <dgm:spPr/>
    </dgm:pt>
    <dgm:pt modelId="{B5A61574-3FF6-4048-8905-8C8D54397CE0}" type="pres">
      <dgm:prSet presAssocID="{0F3650E7-55C1-4F9A-BCD2-5F56BF767044}" presName="sibTrans" presStyleCnt="0"/>
      <dgm:spPr/>
    </dgm:pt>
    <dgm:pt modelId="{48283FE5-4CC9-445B-A663-20B12F1B1298}" type="pres">
      <dgm:prSet presAssocID="{A9C08481-D213-4E3D-A642-1CA2F9970FA1}" presName="node" presStyleLbl="node1" presStyleIdx="33" presStyleCnt="39">
        <dgm:presLayoutVars>
          <dgm:bulletEnabled val="1"/>
        </dgm:presLayoutVars>
      </dgm:prSet>
      <dgm:spPr/>
    </dgm:pt>
    <dgm:pt modelId="{B862ECFC-7330-47DB-9639-1AAE13921874}" type="pres">
      <dgm:prSet presAssocID="{1620C5B0-4784-423D-9F6A-6A289418C712}" presName="sibTrans" presStyleCnt="0"/>
      <dgm:spPr/>
    </dgm:pt>
    <dgm:pt modelId="{B2195327-1F27-4B1C-ACB5-6B38208C2771}" type="pres">
      <dgm:prSet presAssocID="{8EB64C4A-4EE4-4D63-95BE-A78E40115E2C}" presName="node" presStyleLbl="node1" presStyleIdx="34" presStyleCnt="39">
        <dgm:presLayoutVars>
          <dgm:bulletEnabled val="1"/>
        </dgm:presLayoutVars>
      </dgm:prSet>
      <dgm:spPr/>
    </dgm:pt>
    <dgm:pt modelId="{BCAF50F8-2858-413E-B394-3F9B35392C58}" type="pres">
      <dgm:prSet presAssocID="{BF67CFDC-FC69-452F-9E3B-C762D8944306}" presName="sibTrans" presStyleCnt="0"/>
      <dgm:spPr/>
    </dgm:pt>
    <dgm:pt modelId="{201A0FE9-3132-47BD-B74C-BDAB14F65496}" type="pres">
      <dgm:prSet presAssocID="{AD0C14CF-11C8-414C-9B67-63D0DF3441E6}" presName="node" presStyleLbl="node1" presStyleIdx="35" presStyleCnt="39">
        <dgm:presLayoutVars>
          <dgm:bulletEnabled val="1"/>
        </dgm:presLayoutVars>
      </dgm:prSet>
      <dgm:spPr/>
    </dgm:pt>
    <dgm:pt modelId="{58471B15-9185-4998-996E-809D8BB96DF2}" type="pres">
      <dgm:prSet presAssocID="{1A38EA69-9BA8-416D-A0B1-3F457474EF78}" presName="sibTrans" presStyleCnt="0"/>
      <dgm:spPr/>
    </dgm:pt>
    <dgm:pt modelId="{943BC58B-D355-496C-BFDB-EE287207A88F}" type="pres">
      <dgm:prSet presAssocID="{0F8A76CE-A676-4700-9762-AAC58B47DDCB}" presName="node" presStyleLbl="node1" presStyleIdx="36" presStyleCnt="39">
        <dgm:presLayoutVars>
          <dgm:bulletEnabled val="1"/>
        </dgm:presLayoutVars>
      </dgm:prSet>
      <dgm:spPr/>
    </dgm:pt>
    <dgm:pt modelId="{B2211E31-1C7C-430E-A40A-456FC7CA0B87}" type="pres">
      <dgm:prSet presAssocID="{580D4EFF-9F82-4C06-AE3E-365867B425F5}" presName="sibTrans" presStyleCnt="0"/>
      <dgm:spPr/>
    </dgm:pt>
    <dgm:pt modelId="{64C54B7C-93F8-445B-A77D-B788A0433CEA}" type="pres">
      <dgm:prSet presAssocID="{49F19782-37C8-4BB6-B7F8-D471D7BC2BCD}" presName="node" presStyleLbl="node1" presStyleIdx="37" presStyleCnt="39">
        <dgm:presLayoutVars>
          <dgm:bulletEnabled val="1"/>
        </dgm:presLayoutVars>
      </dgm:prSet>
      <dgm:spPr/>
    </dgm:pt>
    <dgm:pt modelId="{28DDD7B3-9CCE-4A61-9A73-020CD9836776}" type="pres">
      <dgm:prSet presAssocID="{4E1EDEED-5641-421A-B865-A031FC0044ED}" presName="sibTrans" presStyleCnt="0"/>
      <dgm:spPr/>
    </dgm:pt>
    <dgm:pt modelId="{DA3965F2-A2D6-43D3-BAD4-29288A14F655}" type="pres">
      <dgm:prSet presAssocID="{46F27B88-852C-40E6-B9F7-F44D1A2238CD}" presName="node" presStyleLbl="node1" presStyleIdx="38" presStyleCnt="39">
        <dgm:presLayoutVars>
          <dgm:bulletEnabled val="1"/>
        </dgm:presLayoutVars>
      </dgm:prSet>
      <dgm:spPr/>
    </dgm:pt>
  </dgm:ptLst>
  <dgm:cxnLst>
    <dgm:cxn modelId="{B9B6AE00-F505-4298-BB14-DE21BD59E61B}" srcId="{72B02D8D-C401-4628-8044-89395A5DEEA7}" destId="{05DDCEE9-F1E5-489C-9542-591A9F2A0DD3}" srcOrd="0" destOrd="0" parTransId="{1EDDC466-14F4-4DB2-A5DD-833A083298B7}" sibTransId="{00A5669B-0F03-4A3E-9A9E-56C8EC6EB9FB}"/>
    <dgm:cxn modelId="{E597CE00-3D96-4258-BF02-3217EE6B50F5}" type="presOf" srcId="{7D1A3C01-0A20-4FEC-A5D1-D2ED373E6D7F}" destId="{0D855CA8-C31A-4162-808E-DD778A22AEC7}" srcOrd="0" destOrd="0" presId="urn:microsoft.com/office/officeart/2005/8/layout/default"/>
    <dgm:cxn modelId="{B96F0501-F08D-4B7B-889F-10A0401E5E76}" srcId="{697467BF-CAD0-47AF-9F27-0818DC7C6ABE}" destId="{7E05EC5E-53FE-4E1B-B9A6-046514510DF4}" srcOrd="29" destOrd="0" parTransId="{E7F543F9-127D-4B5F-B075-C8ABABB447D5}" sibTransId="{59E0D9E8-6AB2-43DD-8CB3-A2D2228CFA6B}"/>
    <dgm:cxn modelId="{94FB7902-F950-4DEB-B7B2-69057B6B4E02}" type="presOf" srcId="{C890D930-00C5-4FC3-9F86-959139210F10}" destId="{1A338908-C409-4AA2-8E84-CF67DDFBEF70}" srcOrd="0" destOrd="0" presId="urn:microsoft.com/office/officeart/2005/8/layout/default"/>
    <dgm:cxn modelId="{95FAB303-B7C0-4894-BA56-310888FE02D0}" type="presOf" srcId="{CA9D60CA-B9E5-470E-A047-88AD814EAD9E}" destId="{9C09866C-6336-4336-A1C1-FE41E8910D13}" srcOrd="0" destOrd="0" presId="urn:microsoft.com/office/officeart/2005/8/layout/default"/>
    <dgm:cxn modelId="{2C4FD303-7C8D-4C1D-8B9B-D0ADBA94FFDE}" srcId="{697467BF-CAD0-47AF-9F27-0818DC7C6ABE}" destId="{2B57E7E1-4D3F-4EB3-95E7-1BE4717A50A9}" srcOrd="15" destOrd="0" parTransId="{983E1ACB-226B-47D6-B201-263AB09E127F}" sibTransId="{783E93D9-CFCD-4AA8-AA8D-8F059547D1FC}"/>
    <dgm:cxn modelId="{41A0A707-C07C-4513-98C2-DCCF36422D57}" srcId="{697467BF-CAD0-47AF-9F27-0818DC7C6ABE}" destId="{775CBC49-0ABD-40C0-9520-4846996BD540}" srcOrd="2" destOrd="0" parTransId="{632CC8BA-52F9-4A2D-8DE9-303BDD5193AA}" sibTransId="{15157423-6235-43B9-89A6-2C9EB1814ABA}"/>
    <dgm:cxn modelId="{9CFB1B08-B11E-4BB1-897B-878547C79986}" type="presOf" srcId="{46F27B88-852C-40E6-B9F7-F44D1A2238CD}" destId="{DA3965F2-A2D6-43D3-BAD4-29288A14F655}" srcOrd="0" destOrd="0" presId="urn:microsoft.com/office/officeart/2005/8/layout/default"/>
    <dgm:cxn modelId="{69ACC608-51A8-462A-B157-11DFFF47A8DE}" srcId="{697467BF-CAD0-47AF-9F27-0818DC7C6ABE}" destId="{CC47B08F-16A3-4575-9EB3-722791B099E8}" srcOrd="6" destOrd="0" parTransId="{B35DEB91-3FCC-467F-B434-3656327FF449}" sibTransId="{8EE0E75B-2B8C-48A5-826C-44B6FF22F4AF}"/>
    <dgm:cxn modelId="{4FE02309-DB9F-4433-9D43-25BFCDA09033}" srcId="{697467BF-CAD0-47AF-9F27-0818DC7C6ABE}" destId="{D9B0F987-A02D-4F43-8574-1EDD616B8369}" srcOrd="1" destOrd="0" parTransId="{40F1E98B-3781-4DB3-B83F-B384DC741B81}" sibTransId="{25BC8A54-DAD6-4B84-ACFE-2D5A9E029127}"/>
    <dgm:cxn modelId="{3F0CF70A-1355-4A97-95ED-488D862820DD}" type="presOf" srcId="{815B06DE-206D-4281-81F8-5E449820B38D}" destId="{B89482B8-9C09-4CD9-8FBC-951233FD9D1F}" srcOrd="0" destOrd="0" presId="urn:microsoft.com/office/officeart/2005/8/layout/default"/>
    <dgm:cxn modelId="{1002110D-AFAE-4794-B045-B5B88190AA19}" srcId="{697467BF-CAD0-47AF-9F27-0818DC7C6ABE}" destId="{4CC41FCA-4C8E-43D2-B115-609C5B4A9EB8}" srcOrd="31" destOrd="0" parTransId="{2EF9F6FC-A988-47A0-80F8-D6830F016930}" sibTransId="{9CEA5F60-2373-4554-94D8-897E535722BD}"/>
    <dgm:cxn modelId="{E94EA60D-B08F-4A1E-9501-14EF1ED7920D}" srcId="{4CC41FCA-4C8E-43D2-B115-609C5B4A9EB8}" destId="{CB321931-1A44-4112-8AC1-753984C04E44}" srcOrd="0" destOrd="0" parTransId="{1E7D5454-10B9-42B4-9A8E-CB5BCB4410E3}" sibTransId="{EF712E78-0B14-4AE4-A6A4-0854B71FB52C}"/>
    <dgm:cxn modelId="{B5CFD811-02DB-4E48-9420-560B06C16D1E}" type="presOf" srcId="{7833DC52-9242-4EF9-A26F-BAEA04994CB6}" destId="{20EA5F36-2077-43E0-B998-E11C2AAD3C84}" srcOrd="0" destOrd="1" presId="urn:microsoft.com/office/officeart/2005/8/layout/default"/>
    <dgm:cxn modelId="{9D3D3D14-60BA-4408-AFF3-ED995B70349A}" srcId="{697467BF-CAD0-47AF-9F27-0818DC7C6ABE}" destId="{231284C9-4373-49BD-A1F4-BF0BC10A7AF3}" srcOrd="13" destOrd="0" parTransId="{68BF1236-F95C-4E26-BFD0-51A841A0736F}" sibTransId="{323C8B57-592A-4201-9CAD-E4643E48D01F}"/>
    <dgm:cxn modelId="{F0A4AC14-5C43-4586-B696-F58AEB9A5583}" type="presOf" srcId="{8F846B1F-232C-4F0A-ACFC-3150F2AD147A}" destId="{B89482B8-9C09-4CD9-8FBC-951233FD9D1F}" srcOrd="0" destOrd="1" presId="urn:microsoft.com/office/officeart/2005/8/layout/default"/>
    <dgm:cxn modelId="{2D841116-FFDE-44B7-9192-AF3E947C7B7B}" srcId="{697467BF-CAD0-47AF-9F27-0818DC7C6ABE}" destId="{0C4A3F50-4A02-476A-B29E-7BB2EFABD980}" srcOrd="5" destOrd="0" parTransId="{8056FA7F-53A7-4BC3-93CD-B3F773B5EB99}" sibTransId="{384E87C6-1877-4A6B-B46D-F90DB7050376}"/>
    <dgm:cxn modelId="{2560FF1D-D3AE-4C3F-A18E-209BF80CB481}" type="presOf" srcId="{FC1A9CCD-F09E-49BE-B4D6-C6A06056BB9D}" destId="{D38CA15E-8D39-4B2D-BFBB-3C99065C40AD}" srcOrd="0" destOrd="0" presId="urn:microsoft.com/office/officeart/2005/8/layout/default"/>
    <dgm:cxn modelId="{E10B451E-B436-487C-AF95-4D4423B435A8}" type="presOf" srcId="{0F8A76CE-A676-4700-9762-AAC58B47DDCB}" destId="{943BC58B-D355-496C-BFDB-EE287207A88F}" srcOrd="0" destOrd="0" presId="urn:microsoft.com/office/officeart/2005/8/layout/default"/>
    <dgm:cxn modelId="{417BF31F-B42D-4758-91AA-9729B27B7CD8}" type="presOf" srcId="{0C4A3F50-4A02-476A-B29E-7BB2EFABD980}" destId="{9352D503-8D46-42EE-B384-FA296D70A114}" srcOrd="0" destOrd="0" presId="urn:microsoft.com/office/officeart/2005/8/layout/default"/>
    <dgm:cxn modelId="{166E1720-2ED9-4377-B4B8-E9163E828C90}" srcId="{697467BF-CAD0-47AF-9F27-0818DC7C6ABE}" destId="{3175CAFE-0C2A-447D-97FE-01D66E152F43}" srcOrd="4" destOrd="0" parTransId="{9E3B4950-E3F0-4080-9C84-4F080ECC025F}" sibTransId="{0365E52C-B824-46BA-AF74-7B1F3166436B}"/>
    <dgm:cxn modelId="{CBAB5420-BDD2-43E6-8A8C-4F28FE1DED75}" srcId="{CA9D60CA-B9E5-470E-A047-88AD814EAD9E}" destId="{03A5E5F8-84E5-4E03-8C50-83078C1F5404}" srcOrd="0" destOrd="0" parTransId="{21DA8861-A1B9-42D4-9F29-BBC525B6BA60}" sibTransId="{059CD990-881B-467F-816B-8D3CE925A047}"/>
    <dgm:cxn modelId="{7167A221-DCE6-4053-B5FE-3F08B6BE4B75}" srcId="{697467BF-CAD0-47AF-9F27-0818DC7C6ABE}" destId="{00F32062-32A6-46DB-8D06-30A7923851C6}" srcOrd="30" destOrd="0" parTransId="{7971DFBC-CF03-424C-BADE-8C369F6B2059}" sibTransId="{3E59A312-1347-4A3B-89EC-0FC5B1C90E95}"/>
    <dgm:cxn modelId="{7CF1EA21-3473-4D54-8700-14630DA5BFB1}" type="presOf" srcId="{B2650A0A-74B9-4120-B7C4-C475608EC2EB}" destId="{B7CA9E74-B123-424D-92DA-3EB684743D06}" srcOrd="0" destOrd="0" presId="urn:microsoft.com/office/officeart/2005/8/layout/default"/>
    <dgm:cxn modelId="{52CB3D25-1BEB-4C90-8DE3-F61C7D8BC0E0}" type="presOf" srcId="{CC47B08F-16A3-4575-9EB3-722791B099E8}" destId="{FEE023E8-F491-413B-9301-6CF9130D2355}" srcOrd="0" destOrd="0" presId="urn:microsoft.com/office/officeart/2005/8/layout/default"/>
    <dgm:cxn modelId="{0E9AA925-B9F4-4B42-A3DE-B83720A5FE5A}" type="presOf" srcId="{8EB64C4A-4EE4-4D63-95BE-A78E40115E2C}" destId="{B2195327-1F27-4B1C-ACB5-6B38208C2771}" srcOrd="0" destOrd="0" presId="urn:microsoft.com/office/officeart/2005/8/layout/default"/>
    <dgm:cxn modelId="{BE5FDB2C-4C0D-4728-B009-9C3FC24C7D7C}" type="presOf" srcId="{D9B0F987-A02D-4F43-8574-1EDD616B8369}" destId="{68048080-25BB-4FDC-B48F-87545332A307}" srcOrd="0" destOrd="0" presId="urn:microsoft.com/office/officeart/2005/8/layout/default"/>
    <dgm:cxn modelId="{8A6EB72E-A62B-47B0-B4D8-F804EE57E605}" srcId="{7E05EC5E-53FE-4E1B-B9A6-046514510DF4}" destId="{8B867C04-AB5E-4E96-A5E4-7ECFB13EC2E5}" srcOrd="0" destOrd="0" parTransId="{477B5895-03DF-4DAE-8E50-788226423DD0}" sibTransId="{1D09C0C1-36F5-46C7-98DA-E8646CBAB582}"/>
    <dgm:cxn modelId="{D17AFC2E-C80D-465D-B1B6-2A4027B30FF1}" srcId="{3175CAFE-0C2A-447D-97FE-01D66E152F43}" destId="{AEC1BBD2-9C58-46C6-A736-A40DF6389ED3}" srcOrd="0" destOrd="0" parTransId="{BC5D8CB2-3773-4E69-9D0E-F2ACAB143297}" sibTransId="{575B7731-969E-48E3-A27D-C58C3C003649}"/>
    <dgm:cxn modelId="{05447D30-166E-4F9C-835B-00D6C8787A48}" srcId="{697467BF-CAD0-47AF-9F27-0818DC7C6ABE}" destId="{65E3E52A-927D-49E9-8ADB-38B7802FD6CC}" srcOrd="18" destOrd="0" parTransId="{0901CE89-BBE0-41AD-A9E5-BF3126244674}" sibTransId="{42901131-4C6F-4D5B-B8E3-4057137A84F7}"/>
    <dgm:cxn modelId="{54941D34-2737-447E-85B9-589AA3983136}" type="presOf" srcId="{D7F13B59-182A-4397-BB7B-4EE0010BA525}" destId="{A7E9D275-071C-4C41-BD84-9E6C024F395A}" srcOrd="0" destOrd="1" presId="urn:microsoft.com/office/officeart/2005/8/layout/default"/>
    <dgm:cxn modelId="{70302036-1F7A-46F3-B783-9C80AECD78B8}" type="presOf" srcId="{6A04B6DB-EAD9-4891-A2E0-32AF587A3BB2}" destId="{E6B15FF9-48AA-4805-BAAA-B20BE54A2012}" srcOrd="0" destOrd="0" presId="urn:microsoft.com/office/officeart/2005/8/layout/default"/>
    <dgm:cxn modelId="{1BD7B637-7AF7-4643-B4FB-ECF08FF1CD23}" type="presOf" srcId="{93DFC22C-B715-4AD9-A612-BAB0D9DC9D3C}" destId="{5ED0FA6E-3AA1-496A-81C5-1549A6E2B823}" srcOrd="0" destOrd="1" presId="urn:microsoft.com/office/officeart/2005/8/layout/default"/>
    <dgm:cxn modelId="{43A1BF38-7258-4620-BB1D-0360DB923425}" srcId="{FC1A9CCD-F09E-49BE-B4D6-C6A06056BB9D}" destId="{B3DEC376-147F-458C-8BDB-BEB39AC40B51}" srcOrd="0" destOrd="0" parTransId="{D7417D41-8219-4A3F-81D1-653ED520DAE6}" sibTransId="{099B97F0-7831-400D-8A89-4DBA9BAF10E7}"/>
    <dgm:cxn modelId="{149D2B39-1774-4958-8DFE-F32B47E0A365}" type="presOf" srcId="{FEFDE308-E221-4C88-86E0-FFFCFF75B6F4}" destId="{B17078B8-6BE4-4F89-BBF9-1B2B8E8A8E93}" srcOrd="0" destOrd="0" presId="urn:microsoft.com/office/officeart/2005/8/layout/default"/>
    <dgm:cxn modelId="{3F963A39-1555-4E03-A46A-F9FE29A8E6EA}" srcId="{4A4BCA9B-B83C-4878-A09A-074DF3B533D7}" destId="{D7F13B59-182A-4397-BB7B-4EE0010BA525}" srcOrd="0" destOrd="0" parTransId="{610EFA77-7A7F-48D4-AD2D-BF13CDE9372D}" sibTransId="{C3960ED6-03ED-4D27-935E-1F216F20CA48}"/>
    <dgm:cxn modelId="{79973F3A-129B-46B4-8F54-67262A75C048}" type="presOf" srcId="{4D0F7EB2-1208-4B7C-B96E-CA6E41451F61}" destId="{B7CA9E74-B123-424D-92DA-3EB684743D06}" srcOrd="0" destOrd="1" presId="urn:microsoft.com/office/officeart/2005/8/layout/default"/>
    <dgm:cxn modelId="{18A22B3C-D313-4DA2-BA9F-BF0AB71ED28A}" type="presOf" srcId="{9D64E018-44DB-41D6-ADBB-60D7E817D1B3}" destId="{B2195327-1F27-4B1C-ACB5-6B38208C2771}" srcOrd="0" destOrd="1" presId="urn:microsoft.com/office/officeart/2005/8/layout/default"/>
    <dgm:cxn modelId="{F23B3C3E-E2E1-4D48-9E45-272BFB056823}" srcId="{0E605FC6-E8FC-4241-9C60-6FBF2AEF27F0}" destId="{3B21CB76-AC64-4018-8F30-BFB2F71E60B5}" srcOrd="0" destOrd="0" parTransId="{91D439FC-B282-462D-BDCD-53530A930973}" sibTransId="{C16FADEF-91F6-4D35-BD27-5D0864A36244}"/>
    <dgm:cxn modelId="{4961735B-E6BF-4321-BEB5-12A1001756FB}" srcId="{697467BF-CAD0-47AF-9F27-0818DC7C6ABE}" destId="{0CA299E9-D253-4E2C-BEE5-AA26EE813363}" srcOrd="8" destOrd="0" parTransId="{83F30A95-3636-4A83-A94D-B8399BF91CB9}" sibTransId="{A2A3AFA5-E7FC-4F0F-A350-177B5A01C9F9}"/>
    <dgm:cxn modelId="{8A36ED5B-E51A-4CBF-B990-983DE73C3CD9}" type="presOf" srcId="{058C4D70-B6B6-4ECD-BD2B-428EF53B52F6}" destId="{64C54B7C-93F8-445B-A77D-B788A0433CEA}" srcOrd="0" destOrd="1" presId="urn:microsoft.com/office/officeart/2005/8/layout/default"/>
    <dgm:cxn modelId="{E4C3EB5D-4C1C-449E-AC62-37EA79F9F70E}" type="presOf" srcId="{775CBC49-0ABD-40C0-9520-4846996BD540}" destId="{BFADE0FE-E71A-49E6-AC41-AC7F8DC10D51}" srcOrd="0" destOrd="0" presId="urn:microsoft.com/office/officeart/2005/8/layout/default"/>
    <dgm:cxn modelId="{AE90F55E-33F2-4B38-BF1A-4338F70A7E44}" type="presOf" srcId="{9A3A34CD-373B-43C4-8A21-D4E41EA94364}" destId="{720B6808-7250-4B1F-B6C9-444B8B4E5D90}" srcOrd="0" destOrd="1" presId="urn:microsoft.com/office/officeart/2005/8/layout/default"/>
    <dgm:cxn modelId="{E239275F-9197-4C09-BFF3-715BB04F6B8D}" srcId="{C890D930-00C5-4FC3-9F86-959139210F10}" destId="{6222DC79-5514-4AC3-9204-8DB3DA37049E}" srcOrd="0" destOrd="0" parTransId="{AA337FC0-0D0B-443B-A262-222AB6576D86}" sibTransId="{DB5D3860-0930-4717-B75E-89163CE133D5}"/>
    <dgm:cxn modelId="{ACAA5060-A511-4292-A2F0-1B65FCA159E0}" srcId="{231284C9-4373-49BD-A1F4-BF0BC10A7AF3}" destId="{9A3A34CD-373B-43C4-8A21-D4E41EA94364}" srcOrd="0" destOrd="0" parTransId="{BB0CF7A9-5E53-4E59-9DB4-E6A5C6CC924A}" sibTransId="{0A10C6C2-7D30-4592-94CE-3F010A6113ED}"/>
    <dgm:cxn modelId="{A1B92041-B7C6-4CE7-9972-4A5BBD0502EE}" srcId="{46F27B88-852C-40E6-B9F7-F44D1A2238CD}" destId="{5FAD3483-EA53-4C1C-9D82-D84C1F37C0A6}" srcOrd="0" destOrd="0" parTransId="{C1098DC0-BF1A-491B-972D-310884BF5979}" sibTransId="{ADDB1D3B-D985-44D4-ABEF-93F4CE02DE4B}"/>
    <dgm:cxn modelId="{FA623F41-6083-4D37-9AA0-E6B7D9EC5106}" type="presOf" srcId="{9B33F4EA-BCB6-44F3-AB25-A8101CD421BC}" destId="{943BC58B-D355-496C-BFDB-EE287207A88F}" srcOrd="0" destOrd="1" presId="urn:microsoft.com/office/officeart/2005/8/layout/default"/>
    <dgm:cxn modelId="{34638F61-B02A-47CC-ACD6-3AEA906F982E}" srcId="{697467BF-CAD0-47AF-9F27-0818DC7C6ABE}" destId="{0DC3FC1D-F3DB-4470-B553-873CED398742}" srcOrd="23" destOrd="0" parTransId="{D7DBE3CF-45CC-4D6C-9634-FC8D136973FA}" sibTransId="{C9F52D30-6E02-4046-A208-A83A4E5522CE}"/>
    <dgm:cxn modelId="{C8050962-34CF-4145-91F2-A42B07A94112}" type="presOf" srcId="{2B57E7E1-4D3F-4EB3-95E7-1BE4717A50A9}" destId="{A0EEA286-35E4-4C75-B9A5-F479CCC47F51}" srcOrd="0" destOrd="0" presId="urn:microsoft.com/office/officeart/2005/8/layout/default"/>
    <dgm:cxn modelId="{AAF7A542-D8CB-4506-B054-74A11438E6C7}" srcId="{697467BF-CAD0-47AF-9F27-0818DC7C6ABE}" destId="{72B02D8D-C401-4628-8044-89395A5DEEA7}" srcOrd="27" destOrd="0" parTransId="{3071FBEF-A61A-44AB-BD3D-88497A53E793}" sibTransId="{118A4D70-CCA4-4B09-8DF1-33F7A3850325}"/>
    <dgm:cxn modelId="{8AF70F63-DB47-403B-B9B5-91AD831679F9}" srcId="{1DD757DD-12D5-4F3B-81D1-A37473884D26}" destId="{56DB1397-D34A-41B9-9625-F291F8A17E73}" srcOrd="0" destOrd="0" parTransId="{022063D3-1216-4429-857D-E6C2E92A7144}" sibTransId="{FF1D4FE6-5CE6-43F6-97E2-E2499BEE81FE}"/>
    <dgm:cxn modelId="{AC351645-FF7F-42D6-BA01-C3CC8A1B5DA6}" srcId="{697467BF-CAD0-47AF-9F27-0818DC7C6ABE}" destId="{0E605FC6-E8FC-4241-9C60-6FBF2AEF27F0}" srcOrd="19" destOrd="0" parTransId="{9406756A-A312-40FB-9FF7-0B632565D899}" sibTransId="{92F18D01-1667-4B77-B2EF-392F0206D6C7}"/>
    <dgm:cxn modelId="{40004865-55EB-48DB-8F85-D58E1F19245D}" type="presOf" srcId="{00F32062-32A6-46DB-8D06-30A7923851C6}" destId="{5ED0FA6E-3AA1-496A-81C5-1549A6E2B823}" srcOrd="0" destOrd="0" presId="urn:microsoft.com/office/officeart/2005/8/layout/default"/>
    <dgm:cxn modelId="{C2A0D665-40D1-45CC-A578-328FC89C8869}" srcId="{65E3E52A-927D-49E9-8ADB-38B7802FD6CC}" destId="{15709E16-EEF8-4644-81C6-C905F4D2D12C}" srcOrd="0" destOrd="0" parTransId="{245F48A3-8868-4967-9888-37DAAA69E511}" sibTransId="{34810ED1-A6D6-4FAC-919F-DDFC7E267A67}"/>
    <dgm:cxn modelId="{C1602B66-6510-40EB-93FE-2A45C085A76B}" srcId="{697467BF-CAD0-47AF-9F27-0818DC7C6ABE}" destId="{6A04B6DB-EAD9-4891-A2E0-32AF587A3BB2}" srcOrd="28" destOrd="0" parTransId="{381531C3-F46D-4E1E-B774-B7A1CEAD3734}" sibTransId="{C1178D98-430A-43A7-95F6-CE34EDC36BE4}"/>
    <dgm:cxn modelId="{7C59D566-BB38-4A79-A5D8-45CC3BE8F429}" type="presOf" srcId="{10416E48-8B75-4FE7-87D2-BD2C804DE854}" destId="{68048080-25BB-4FDC-B48F-87545332A307}" srcOrd="0" destOrd="1" presId="urn:microsoft.com/office/officeart/2005/8/layout/default"/>
    <dgm:cxn modelId="{037AF066-6D3F-41D7-9955-0954C4451442}" srcId="{026F8823-8F23-40B4-8482-869ADB6C320E}" destId="{3CC50AE7-BDD6-4995-8816-F0A8B7C5253F}" srcOrd="0" destOrd="0" parTransId="{FC8D223B-19EB-457F-863B-CE3F7C50ACC2}" sibTransId="{F36AE307-12C9-4904-AC60-153A6F8BA791}"/>
    <dgm:cxn modelId="{E440BD47-3201-41DE-9404-73C0C4B968AC}" type="presOf" srcId="{5C1D8DB2-5962-4A3A-B3A8-7DB5690DD646}" destId="{2C9045C1-CFD8-43DF-B70F-A05BE8FEFDAF}" srcOrd="0" destOrd="0" presId="urn:microsoft.com/office/officeart/2005/8/layout/default"/>
    <dgm:cxn modelId="{32267E69-D17D-4FDD-9C89-304A4CCC73DC}" srcId="{7D1A3C01-0A20-4FEC-A5D1-D2ED373E6D7F}" destId="{94408192-B5A2-4564-9490-C0FE2610728A}" srcOrd="0" destOrd="0" parTransId="{B8D1757A-AC09-478E-B567-5075EA7B416E}" sibTransId="{4B7D9FD7-0B32-413B-AA00-7F177B086FFA}"/>
    <dgm:cxn modelId="{9A2D416C-BD7F-40B3-B443-84E3DB3AB69C}" type="presOf" srcId="{5FAD3483-EA53-4C1C-9D82-D84C1F37C0A6}" destId="{DA3965F2-A2D6-43D3-BAD4-29288A14F655}" srcOrd="0" destOrd="1" presId="urn:microsoft.com/office/officeart/2005/8/layout/default"/>
    <dgm:cxn modelId="{4A9E436C-4624-4FE4-8E0F-8DD5360DD5F3}" type="presOf" srcId="{254FCE6E-D76C-4123-981E-A9F61101C5C0}" destId="{48283FE5-4CC9-445B-A663-20B12F1B1298}" srcOrd="0" destOrd="1" presId="urn:microsoft.com/office/officeart/2005/8/layout/default"/>
    <dgm:cxn modelId="{D7BACD4C-1EA4-4196-90CA-BF152EB23161}" type="presOf" srcId="{65E3E52A-927D-49E9-8ADB-38B7802FD6CC}" destId="{C0CD19BA-53F0-48C2-A8E2-49E67A22F2D9}" srcOrd="0" destOrd="0" presId="urn:microsoft.com/office/officeart/2005/8/layout/default"/>
    <dgm:cxn modelId="{BDF9DB6C-400E-4896-9E9B-88D161130CAA}" srcId="{00F32062-32A6-46DB-8D06-30A7923851C6}" destId="{93DFC22C-B715-4AD9-A612-BAB0D9DC9D3C}" srcOrd="0" destOrd="0" parTransId="{DE76DF8F-1BF4-45DA-BB6D-2B7EA1A2E8EE}" sibTransId="{7FF6790E-61C4-4845-A7A3-A62D21611F39}"/>
    <dgm:cxn modelId="{28AF6A4D-DAA4-4D00-AC10-BFFD7ED7AF76}" type="presOf" srcId="{9396BCD0-84CA-4CE4-B2BF-712231CE8D1A}" destId="{20EA5F36-2077-43E0-B998-E11C2AAD3C84}" srcOrd="0" destOrd="0" presId="urn:microsoft.com/office/officeart/2005/8/layout/default"/>
    <dgm:cxn modelId="{F0D9056E-25D0-4A58-B854-5BADD3844296}" type="presOf" srcId="{9F9D7F38-2A7D-4258-8D5E-0FEA52D90556}" destId="{E6B15FF9-48AA-4805-BAAA-B20BE54A2012}" srcOrd="0" destOrd="1" presId="urn:microsoft.com/office/officeart/2005/8/layout/default"/>
    <dgm:cxn modelId="{67B69A6E-2D41-4D28-BC5B-20081E60AFB7}" type="presOf" srcId="{4A4BCA9B-B83C-4878-A09A-074DF3B533D7}" destId="{A7E9D275-071C-4C41-BD84-9E6C024F395A}" srcOrd="0" destOrd="0" presId="urn:microsoft.com/office/officeart/2005/8/layout/default"/>
    <dgm:cxn modelId="{E27F2E6F-9591-4888-B355-5C68AD0F57D2}" type="presOf" srcId="{0CA299E9-D253-4E2C-BEE5-AA26EE813363}" destId="{571A32A7-272C-4A9D-898F-EAFF9B7F2B6D}" srcOrd="0" destOrd="0" presId="urn:microsoft.com/office/officeart/2005/8/layout/default"/>
    <dgm:cxn modelId="{81C34B4F-93FD-4FAB-9285-262B0B49F9B2}" type="presOf" srcId="{1DD757DD-12D5-4F3B-81D1-A37473884D26}" destId="{6A76B895-4AF8-44FC-B367-88FE3B9BA862}" srcOrd="0" destOrd="0" presId="urn:microsoft.com/office/officeart/2005/8/layout/default"/>
    <dgm:cxn modelId="{ED72A650-5053-4BF8-B688-9573E2F89EAD}" type="presOf" srcId="{3175CAFE-0C2A-447D-97FE-01D66E152F43}" destId="{B10FB76A-1FCC-4E91-A0D1-7063D8B66751}" srcOrd="0" destOrd="0" presId="urn:microsoft.com/office/officeart/2005/8/layout/default"/>
    <dgm:cxn modelId="{3AF2B171-7B5A-4807-9452-706ABB8C12E0}" type="presOf" srcId="{F0DD8A3A-B59A-4E9E-A9B6-67A843A5D70D}" destId="{8DF8BE5A-D842-4C10-B6BE-B7C3A2586839}" srcOrd="0" destOrd="1" presId="urn:microsoft.com/office/officeart/2005/8/layout/default"/>
    <dgm:cxn modelId="{E4062E72-8E10-4716-8DC3-02B861FE4114}" srcId="{697467BF-CAD0-47AF-9F27-0818DC7C6ABE}" destId="{FC1A9CCD-F09E-49BE-B4D6-C6A06056BB9D}" srcOrd="21" destOrd="0" parTransId="{CA2FBE61-53B6-4B3F-BABB-70A9F4273F8E}" sibTransId="{139F9F27-737E-40F8-BD07-BF3A230BA4C7}"/>
    <dgm:cxn modelId="{6AD00053-35A5-4582-92EF-68EFEC6E39A8}" srcId="{697467BF-CAD0-47AF-9F27-0818DC7C6ABE}" destId="{A9C08481-D213-4E3D-A642-1CA2F9970FA1}" srcOrd="33" destOrd="0" parTransId="{B525DDE9-B371-4BD2-BBB1-65FD52FBE2D5}" sibTransId="{1620C5B0-4784-423D-9F6A-6A289418C712}"/>
    <dgm:cxn modelId="{56857353-33BF-411E-9114-1E990272C5D4}" type="presOf" srcId="{CFACBBAE-4FCD-48A2-B4B2-41B6E4E34692}" destId="{8DF8BE5A-D842-4C10-B6BE-B7C3A2586839}" srcOrd="0" destOrd="0" presId="urn:microsoft.com/office/officeart/2005/8/layout/default"/>
    <dgm:cxn modelId="{3615C773-EF81-4BCA-ACE7-B2D628C37710}" srcId="{697467BF-CAD0-47AF-9F27-0818DC7C6ABE}" destId="{B2650A0A-74B9-4120-B7C4-C475608EC2EB}" srcOrd="3" destOrd="0" parTransId="{F790D2A7-DE73-4B5F-8BB9-215C5A650DBA}" sibTransId="{B68B4E90-252F-424D-8EDB-C54A1BEBF851}"/>
    <dgm:cxn modelId="{0A3B0254-E7D9-4D33-989A-507BE2C565FF}" srcId="{697467BF-CAD0-47AF-9F27-0818DC7C6ABE}" destId="{CA9D60CA-B9E5-470E-A047-88AD814EAD9E}" srcOrd="11" destOrd="0" parTransId="{0EDB34EC-61DD-40D5-B815-A03ABD971938}" sibTransId="{C417376C-3303-4D27-BC75-979A93EDB934}"/>
    <dgm:cxn modelId="{7590B874-E11F-450E-B8D6-D6A7FECD482B}" type="presOf" srcId="{72B02D8D-C401-4628-8044-89395A5DEEA7}" destId="{37F98A3B-8349-45D1-9489-EB547E3739DF}" srcOrd="0" destOrd="0" presId="urn:microsoft.com/office/officeart/2005/8/layout/default"/>
    <dgm:cxn modelId="{CA88D556-1E15-4DA9-88CC-2F42353428F8}" type="presOf" srcId="{6222DC79-5514-4AC3-9204-8DB3DA37049E}" destId="{1A338908-C409-4AA2-8E84-CF67DDFBEF70}" srcOrd="0" destOrd="1" presId="urn:microsoft.com/office/officeart/2005/8/layout/default"/>
    <dgm:cxn modelId="{29EC155A-884A-4733-BFF4-9A0C8A8F7EE5}" srcId="{697467BF-CAD0-47AF-9F27-0818DC7C6ABE}" destId="{49F19782-37C8-4BB6-B7F8-D471D7BC2BCD}" srcOrd="37" destOrd="0" parTransId="{0D13E403-6111-4ED0-AC0C-6D44C434F7AB}" sibTransId="{4E1EDEED-5641-421A-B865-A031FC0044ED}"/>
    <dgm:cxn modelId="{839D795A-1E27-41DE-B908-2B5E3C1662B3}" srcId="{697467BF-CAD0-47AF-9F27-0818DC7C6ABE}" destId="{8EB64C4A-4EE4-4D63-95BE-A78E40115E2C}" srcOrd="34" destOrd="0" parTransId="{510D24EA-54E2-4D0F-B875-FE469ACE076E}" sibTransId="{BF67CFDC-FC69-452F-9E3B-C762D8944306}"/>
    <dgm:cxn modelId="{3CB7127B-2AA3-412F-AD9E-95065C691987}" type="presOf" srcId="{ED5104FF-9BAE-44B9-98BC-E8B61AA91F8C}" destId="{A200FE29-F8CF-4243-A1F0-246C810EB79E}" srcOrd="0" destOrd="0" presId="urn:microsoft.com/office/officeart/2005/8/layout/default"/>
    <dgm:cxn modelId="{95169B7C-7DC5-425D-9335-3DB239D16328}" type="presOf" srcId="{03A5E5F8-84E5-4E03-8C50-83078C1F5404}" destId="{9C09866C-6336-4336-A1C1-FE41E8910D13}" srcOrd="0" destOrd="1" presId="urn:microsoft.com/office/officeart/2005/8/layout/default"/>
    <dgm:cxn modelId="{EF1A5D7D-8167-4969-BB7C-C5776255F33A}" type="presOf" srcId="{AEC1BBD2-9C58-46C6-A736-A40DF6389ED3}" destId="{B10FB76A-1FCC-4E91-A0D1-7063D8B66751}" srcOrd="0" destOrd="1" presId="urn:microsoft.com/office/officeart/2005/8/layout/default"/>
    <dgm:cxn modelId="{41DE627D-E9F4-4EAB-87AF-513689BE3B0A}" srcId="{697467BF-CAD0-47AF-9F27-0818DC7C6ABE}" destId="{9396BCD0-84CA-4CE4-B2BF-712231CE8D1A}" srcOrd="26" destOrd="0" parTransId="{5CCD6FD8-1444-43F2-9A0C-E2DDF01EEF3F}" sibTransId="{D917800E-990D-46B7-A644-0CE87D8058CE}"/>
    <dgm:cxn modelId="{8A595D7F-264B-4A2F-81B2-B4F01FFDC0C1}" type="presOf" srcId="{F178D44F-A1BD-49D7-93FB-7D840F9D7D05}" destId="{A0EEA286-35E4-4C75-B9A5-F479CCC47F51}" srcOrd="0" destOrd="1" presId="urn:microsoft.com/office/officeart/2005/8/layout/default"/>
    <dgm:cxn modelId="{5A14AC84-56D5-4036-8BD8-03671E75AC83}" srcId="{697467BF-CAD0-47AF-9F27-0818DC7C6ABE}" destId="{5C1D8DB2-5962-4A3A-B3A8-7DB5690DD646}" srcOrd="7" destOrd="0" parTransId="{F819087A-CDA3-46BF-ADC5-4A91029C0885}" sibTransId="{38816420-4EBE-47CB-8B24-47625EAA5BFC}"/>
    <dgm:cxn modelId="{08364A85-EDF9-47E1-AFFD-9D6A1CC0CF02}" srcId="{775CBC49-0ABD-40C0-9520-4846996BD540}" destId="{3F267A98-13B0-425F-A176-6A5AA26C88DD}" srcOrd="0" destOrd="0" parTransId="{1FC14361-23B2-4390-8C59-316B8E730DD2}" sibTransId="{CC95D1E4-992B-490D-A88C-E661AF589E9E}"/>
    <dgm:cxn modelId="{762AEB87-C7F6-4E9F-9EA9-B4CB624CE7D8}" type="presOf" srcId="{3CC50AE7-BDD6-4995-8816-F0A8B7C5253F}" destId="{00DEF959-5BD7-43E5-9A05-3673484A05BC}" srcOrd="0" destOrd="1" presId="urn:microsoft.com/office/officeart/2005/8/layout/default"/>
    <dgm:cxn modelId="{2F86CE88-A155-4139-9559-9B089A2251E9}" srcId="{F47A9068-0A4C-448E-9851-7A67D4416F97}" destId="{E950E1D5-0C4F-4BA3-A87C-58092590A123}" srcOrd="0" destOrd="0" parTransId="{5AE8BFC4-C218-4A74-993B-AD3F56F411D3}" sibTransId="{2DC2BB4F-A201-4C1F-A350-BF3969F3F2B6}"/>
    <dgm:cxn modelId="{AA307489-2188-4B52-B379-4795901EBDB6}" srcId="{697467BF-CAD0-47AF-9F27-0818DC7C6ABE}" destId="{7D1A3C01-0A20-4FEC-A5D1-D2ED373E6D7F}" srcOrd="32" destOrd="0" parTransId="{57715930-56C3-44B7-ABE8-083F6AAA1A0F}" sibTransId="{0F3650E7-55C1-4F9A-BCD2-5F56BF767044}"/>
    <dgm:cxn modelId="{F2AC168A-6829-48BE-B222-585A021ED56D}" type="presOf" srcId="{026F8823-8F23-40B4-8482-869ADB6C320E}" destId="{00DEF959-5BD7-43E5-9A05-3673484A05BC}" srcOrd="0" destOrd="0" presId="urn:microsoft.com/office/officeart/2005/8/layout/default"/>
    <dgm:cxn modelId="{28BAF78F-A48D-48E5-BCEB-FBD496DED704}" type="presOf" srcId="{4CC41FCA-4C8E-43D2-B115-609C5B4A9EB8}" destId="{B445E080-A408-48A5-ACD5-4FD36EE17808}" srcOrd="0" destOrd="0" presId="urn:microsoft.com/office/officeart/2005/8/layout/default"/>
    <dgm:cxn modelId="{CDFA1392-860D-4107-A343-94B6B080190A}" srcId="{D902C6F0-FE85-46D1-BDB0-C42F3D5CDF82}" destId="{B7C0898E-F07A-48ED-823D-756553CAA6E9}" srcOrd="0" destOrd="0" parTransId="{5CDC1546-D972-4B43-8385-7FC5E63548B7}" sibTransId="{5377272E-ED12-42A6-AA7B-BB35E6D4DBFE}"/>
    <dgm:cxn modelId="{EB189B92-086D-4F8F-9F47-7AE58C9ED7D1}" type="presOf" srcId="{AA12A64C-0E8C-435B-8C3D-38FCB6691377}" destId="{B17078B8-6BE4-4F89-BBF9-1B2B8E8A8E93}" srcOrd="0" destOrd="1" presId="urn:microsoft.com/office/officeart/2005/8/layout/default"/>
    <dgm:cxn modelId="{F7F0F092-88A6-423D-A602-F0BCD7A58AB6}" type="presOf" srcId="{49F19782-37C8-4BB6-B7F8-D471D7BC2BCD}" destId="{64C54B7C-93F8-445B-A77D-B788A0433CEA}" srcOrd="0" destOrd="0" presId="urn:microsoft.com/office/officeart/2005/8/layout/default"/>
    <dgm:cxn modelId="{54193793-4732-4DF0-B9AF-03CB012A4D75}" type="presOf" srcId="{15709E16-EEF8-4644-81C6-C905F4D2D12C}" destId="{C0CD19BA-53F0-48C2-A8E2-49E67A22F2D9}" srcOrd="0" destOrd="1" presId="urn:microsoft.com/office/officeart/2005/8/layout/default"/>
    <dgm:cxn modelId="{9962CD94-B2A9-494A-BC09-9BB1FA2259B9}" srcId="{0CA299E9-D253-4E2C-BEE5-AA26EE813363}" destId="{0EC56255-0904-4311-971C-3401BC4668EB}" srcOrd="0" destOrd="0" parTransId="{8D883408-7561-4534-8988-5FAD508A8693}" sibTransId="{492E96F1-08C0-4B49-96C2-4148EA0B71B4}"/>
    <dgm:cxn modelId="{5D1A4796-D96A-4954-B345-E5BBF718A4AE}" srcId="{AD0C14CF-11C8-414C-9B67-63D0DF3441E6}" destId="{F6DBC402-3C96-4EA8-96A9-7CD13754353B}" srcOrd="0" destOrd="0" parTransId="{5E7DA3CE-E434-47FA-BA1D-94BDB0DB0CE1}" sibTransId="{E800FDE8-836F-4540-8209-BA6571A6D503}"/>
    <dgm:cxn modelId="{1960E097-3DC8-44AF-91E0-22DB607B0BAD}" type="presOf" srcId="{3F267A98-13B0-425F-A176-6A5AA26C88DD}" destId="{BFADE0FE-E71A-49E6-AC41-AC7F8DC10D51}" srcOrd="0" destOrd="1" presId="urn:microsoft.com/office/officeart/2005/8/layout/default"/>
    <dgm:cxn modelId="{DD9AEF98-6E75-4A99-AD7C-DEDB3C766E22}" srcId="{D9B0F987-A02D-4F43-8574-1EDD616B8369}" destId="{10416E48-8B75-4FE7-87D2-BD2C804DE854}" srcOrd="0" destOrd="0" parTransId="{08E48B27-BFFF-4647-865A-341C6E02FD21}" sibTransId="{1DA86A92-0D84-491E-85BA-CE4D2BC4CE52}"/>
    <dgm:cxn modelId="{1F908E99-E8BA-4908-9A5C-AF5F0D527D4A}" type="presOf" srcId="{CF4E21C1-1BAA-4C9E-B583-64137E1CAB32}" destId="{2C9045C1-CFD8-43DF-B70F-A05BE8FEFDAF}" srcOrd="0" destOrd="1" presId="urn:microsoft.com/office/officeart/2005/8/layout/default"/>
    <dgm:cxn modelId="{6D664CA0-6D97-4787-AC96-9C406A559ED4}" srcId="{697467BF-CAD0-47AF-9F27-0818DC7C6ABE}" destId="{C890D930-00C5-4FC3-9F86-959139210F10}" srcOrd="16" destOrd="0" parTransId="{F0C035BD-3BA6-4ECB-A86F-C90943CADC71}" sibTransId="{6C125F6B-5244-4B76-9EE0-11B3FEC9AE3C}"/>
    <dgm:cxn modelId="{8B981EA3-8E4F-403F-8326-594C5D82C69A}" type="presOf" srcId="{E950E1D5-0C4F-4BA3-A87C-58092590A123}" destId="{779BB38A-EE58-4FA5-B6E7-7CF82635CCF2}" srcOrd="0" destOrd="1" presId="urn:microsoft.com/office/officeart/2005/8/layout/default"/>
    <dgm:cxn modelId="{D1ACDFA3-9A84-4447-8FCE-BE4354BF152D}" type="presOf" srcId="{56DB1397-D34A-41B9-9625-F291F8A17E73}" destId="{6A76B895-4AF8-44FC-B367-88FE3B9BA862}" srcOrd="0" destOrd="1" presId="urn:microsoft.com/office/officeart/2005/8/layout/default"/>
    <dgm:cxn modelId="{9F691BA5-B570-4449-9411-64BEF3860AE3}" srcId="{0F8A76CE-A676-4700-9762-AAC58B47DDCB}" destId="{9B33F4EA-BCB6-44F3-AB25-A8101CD421BC}" srcOrd="0" destOrd="0" parTransId="{D2E66854-7983-4C93-A7A2-708AC7E2604B}" sibTransId="{2431E832-EC23-4473-9237-8F43C6ADAD14}"/>
    <dgm:cxn modelId="{44FF5BA5-896C-489E-B74A-82DB65522F16}" srcId="{9396BCD0-84CA-4CE4-B2BF-712231CE8D1A}" destId="{7833DC52-9242-4EF9-A26F-BAEA04994CB6}" srcOrd="0" destOrd="0" parTransId="{61427F92-EBAA-46B7-A650-673BC9826B51}" sibTransId="{94822917-CEED-41CB-8EB1-D5004AE42F7F}"/>
    <dgm:cxn modelId="{96AF76A5-EDB8-4E6D-8406-40F1C9C5D97B}" type="presOf" srcId="{B7C0898E-F07A-48ED-823D-756553CAA6E9}" destId="{DACD2DC4-DD56-47D3-9228-9A1E017C4A38}" srcOrd="0" destOrd="1" presId="urn:microsoft.com/office/officeart/2005/8/layout/default"/>
    <dgm:cxn modelId="{8818D6A5-798F-4131-9612-F24624B56C6E}" srcId="{697467BF-CAD0-47AF-9F27-0818DC7C6ABE}" destId="{FEFDE308-E221-4C88-86E0-FFFCFF75B6F4}" srcOrd="14" destOrd="0" parTransId="{2C873EF8-DD66-4A8D-9685-FFCFCD8C5A4F}" sibTransId="{5D6FB6B6-85F4-4801-96E6-ADA5638FD3AC}"/>
    <dgm:cxn modelId="{A89211A6-7103-4DA8-90BE-5C009AC973C7}" type="presOf" srcId="{0EC56255-0904-4311-971C-3401BC4668EB}" destId="{571A32A7-272C-4A9D-898F-EAFF9B7F2B6D}" srcOrd="0" destOrd="1" presId="urn:microsoft.com/office/officeart/2005/8/layout/default"/>
    <dgm:cxn modelId="{31DEE9A7-6FC8-4C00-A14A-37CC155951DB}" type="presOf" srcId="{F528466D-0DF6-4917-9E8A-61BD957ABBE1}" destId="{E6815697-2952-44CB-B742-6D442A9C25D7}" srcOrd="0" destOrd="1" presId="urn:microsoft.com/office/officeart/2005/8/layout/default"/>
    <dgm:cxn modelId="{60282AAD-5732-40F3-90CC-12C49BE62301}" srcId="{697467BF-CAD0-47AF-9F27-0818DC7C6ABE}" destId="{0F8A76CE-A676-4700-9762-AAC58B47DDCB}" srcOrd="36" destOrd="0" parTransId="{E1B9A534-C655-4731-AF8B-83F664E3F601}" sibTransId="{580D4EFF-9F82-4C06-AE3E-365867B425F5}"/>
    <dgm:cxn modelId="{EA9818B1-9525-47FE-BFD0-6F604CBE8E21}" srcId="{815B06DE-206D-4281-81F8-5E449820B38D}" destId="{8F846B1F-232C-4F0A-ACFC-3150F2AD147A}" srcOrd="0" destOrd="0" parTransId="{81A3C9AA-7F99-43DC-A167-DC3D11CCDC70}" sibTransId="{0169755F-4CC9-4BA1-92D2-3DFA81E8CFEB}"/>
    <dgm:cxn modelId="{C356B8B3-FEE6-4E6E-957A-3B9803206485}" srcId="{697467BF-CAD0-47AF-9F27-0818DC7C6ABE}" destId="{AD0C14CF-11C8-414C-9B67-63D0DF3441E6}" srcOrd="35" destOrd="0" parTransId="{64E4586E-6D50-4422-BAA2-B7D458BB96E5}" sibTransId="{1A38EA69-9BA8-416D-A0B1-3F457474EF78}"/>
    <dgm:cxn modelId="{1D739AB4-F4A4-4FFA-A319-F33C2FE30D98}" type="presOf" srcId="{A447BCD2-E47F-4270-B9D1-92AEC4DADAA0}" destId="{FEE023E8-F491-413B-9301-6CF9130D2355}" srcOrd="0" destOrd="1" presId="urn:microsoft.com/office/officeart/2005/8/layout/default"/>
    <dgm:cxn modelId="{551DB1B4-9931-41FF-8DA7-BE4E6F953752}" srcId="{697467BF-CAD0-47AF-9F27-0818DC7C6ABE}" destId="{EAFEE5E8-6E0C-4D48-8A0A-25B53ECC30AD}" srcOrd="24" destOrd="0" parTransId="{08DEBC00-98EF-4DF8-B18A-8B7F54B85130}" sibTransId="{2C9C93D3-147E-40BF-919F-AED9A604DFA3}"/>
    <dgm:cxn modelId="{C704C0B6-1E60-4EE2-91B1-96B0E212E980}" srcId="{49F19782-37C8-4BB6-B7F8-D471D7BC2BCD}" destId="{058C4D70-B6B6-4ECD-BD2B-428EF53B52F6}" srcOrd="0" destOrd="0" parTransId="{F23934FB-9C88-4549-ADBA-36F55EFE747E}" sibTransId="{34E615C4-FCC1-4E12-8581-0515B7DD0768}"/>
    <dgm:cxn modelId="{AD368DB8-054A-4557-AB36-BBFC4CAAE890}" type="presOf" srcId="{3B21CB76-AC64-4018-8F30-BFB2F71E60B5}" destId="{49C117DD-81DD-4D7B-98A7-DF7AC7313DF9}" srcOrd="0" destOrd="1" presId="urn:microsoft.com/office/officeart/2005/8/layout/default"/>
    <dgm:cxn modelId="{798C12B9-2BEB-4C1F-938D-9717B255436F}" type="presOf" srcId="{CB321931-1A44-4112-8AC1-753984C04E44}" destId="{B445E080-A408-48A5-ACD5-4FD36EE17808}" srcOrd="0" destOrd="1" presId="urn:microsoft.com/office/officeart/2005/8/layout/default"/>
    <dgm:cxn modelId="{FBA98CB9-F6AA-4A8C-A654-B9F40595A0F0}" srcId="{5C1D8DB2-5962-4A3A-B3A8-7DB5690DD646}" destId="{CF4E21C1-1BAA-4C9E-B583-64137E1CAB32}" srcOrd="0" destOrd="0" parTransId="{D5463FED-BA6E-4F4F-AAAC-920C3A2E43F7}" sibTransId="{4DFB4C0F-410D-47B3-965F-61F2287B1BB0}"/>
    <dgm:cxn modelId="{040AECBA-97B9-4EF8-8386-0C8A5D3010A0}" type="presOf" srcId="{6C0750A9-E56D-4520-855D-3FBAD7E3C11E}" destId="{7131FA04-7502-401F-9D49-7DD7A7EFDCB5}" srcOrd="0" destOrd="1" presId="urn:microsoft.com/office/officeart/2005/8/layout/default"/>
    <dgm:cxn modelId="{F9294ABB-910E-40EB-8436-5BA99A09122E}" type="presOf" srcId="{B3DEC376-147F-458C-8BDB-BEB39AC40B51}" destId="{D38CA15E-8D39-4B2D-BFBB-3C99065C40AD}" srcOrd="0" destOrd="1" presId="urn:microsoft.com/office/officeart/2005/8/layout/default"/>
    <dgm:cxn modelId="{F1C6A1BB-F5C0-4748-B709-812853E0C443}" srcId="{8EB64C4A-4EE4-4D63-95BE-A78E40115E2C}" destId="{9D64E018-44DB-41D6-ADBB-60D7E817D1B3}" srcOrd="0" destOrd="0" parTransId="{C3D4B9B9-E7D6-4537-828F-603BAEF9D1EE}" sibTransId="{0F6BF525-E735-46A3-8460-6634E93CFC6B}"/>
    <dgm:cxn modelId="{C8A036BC-82AD-420B-9383-6AEA6302E560}" srcId="{697467BF-CAD0-47AF-9F27-0818DC7C6ABE}" destId="{46F27B88-852C-40E6-B9F7-F44D1A2238CD}" srcOrd="38" destOrd="0" parTransId="{568CAA74-A940-4844-BE5A-47A668B04924}" sibTransId="{9D4AF116-F130-4908-81BB-FE8CF5F67E0C}"/>
    <dgm:cxn modelId="{3698B6C4-31BC-4C2F-8CCD-AD49A96BC860}" type="presOf" srcId="{A9C08481-D213-4E3D-A642-1CA2F9970FA1}" destId="{48283FE5-4CC9-445B-A663-20B12F1B1298}" srcOrd="0" destOrd="0" presId="urn:microsoft.com/office/officeart/2005/8/layout/default"/>
    <dgm:cxn modelId="{80D950C7-41F0-45FB-89F9-845223E28B0F}" type="presOf" srcId="{AD0C14CF-11C8-414C-9B67-63D0DF3441E6}" destId="{201A0FE9-3132-47BD-B74C-BDAB14F65496}" srcOrd="0" destOrd="0" presId="urn:microsoft.com/office/officeart/2005/8/layout/default"/>
    <dgm:cxn modelId="{9B549DC7-E8DF-455A-9A6E-4E602C75B4E5}" type="presOf" srcId="{8B867C04-AB5E-4E96-A5E4-7ECFB13EC2E5}" destId="{AF144BE7-07B9-4FE9-AE67-78F3C334C03F}" srcOrd="0" destOrd="1" presId="urn:microsoft.com/office/officeart/2005/8/layout/default"/>
    <dgm:cxn modelId="{BC1712C8-2AE2-46E5-92D6-016FF608DA8A}" srcId="{697467BF-CAD0-47AF-9F27-0818DC7C6ABE}" destId="{815B06DE-206D-4281-81F8-5E449820B38D}" srcOrd="22" destOrd="0" parTransId="{424E787C-F7D8-4075-85DA-01084E291B42}" sibTransId="{36ED7ABC-7FA0-42E2-A9F5-B37EB9BFB8CF}"/>
    <dgm:cxn modelId="{F6A413C8-A012-4373-8CB5-B515A4373B7E}" srcId="{697467BF-CAD0-47AF-9F27-0818DC7C6ABE}" destId="{4A4BCA9B-B83C-4878-A09A-074DF3B533D7}" srcOrd="20" destOrd="0" parTransId="{30F1BBEF-0FAB-47F4-9544-ADE8184C1058}" sibTransId="{F1E6AA31-4E3D-4322-B956-5AF15717098B}"/>
    <dgm:cxn modelId="{A5B4D1CB-8B68-4049-8669-7B8A1C9CCFA3}" type="presOf" srcId="{0DC3FC1D-F3DB-4470-B553-873CED398742}" destId="{E6815697-2952-44CB-B742-6D442A9C25D7}" srcOrd="0" destOrd="0" presId="urn:microsoft.com/office/officeart/2005/8/layout/default"/>
    <dgm:cxn modelId="{A773A1CC-4219-4A1B-91DE-6E68E8C7C745}" type="presOf" srcId="{651CD76F-3613-4160-A57C-B0926A86CC40}" destId="{9352D503-8D46-42EE-B384-FA296D70A114}" srcOrd="0" destOrd="1" presId="urn:microsoft.com/office/officeart/2005/8/layout/default"/>
    <dgm:cxn modelId="{6C981DCD-0242-4AC6-983E-F63D8DAB2341}" srcId="{A9C08481-D213-4E3D-A642-1CA2F9970FA1}" destId="{254FCE6E-D76C-4123-981E-A9F61101C5C0}" srcOrd="0" destOrd="0" parTransId="{1934ED70-3A7E-44E6-98C3-F68C083DDA77}" sibTransId="{C35B614A-D7C6-4E12-BE28-C311E083C189}"/>
    <dgm:cxn modelId="{5F97EACF-10A9-41AD-B339-DE32779F1193}" type="presOf" srcId="{F6DBC402-3C96-4EA8-96A9-7CD13754353B}" destId="{201A0FE9-3132-47BD-B74C-BDAB14F65496}" srcOrd="0" destOrd="1" presId="urn:microsoft.com/office/officeart/2005/8/layout/default"/>
    <dgm:cxn modelId="{66E5E6D0-0D34-44D2-945F-9D429701A199}" type="presOf" srcId="{94408192-B5A2-4564-9490-C0FE2610728A}" destId="{0D855CA8-C31A-4162-808E-DD778A22AEC7}" srcOrd="0" destOrd="1" presId="urn:microsoft.com/office/officeart/2005/8/layout/default"/>
    <dgm:cxn modelId="{762864D5-2F37-4AFD-B5DF-404CAC6C7565}" srcId="{697467BF-CAD0-47AF-9F27-0818DC7C6ABE}" destId="{D902C6F0-FE85-46D1-BDB0-C42F3D5CDF82}" srcOrd="25" destOrd="0" parTransId="{361F1AF3-BF1A-4708-A51F-4DB6C0E936A9}" sibTransId="{9D9C46CA-0CFB-4C7F-A294-B70D01FB273C}"/>
    <dgm:cxn modelId="{62CD1AD9-2AF8-4547-A414-03B7CC1BA4B8}" type="presOf" srcId="{457DC5E0-38F7-4CAD-99C3-9A25A709E22F}" destId="{A200FE29-F8CF-4243-A1F0-246C810EB79E}" srcOrd="0" destOrd="1" presId="urn:microsoft.com/office/officeart/2005/8/layout/default"/>
    <dgm:cxn modelId="{F69261D9-0519-47D8-A783-740B83D31325}" srcId="{EAFEE5E8-6E0C-4D48-8A0A-25B53ECC30AD}" destId="{6C0750A9-E56D-4520-855D-3FBAD7E3C11E}" srcOrd="0" destOrd="0" parTransId="{4125005F-471A-4194-B3E3-D90CA2CF09AA}" sibTransId="{2FB5EB2B-8B89-4320-BBD7-EC28FAE0DD15}"/>
    <dgm:cxn modelId="{94EE70DA-AB7A-4A8A-AE1A-B0D938CE8A72}" type="presOf" srcId="{697467BF-CAD0-47AF-9F27-0818DC7C6ABE}" destId="{C261A7F9-221A-4E95-947A-2ECB935CDFC9}" srcOrd="0" destOrd="0" presId="urn:microsoft.com/office/officeart/2005/8/layout/default"/>
    <dgm:cxn modelId="{4ABA52DA-0D95-4F87-B4B1-033FA94B8D80}" type="presOf" srcId="{7E05EC5E-53FE-4E1B-B9A6-046514510DF4}" destId="{AF144BE7-07B9-4FE9-AE67-78F3C334C03F}" srcOrd="0" destOrd="0" presId="urn:microsoft.com/office/officeart/2005/8/layout/default"/>
    <dgm:cxn modelId="{8F6F8CDB-FA92-464C-8E09-93EA0EC17ED2}" srcId="{697467BF-CAD0-47AF-9F27-0818DC7C6ABE}" destId="{CFACBBAE-4FCD-48A2-B4B2-41B6E4E34692}" srcOrd="10" destOrd="0" parTransId="{EB47F509-C2F2-49D1-93DD-0D07CCF79FDF}" sibTransId="{9455D4D6-99EF-4E97-BB46-D2F695D753CD}"/>
    <dgm:cxn modelId="{C88226DD-5DC0-4A99-A167-BD43C035755F}" srcId="{0DC3FC1D-F3DB-4470-B553-873CED398742}" destId="{F528466D-0DF6-4917-9E8A-61BD957ABBE1}" srcOrd="0" destOrd="0" parTransId="{07D3FE0B-7ADC-4BA8-928F-35E585268F7D}" sibTransId="{1BB57513-9E5F-40A2-BC6B-0272A027F6B3}"/>
    <dgm:cxn modelId="{A2C132DD-F812-4D4C-857A-ED42F410DA02}" srcId="{697467BF-CAD0-47AF-9F27-0818DC7C6ABE}" destId="{026F8823-8F23-40B4-8482-869ADB6C320E}" srcOrd="17" destOrd="0" parTransId="{DC28C467-5D3C-4A0B-AE0F-088EFC50BB7B}" sibTransId="{AF91B6F6-3B3F-4A1E-B326-F93051379C1A}"/>
    <dgm:cxn modelId="{CD01F8DD-B830-46B1-AC0F-AAD832F53D45}" type="presOf" srcId="{05DDCEE9-F1E5-489C-9542-591A9F2A0DD3}" destId="{37F98A3B-8349-45D1-9489-EB547E3739DF}" srcOrd="0" destOrd="1" presId="urn:microsoft.com/office/officeart/2005/8/layout/default"/>
    <dgm:cxn modelId="{C818E1E0-5127-4B8D-9BA9-9C460BE7C2AC}" type="presOf" srcId="{EAFEE5E8-6E0C-4D48-8A0A-25B53ECC30AD}" destId="{7131FA04-7502-401F-9D49-7DD7A7EFDCB5}" srcOrd="0" destOrd="0" presId="urn:microsoft.com/office/officeart/2005/8/layout/default"/>
    <dgm:cxn modelId="{4A6681E2-22B6-466B-A9EF-B4DEDE3E23F8}" srcId="{2B57E7E1-4D3F-4EB3-95E7-1BE4717A50A9}" destId="{F178D44F-A1BD-49D7-93FB-7D840F9D7D05}" srcOrd="0" destOrd="0" parTransId="{79D8403D-DF45-46D8-9E38-176F298AC74C}" sibTransId="{0D06DD58-753D-4480-A2BA-7F107C6CEAC9}"/>
    <dgm:cxn modelId="{220084E5-6D61-4B31-9649-4DDBCBE236F2}" srcId="{697467BF-CAD0-47AF-9F27-0818DC7C6ABE}" destId="{1DD757DD-12D5-4F3B-81D1-A37473884D26}" srcOrd="9" destOrd="0" parTransId="{89ABB571-C91D-4B2E-83A0-B92CE93391BA}" sibTransId="{250D7F6C-AF3C-4C9B-AE81-984AE9F7ACAD}"/>
    <dgm:cxn modelId="{4C47BCE5-17A8-42C1-AB4B-1AAEDACE7615}" type="presOf" srcId="{231284C9-4373-49BD-A1F4-BF0BC10A7AF3}" destId="{720B6808-7250-4B1F-B6C9-444B8B4E5D90}" srcOrd="0" destOrd="0" presId="urn:microsoft.com/office/officeart/2005/8/layout/default"/>
    <dgm:cxn modelId="{9B767BE7-A8CF-4166-B373-7DC366DA8605}" srcId="{CC47B08F-16A3-4575-9EB3-722791B099E8}" destId="{A447BCD2-E47F-4270-B9D1-92AEC4DADAA0}" srcOrd="0" destOrd="0" parTransId="{6B239A4E-04DB-46DA-A661-9FE30D3DFF21}" sibTransId="{12A4014F-FB10-4373-BBA3-9D4C2921AFB8}"/>
    <dgm:cxn modelId="{E0A389E8-F96C-44FF-9EDC-309F57B800AC}" type="presOf" srcId="{F47A9068-0A4C-448E-9851-7A67D4416F97}" destId="{779BB38A-EE58-4FA5-B6E7-7CF82635CCF2}" srcOrd="0" destOrd="0" presId="urn:microsoft.com/office/officeart/2005/8/layout/default"/>
    <dgm:cxn modelId="{6B860DEA-298F-42DD-96BE-4AB236547EED}" srcId="{697467BF-CAD0-47AF-9F27-0818DC7C6ABE}" destId="{F47A9068-0A4C-448E-9851-7A67D4416F97}" srcOrd="12" destOrd="0" parTransId="{E181431E-2920-4B7B-9E9F-E2B8CC556A7C}" sibTransId="{088B0BC2-A847-44EF-9F94-F77068103BCD}"/>
    <dgm:cxn modelId="{675501EF-5E4E-42E9-AA1F-F985D9DC9824}" type="presOf" srcId="{D902C6F0-FE85-46D1-BDB0-C42F3D5CDF82}" destId="{DACD2DC4-DD56-47D3-9228-9A1E017C4A38}" srcOrd="0" destOrd="0" presId="urn:microsoft.com/office/officeart/2005/8/layout/default"/>
    <dgm:cxn modelId="{44031EEF-A3BC-4BAF-B7F6-E548541AE94B}" srcId="{CFACBBAE-4FCD-48A2-B4B2-41B6E4E34692}" destId="{F0DD8A3A-B59A-4E9E-A9B6-67A843A5D70D}" srcOrd="0" destOrd="0" parTransId="{E4FFDD13-53BA-4224-9C76-EE42FF441C96}" sibTransId="{F04106C0-AA81-4182-A6F4-88295777B876}"/>
    <dgm:cxn modelId="{DE5C88F1-E92A-4FA6-9E94-645145823C19}" srcId="{FEFDE308-E221-4C88-86E0-FFFCFF75B6F4}" destId="{AA12A64C-0E8C-435B-8C3D-38FCB6691377}" srcOrd="0" destOrd="0" parTransId="{FC97A6AE-DA45-475A-B5BB-5A956FC431EF}" sibTransId="{7B99848F-06CA-498F-B7AC-02F1CBFF7058}"/>
    <dgm:cxn modelId="{8C1CA0F4-D792-483D-B4B5-06FFE6F2E800}" srcId="{6A04B6DB-EAD9-4891-A2E0-32AF587A3BB2}" destId="{9F9D7F38-2A7D-4258-8D5E-0FEA52D90556}" srcOrd="0" destOrd="0" parTransId="{5AF251FB-6823-4997-AACC-BD2B8D922249}" sibTransId="{9C8AF491-C0CA-442B-9793-CD1764B5624F}"/>
    <dgm:cxn modelId="{B56507F8-F1D3-4AF9-8FDD-2806D5EC419C}" srcId="{B2650A0A-74B9-4120-B7C4-C475608EC2EB}" destId="{4D0F7EB2-1208-4B7C-B96E-CA6E41451F61}" srcOrd="0" destOrd="0" parTransId="{FBF08A91-F273-47C6-8150-A364FF93D88A}" sibTransId="{C2536C91-71B5-454E-AF09-98A849FC5A99}"/>
    <dgm:cxn modelId="{A0861BF9-B0B6-45DE-9755-A214B9BC1627}" srcId="{ED5104FF-9BAE-44B9-98BC-E8B61AA91F8C}" destId="{457DC5E0-38F7-4CAD-99C3-9A25A709E22F}" srcOrd="0" destOrd="0" parTransId="{0251A95E-27F7-4BD6-B343-60A011A962CF}" sibTransId="{DE297A3F-2D57-4BA9-B06A-537662B71C2C}"/>
    <dgm:cxn modelId="{9FC296F9-B212-4087-AFA2-173EEAD47D0C}" srcId="{0C4A3F50-4A02-476A-B29E-7BB2EFABD980}" destId="{651CD76F-3613-4160-A57C-B0926A86CC40}" srcOrd="0" destOrd="0" parTransId="{30ED95B6-BA74-455D-90B9-AF089490A420}" sibTransId="{EC5D937B-62F5-4368-B189-F28BCE75A40D}"/>
    <dgm:cxn modelId="{057D2BFC-7D1F-4244-9240-523E592EB59C}" type="presOf" srcId="{0E605FC6-E8FC-4241-9C60-6FBF2AEF27F0}" destId="{49C117DD-81DD-4D7B-98A7-DF7AC7313DF9}" srcOrd="0" destOrd="0" presId="urn:microsoft.com/office/officeart/2005/8/layout/default"/>
    <dgm:cxn modelId="{DF3C36FE-345E-472E-BFC5-BD6F71D97C42}" srcId="{697467BF-CAD0-47AF-9F27-0818DC7C6ABE}" destId="{ED5104FF-9BAE-44B9-98BC-E8B61AA91F8C}" srcOrd="0" destOrd="0" parTransId="{66F2FFDF-CA7C-4064-A60E-8C6A91F73533}" sibTransId="{280CEDC5-2491-48CF-804E-D78EEAE4727F}"/>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AFCD314E-C4E7-485C-B828-21A8EF74E9FC}" type="presParOf" srcId="{C261A7F9-221A-4E95-947A-2ECB935CDFC9}" destId="{68048080-25BB-4FDC-B48F-87545332A307}" srcOrd="2" destOrd="0" presId="urn:microsoft.com/office/officeart/2005/8/layout/default"/>
    <dgm:cxn modelId="{7DFBBF74-F435-4EFC-8FDB-286F9121475A}" type="presParOf" srcId="{C261A7F9-221A-4E95-947A-2ECB935CDFC9}" destId="{411A8E5D-00D0-417C-A104-6B5ED48D5970}" srcOrd="3" destOrd="0" presId="urn:microsoft.com/office/officeart/2005/8/layout/default"/>
    <dgm:cxn modelId="{CBAF92F2-89F9-4019-93B4-EB82808AC904}" type="presParOf" srcId="{C261A7F9-221A-4E95-947A-2ECB935CDFC9}" destId="{BFADE0FE-E71A-49E6-AC41-AC7F8DC10D51}" srcOrd="4" destOrd="0" presId="urn:microsoft.com/office/officeart/2005/8/layout/default"/>
    <dgm:cxn modelId="{AF16783A-15E0-4621-8E58-F91C97B5D714}" type="presParOf" srcId="{C261A7F9-221A-4E95-947A-2ECB935CDFC9}" destId="{DC9C89AB-C5B3-47D7-B1FD-D8838E28D88E}" srcOrd="5" destOrd="0" presId="urn:microsoft.com/office/officeart/2005/8/layout/default"/>
    <dgm:cxn modelId="{53B9BFFF-9494-44B7-95AD-581E61DF2A80}" type="presParOf" srcId="{C261A7F9-221A-4E95-947A-2ECB935CDFC9}" destId="{B7CA9E74-B123-424D-92DA-3EB684743D06}" srcOrd="6" destOrd="0" presId="urn:microsoft.com/office/officeart/2005/8/layout/default"/>
    <dgm:cxn modelId="{FE4ABF29-F3ED-419F-9E5C-5295479428B0}" type="presParOf" srcId="{C261A7F9-221A-4E95-947A-2ECB935CDFC9}" destId="{5E0A89C5-384F-4537-922A-58DC210FFA89}" srcOrd="7" destOrd="0" presId="urn:microsoft.com/office/officeart/2005/8/layout/default"/>
    <dgm:cxn modelId="{DAB7A040-F7FC-4F72-9A59-F1D95CD000BD}" type="presParOf" srcId="{C261A7F9-221A-4E95-947A-2ECB935CDFC9}" destId="{B10FB76A-1FCC-4E91-A0D1-7063D8B66751}" srcOrd="8" destOrd="0" presId="urn:microsoft.com/office/officeart/2005/8/layout/default"/>
    <dgm:cxn modelId="{28B38523-C553-4259-BF3A-2AC1417BC16C}" type="presParOf" srcId="{C261A7F9-221A-4E95-947A-2ECB935CDFC9}" destId="{C3B5EC40-0758-490D-9CAB-81DCCEAD824D}" srcOrd="9" destOrd="0" presId="urn:microsoft.com/office/officeart/2005/8/layout/default"/>
    <dgm:cxn modelId="{E08EFC92-4038-464B-A888-26B75AF53056}" type="presParOf" srcId="{C261A7F9-221A-4E95-947A-2ECB935CDFC9}" destId="{9352D503-8D46-42EE-B384-FA296D70A114}" srcOrd="10" destOrd="0" presId="urn:microsoft.com/office/officeart/2005/8/layout/default"/>
    <dgm:cxn modelId="{4815E9C9-2C08-4D98-9FBF-4AFC562B0B9F}" type="presParOf" srcId="{C261A7F9-221A-4E95-947A-2ECB935CDFC9}" destId="{5749F75A-6133-4410-973F-15C24B301BE8}" srcOrd="11" destOrd="0" presId="urn:microsoft.com/office/officeart/2005/8/layout/default"/>
    <dgm:cxn modelId="{FF02E1BE-EE6A-4721-80C0-BE83C80269D1}" type="presParOf" srcId="{C261A7F9-221A-4E95-947A-2ECB935CDFC9}" destId="{FEE023E8-F491-413B-9301-6CF9130D2355}" srcOrd="12" destOrd="0" presId="urn:microsoft.com/office/officeart/2005/8/layout/default"/>
    <dgm:cxn modelId="{21E702C3-252F-4FC7-B6A9-60E478C9EC22}" type="presParOf" srcId="{C261A7F9-221A-4E95-947A-2ECB935CDFC9}" destId="{2F124C7F-C526-4F66-A1A1-0772960F87CD}" srcOrd="13" destOrd="0" presId="urn:microsoft.com/office/officeart/2005/8/layout/default"/>
    <dgm:cxn modelId="{D427FA52-25F7-4D22-BFB8-343020AF0955}" type="presParOf" srcId="{C261A7F9-221A-4E95-947A-2ECB935CDFC9}" destId="{2C9045C1-CFD8-43DF-B70F-A05BE8FEFDAF}" srcOrd="14" destOrd="0" presId="urn:microsoft.com/office/officeart/2005/8/layout/default"/>
    <dgm:cxn modelId="{9C239CB7-9FEB-4C4C-B3B2-A9F0A675AD9E}" type="presParOf" srcId="{C261A7F9-221A-4E95-947A-2ECB935CDFC9}" destId="{DEF7CF7E-39C4-485F-ABD7-4284262849CE}" srcOrd="15" destOrd="0" presId="urn:microsoft.com/office/officeart/2005/8/layout/default"/>
    <dgm:cxn modelId="{04238D12-3DEF-4B5B-8A5E-3727E3DC5827}" type="presParOf" srcId="{C261A7F9-221A-4E95-947A-2ECB935CDFC9}" destId="{571A32A7-272C-4A9D-898F-EAFF9B7F2B6D}" srcOrd="16" destOrd="0" presId="urn:microsoft.com/office/officeart/2005/8/layout/default"/>
    <dgm:cxn modelId="{41ADA728-558D-4C3A-8DBD-42C1818B0DB0}" type="presParOf" srcId="{C261A7F9-221A-4E95-947A-2ECB935CDFC9}" destId="{44D6BCAA-41B0-4F27-9409-65A99D865A97}" srcOrd="17" destOrd="0" presId="urn:microsoft.com/office/officeart/2005/8/layout/default"/>
    <dgm:cxn modelId="{01D30323-4E5B-4412-9C7B-3293B69AA810}" type="presParOf" srcId="{C261A7F9-221A-4E95-947A-2ECB935CDFC9}" destId="{6A76B895-4AF8-44FC-B367-88FE3B9BA862}" srcOrd="18" destOrd="0" presId="urn:microsoft.com/office/officeart/2005/8/layout/default"/>
    <dgm:cxn modelId="{7113FF43-A475-4E14-9BCC-9B795C5FD0EB}" type="presParOf" srcId="{C261A7F9-221A-4E95-947A-2ECB935CDFC9}" destId="{2242B70B-419F-4D0C-9A75-05975A36023D}" srcOrd="19" destOrd="0" presId="urn:microsoft.com/office/officeart/2005/8/layout/default"/>
    <dgm:cxn modelId="{37CACE5D-341C-4283-ABB4-AD50F6CF2945}" type="presParOf" srcId="{C261A7F9-221A-4E95-947A-2ECB935CDFC9}" destId="{8DF8BE5A-D842-4C10-B6BE-B7C3A2586839}" srcOrd="20" destOrd="0" presId="urn:microsoft.com/office/officeart/2005/8/layout/default"/>
    <dgm:cxn modelId="{9A9B18D7-AAAA-4DA6-8F7F-904BBDF9BE73}" type="presParOf" srcId="{C261A7F9-221A-4E95-947A-2ECB935CDFC9}" destId="{72250D2F-8AC3-47F6-B062-01191DF929A1}" srcOrd="21" destOrd="0" presId="urn:microsoft.com/office/officeart/2005/8/layout/default"/>
    <dgm:cxn modelId="{078D422A-1675-4A23-AE93-75C4DD247F24}" type="presParOf" srcId="{C261A7F9-221A-4E95-947A-2ECB935CDFC9}" destId="{9C09866C-6336-4336-A1C1-FE41E8910D13}" srcOrd="22" destOrd="0" presId="urn:microsoft.com/office/officeart/2005/8/layout/default"/>
    <dgm:cxn modelId="{6092E4B4-49D6-4637-B91D-F1285553615F}" type="presParOf" srcId="{C261A7F9-221A-4E95-947A-2ECB935CDFC9}" destId="{2FCFDDFF-8189-4EA0-B02B-78A31943B0FA}" srcOrd="23" destOrd="0" presId="urn:microsoft.com/office/officeart/2005/8/layout/default"/>
    <dgm:cxn modelId="{880F1E48-BB0F-4EF4-8A84-831F7EA776CF}" type="presParOf" srcId="{C261A7F9-221A-4E95-947A-2ECB935CDFC9}" destId="{779BB38A-EE58-4FA5-B6E7-7CF82635CCF2}" srcOrd="24" destOrd="0" presId="urn:microsoft.com/office/officeart/2005/8/layout/default"/>
    <dgm:cxn modelId="{DF65B795-C263-4FEE-9DDF-BD79809460FA}" type="presParOf" srcId="{C261A7F9-221A-4E95-947A-2ECB935CDFC9}" destId="{177B01B2-1708-4C0E-8116-CB46297F3C62}" srcOrd="25" destOrd="0" presId="urn:microsoft.com/office/officeart/2005/8/layout/default"/>
    <dgm:cxn modelId="{DB619DC1-DBD8-44C4-BDA3-016A5C9043D1}" type="presParOf" srcId="{C261A7F9-221A-4E95-947A-2ECB935CDFC9}" destId="{720B6808-7250-4B1F-B6C9-444B8B4E5D90}" srcOrd="26" destOrd="0" presId="urn:microsoft.com/office/officeart/2005/8/layout/default"/>
    <dgm:cxn modelId="{BCEE1129-D706-45AB-9D90-15E210FA96AF}" type="presParOf" srcId="{C261A7F9-221A-4E95-947A-2ECB935CDFC9}" destId="{710AB17F-FDC3-4BE9-BD61-68B1A8E342A1}" srcOrd="27" destOrd="0" presId="urn:microsoft.com/office/officeart/2005/8/layout/default"/>
    <dgm:cxn modelId="{5589C5F0-D44C-4277-BDDE-C3ABD6163EF8}" type="presParOf" srcId="{C261A7F9-221A-4E95-947A-2ECB935CDFC9}" destId="{B17078B8-6BE4-4F89-BBF9-1B2B8E8A8E93}" srcOrd="28" destOrd="0" presId="urn:microsoft.com/office/officeart/2005/8/layout/default"/>
    <dgm:cxn modelId="{48AAD165-B8C9-44D9-9EEE-B7720FE68B6C}" type="presParOf" srcId="{C261A7F9-221A-4E95-947A-2ECB935CDFC9}" destId="{E3D3A42D-8F49-40E7-A9B3-A10CD11F0DC8}" srcOrd="29" destOrd="0" presId="urn:microsoft.com/office/officeart/2005/8/layout/default"/>
    <dgm:cxn modelId="{A5E5A437-FB90-40BD-ABC4-D65E01C2DFB1}" type="presParOf" srcId="{C261A7F9-221A-4E95-947A-2ECB935CDFC9}" destId="{A0EEA286-35E4-4C75-B9A5-F479CCC47F51}" srcOrd="30" destOrd="0" presId="urn:microsoft.com/office/officeart/2005/8/layout/default"/>
    <dgm:cxn modelId="{E9916937-513F-49A5-8044-3C02A1733801}" type="presParOf" srcId="{C261A7F9-221A-4E95-947A-2ECB935CDFC9}" destId="{61F49079-A2DE-42DD-A158-34D03104CF8E}" srcOrd="31" destOrd="0" presId="urn:microsoft.com/office/officeart/2005/8/layout/default"/>
    <dgm:cxn modelId="{D82C05A3-89B1-49ED-B9E6-745D3C3A47AB}" type="presParOf" srcId="{C261A7F9-221A-4E95-947A-2ECB935CDFC9}" destId="{1A338908-C409-4AA2-8E84-CF67DDFBEF70}" srcOrd="32" destOrd="0" presId="urn:microsoft.com/office/officeart/2005/8/layout/default"/>
    <dgm:cxn modelId="{E26071AF-D5AF-43B4-8172-5AC9541218D9}" type="presParOf" srcId="{C261A7F9-221A-4E95-947A-2ECB935CDFC9}" destId="{F2981F2C-3E62-4134-B07C-3423091EBF3A}" srcOrd="33" destOrd="0" presId="urn:microsoft.com/office/officeart/2005/8/layout/default"/>
    <dgm:cxn modelId="{EDF10408-B969-4E48-943A-297241D0BAC8}" type="presParOf" srcId="{C261A7F9-221A-4E95-947A-2ECB935CDFC9}" destId="{00DEF959-5BD7-43E5-9A05-3673484A05BC}" srcOrd="34" destOrd="0" presId="urn:microsoft.com/office/officeart/2005/8/layout/default"/>
    <dgm:cxn modelId="{A4338042-2A1B-47CF-B869-AFEE5CC8BD22}" type="presParOf" srcId="{C261A7F9-221A-4E95-947A-2ECB935CDFC9}" destId="{26F04EA6-9BE4-4E12-9D81-30C2B08DA53D}" srcOrd="35" destOrd="0" presId="urn:microsoft.com/office/officeart/2005/8/layout/default"/>
    <dgm:cxn modelId="{3A271E78-C760-4885-9151-ACBEF3BD543F}" type="presParOf" srcId="{C261A7F9-221A-4E95-947A-2ECB935CDFC9}" destId="{C0CD19BA-53F0-48C2-A8E2-49E67A22F2D9}" srcOrd="36" destOrd="0" presId="urn:microsoft.com/office/officeart/2005/8/layout/default"/>
    <dgm:cxn modelId="{64E58488-DF89-488A-B895-2690FC667152}" type="presParOf" srcId="{C261A7F9-221A-4E95-947A-2ECB935CDFC9}" destId="{2610BDF6-9A11-4576-B728-EF932244AA10}" srcOrd="37" destOrd="0" presId="urn:microsoft.com/office/officeart/2005/8/layout/default"/>
    <dgm:cxn modelId="{A18DB2A2-74A9-4897-88D8-2B2DED5BA816}" type="presParOf" srcId="{C261A7F9-221A-4E95-947A-2ECB935CDFC9}" destId="{49C117DD-81DD-4D7B-98A7-DF7AC7313DF9}" srcOrd="38" destOrd="0" presId="urn:microsoft.com/office/officeart/2005/8/layout/default"/>
    <dgm:cxn modelId="{E7FB0388-CBE6-45B0-BA68-5FB088D9D95C}" type="presParOf" srcId="{C261A7F9-221A-4E95-947A-2ECB935CDFC9}" destId="{208F4BD4-5833-4C35-88AC-0D41724EEC07}" srcOrd="39" destOrd="0" presId="urn:microsoft.com/office/officeart/2005/8/layout/default"/>
    <dgm:cxn modelId="{BEB2F1E1-5403-4BFD-AD7D-CD098DF0D65C}" type="presParOf" srcId="{C261A7F9-221A-4E95-947A-2ECB935CDFC9}" destId="{A7E9D275-071C-4C41-BD84-9E6C024F395A}" srcOrd="40" destOrd="0" presId="urn:microsoft.com/office/officeart/2005/8/layout/default"/>
    <dgm:cxn modelId="{23E61AF3-808F-48A5-A9B1-3B509B23766D}" type="presParOf" srcId="{C261A7F9-221A-4E95-947A-2ECB935CDFC9}" destId="{2741A1B6-879D-4D6E-8A3A-0CD198A17EB4}" srcOrd="41" destOrd="0" presId="urn:microsoft.com/office/officeart/2005/8/layout/default"/>
    <dgm:cxn modelId="{1D11C216-FC6B-4878-AC87-6333F13CCD0D}" type="presParOf" srcId="{C261A7F9-221A-4E95-947A-2ECB935CDFC9}" destId="{D38CA15E-8D39-4B2D-BFBB-3C99065C40AD}" srcOrd="42" destOrd="0" presId="urn:microsoft.com/office/officeart/2005/8/layout/default"/>
    <dgm:cxn modelId="{F7A51373-2E3C-4269-A6E3-1A41BE37C3AF}" type="presParOf" srcId="{C261A7F9-221A-4E95-947A-2ECB935CDFC9}" destId="{534E0729-B9CD-43A6-B284-92FA526D496E}" srcOrd="43" destOrd="0" presId="urn:microsoft.com/office/officeart/2005/8/layout/default"/>
    <dgm:cxn modelId="{A59BD9CE-4327-4CDF-9D17-79FD8CECC6E2}" type="presParOf" srcId="{C261A7F9-221A-4E95-947A-2ECB935CDFC9}" destId="{B89482B8-9C09-4CD9-8FBC-951233FD9D1F}" srcOrd="44" destOrd="0" presId="urn:microsoft.com/office/officeart/2005/8/layout/default"/>
    <dgm:cxn modelId="{0ED94E28-00E0-4AD3-B1B8-9E8067B2C07C}" type="presParOf" srcId="{C261A7F9-221A-4E95-947A-2ECB935CDFC9}" destId="{CFD13CF4-21CC-4316-93D2-309BAF1AAE91}" srcOrd="45" destOrd="0" presId="urn:microsoft.com/office/officeart/2005/8/layout/default"/>
    <dgm:cxn modelId="{F99EDEBF-5E5B-4202-9D0A-5EC545FD3E1C}" type="presParOf" srcId="{C261A7F9-221A-4E95-947A-2ECB935CDFC9}" destId="{E6815697-2952-44CB-B742-6D442A9C25D7}" srcOrd="46" destOrd="0" presId="urn:microsoft.com/office/officeart/2005/8/layout/default"/>
    <dgm:cxn modelId="{8FC30181-C5FC-4EEE-86BF-ADD8C3782C5F}" type="presParOf" srcId="{C261A7F9-221A-4E95-947A-2ECB935CDFC9}" destId="{07330207-270A-4A01-9F6E-E0F1A266438B}" srcOrd="47" destOrd="0" presId="urn:microsoft.com/office/officeart/2005/8/layout/default"/>
    <dgm:cxn modelId="{5799DED8-0DA3-4894-AD0A-16BE432156F0}" type="presParOf" srcId="{C261A7F9-221A-4E95-947A-2ECB935CDFC9}" destId="{7131FA04-7502-401F-9D49-7DD7A7EFDCB5}" srcOrd="48" destOrd="0" presId="urn:microsoft.com/office/officeart/2005/8/layout/default"/>
    <dgm:cxn modelId="{2F782E9B-27E9-44F5-B615-22656E445D1D}" type="presParOf" srcId="{C261A7F9-221A-4E95-947A-2ECB935CDFC9}" destId="{D20DA314-6DCC-4587-80D6-C4800474C516}" srcOrd="49" destOrd="0" presId="urn:microsoft.com/office/officeart/2005/8/layout/default"/>
    <dgm:cxn modelId="{0C9ECFC0-B856-4718-B6B3-7133588F401A}" type="presParOf" srcId="{C261A7F9-221A-4E95-947A-2ECB935CDFC9}" destId="{DACD2DC4-DD56-47D3-9228-9A1E017C4A38}" srcOrd="50" destOrd="0" presId="urn:microsoft.com/office/officeart/2005/8/layout/default"/>
    <dgm:cxn modelId="{C80CE69D-6AA0-413F-B44F-BC4138D63090}" type="presParOf" srcId="{C261A7F9-221A-4E95-947A-2ECB935CDFC9}" destId="{3EB9BC12-174D-4510-B71B-8849685E00B1}" srcOrd="51" destOrd="0" presId="urn:microsoft.com/office/officeart/2005/8/layout/default"/>
    <dgm:cxn modelId="{D12A0317-73EF-4F78-BF0C-C879016A13B9}" type="presParOf" srcId="{C261A7F9-221A-4E95-947A-2ECB935CDFC9}" destId="{20EA5F36-2077-43E0-B998-E11C2AAD3C84}" srcOrd="52" destOrd="0" presId="urn:microsoft.com/office/officeart/2005/8/layout/default"/>
    <dgm:cxn modelId="{0F97CF4E-C16B-47F0-8808-910982AB805D}" type="presParOf" srcId="{C261A7F9-221A-4E95-947A-2ECB935CDFC9}" destId="{764710DD-15B8-4423-9E15-DCA8F0FBE0BD}" srcOrd="53" destOrd="0" presId="urn:microsoft.com/office/officeart/2005/8/layout/default"/>
    <dgm:cxn modelId="{4CABC942-FBF6-4A83-A08F-EC0425F7615F}" type="presParOf" srcId="{C261A7F9-221A-4E95-947A-2ECB935CDFC9}" destId="{37F98A3B-8349-45D1-9489-EB547E3739DF}" srcOrd="54" destOrd="0" presId="urn:microsoft.com/office/officeart/2005/8/layout/default"/>
    <dgm:cxn modelId="{E912972A-087E-41FA-BDAB-BFE2640AD1C7}" type="presParOf" srcId="{C261A7F9-221A-4E95-947A-2ECB935CDFC9}" destId="{1495688E-9A91-4B9F-B45F-8D3A6D824947}" srcOrd="55" destOrd="0" presId="urn:microsoft.com/office/officeart/2005/8/layout/default"/>
    <dgm:cxn modelId="{04F7825C-945C-4A65-A6F1-7E037F002927}" type="presParOf" srcId="{C261A7F9-221A-4E95-947A-2ECB935CDFC9}" destId="{E6B15FF9-48AA-4805-BAAA-B20BE54A2012}" srcOrd="56" destOrd="0" presId="urn:microsoft.com/office/officeart/2005/8/layout/default"/>
    <dgm:cxn modelId="{2420347B-D160-4D33-AC6A-8593F439D972}" type="presParOf" srcId="{C261A7F9-221A-4E95-947A-2ECB935CDFC9}" destId="{D5595C92-4B28-4841-8509-5597F50628EB}" srcOrd="57" destOrd="0" presId="urn:microsoft.com/office/officeart/2005/8/layout/default"/>
    <dgm:cxn modelId="{87CA038F-6126-46B8-97C9-B1B0434E6C85}" type="presParOf" srcId="{C261A7F9-221A-4E95-947A-2ECB935CDFC9}" destId="{AF144BE7-07B9-4FE9-AE67-78F3C334C03F}" srcOrd="58" destOrd="0" presId="urn:microsoft.com/office/officeart/2005/8/layout/default"/>
    <dgm:cxn modelId="{DA7035FE-A41F-4644-BB5F-F39B14E57A62}" type="presParOf" srcId="{C261A7F9-221A-4E95-947A-2ECB935CDFC9}" destId="{FC5BE392-C16F-4DA4-9E31-19F6B0A85AD4}" srcOrd="59" destOrd="0" presId="urn:microsoft.com/office/officeart/2005/8/layout/default"/>
    <dgm:cxn modelId="{A10EEDCE-B526-44E6-8858-37ABF134F6E6}" type="presParOf" srcId="{C261A7F9-221A-4E95-947A-2ECB935CDFC9}" destId="{5ED0FA6E-3AA1-496A-81C5-1549A6E2B823}" srcOrd="60" destOrd="0" presId="urn:microsoft.com/office/officeart/2005/8/layout/default"/>
    <dgm:cxn modelId="{9A3F3D6A-3BAD-4FC4-887B-91AE6EBFDF6A}" type="presParOf" srcId="{C261A7F9-221A-4E95-947A-2ECB935CDFC9}" destId="{E87145CB-6D52-438F-BE3E-E2D3345AC3F4}" srcOrd="61" destOrd="0" presId="urn:microsoft.com/office/officeart/2005/8/layout/default"/>
    <dgm:cxn modelId="{B48F6B77-66D3-4D3A-B6B2-36E054B7CC89}" type="presParOf" srcId="{C261A7F9-221A-4E95-947A-2ECB935CDFC9}" destId="{B445E080-A408-48A5-ACD5-4FD36EE17808}" srcOrd="62" destOrd="0" presId="urn:microsoft.com/office/officeart/2005/8/layout/default"/>
    <dgm:cxn modelId="{F95CB340-5580-493F-8805-A56E267B123D}" type="presParOf" srcId="{C261A7F9-221A-4E95-947A-2ECB935CDFC9}" destId="{E3B12479-B7F9-49BF-B3AF-508E152EBB23}" srcOrd="63" destOrd="0" presId="urn:microsoft.com/office/officeart/2005/8/layout/default"/>
    <dgm:cxn modelId="{F175AB16-E45A-4762-B413-1FBD3A13E562}" type="presParOf" srcId="{C261A7F9-221A-4E95-947A-2ECB935CDFC9}" destId="{0D855CA8-C31A-4162-808E-DD778A22AEC7}" srcOrd="64" destOrd="0" presId="urn:microsoft.com/office/officeart/2005/8/layout/default"/>
    <dgm:cxn modelId="{A977CA51-7071-4D95-881C-48025E540C57}" type="presParOf" srcId="{C261A7F9-221A-4E95-947A-2ECB935CDFC9}" destId="{B5A61574-3FF6-4048-8905-8C8D54397CE0}" srcOrd="65" destOrd="0" presId="urn:microsoft.com/office/officeart/2005/8/layout/default"/>
    <dgm:cxn modelId="{4135E6FB-185C-4957-87A3-A56FD0BBC323}" type="presParOf" srcId="{C261A7F9-221A-4E95-947A-2ECB935CDFC9}" destId="{48283FE5-4CC9-445B-A663-20B12F1B1298}" srcOrd="66" destOrd="0" presId="urn:microsoft.com/office/officeart/2005/8/layout/default"/>
    <dgm:cxn modelId="{97E100BB-EFF3-4033-BC9B-055318CB2D04}" type="presParOf" srcId="{C261A7F9-221A-4E95-947A-2ECB935CDFC9}" destId="{B862ECFC-7330-47DB-9639-1AAE13921874}" srcOrd="67" destOrd="0" presId="urn:microsoft.com/office/officeart/2005/8/layout/default"/>
    <dgm:cxn modelId="{7DE010D2-55BD-42F1-B018-98706B013193}" type="presParOf" srcId="{C261A7F9-221A-4E95-947A-2ECB935CDFC9}" destId="{B2195327-1F27-4B1C-ACB5-6B38208C2771}" srcOrd="68" destOrd="0" presId="urn:microsoft.com/office/officeart/2005/8/layout/default"/>
    <dgm:cxn modelId="{150BBE90-F2FE-4241-88B6-2B383CD958F5}" type="presParOf" srcId="{C261A7F9-221A-4E95-947A-2ECB935CDFC9}" destId="{BCAF50F8-2858-413E-B394-3F9B35392C58}" srcOrd="69" destOrd="0" presId="urn:microsoft.com/office/officeart/2005/8/layout/default"/>
    <dgm:cxn modelId="{A2E78F17-7EA2-4A12-AFA4-4E7644B09605}" type="presParOf" srcId="{C261A7F9-221A-4E95-947A-2ECB935CDFC9}" destId="{201A0FE9-3132-47BD-B74C-BDAB14F65496}" srcOrd="70" destOrd="0" presId="urn:microsoft.com/office/officeart/2005/8/layout/default"/>
    <dgm:cxn modelId="{7B64FC1C-CF41-42B1-9178-A2DA8A70ADEF}" type="presParOf" srcId="{C261A7F9-221A-4E95-947A-2ECB935CDFC9}" destId="{58471B15-9185-4998-996E-809D8BB96DF2}" srcOrd="71" destOrd="0" presId="urn:microsoft.com/office/officeart/2005/8/layout/default"/>
    <dgm:cxn modelId="{759D21F3-D7D6-4958-A757-D5708FB71F23}" type="presParOf" srcId="{C261A7F9-221A-4E95-947A-2ECB935CDFC9}" destId="{943BC58B-D355-496C-BFDB-EE287207A88F}" srcOrd="72" destOrd="0" presId="urn:microsoft.com/office/officeart/2005/8/layout/default"/>
    <dgm:cxn modelId="{4A92D76F-9978-449F-9A09-7121095A0D4D}" type="presParOf" srcId="{C261A7F9-221A-4E95-947A-2ECB935CDFC9}" destId="{B2211E31-1C7C-430E-A40A-456FC7CA0B87}" srcOrd="73" destOrd="0" presId="urn:microsoft.com/office/officeart/2005/8/layout/default"/>
    <dgm:cxn modelId="{5D2CE667-FB30-45DC-9200-4BBEBA6D4A75}" type="presParOf" srcId="{C261A7F9-221A-4E95-947A-2ECB935CDFC9}" destId="{64C54B7C-93F8-445B-A77D-B788A0433CEA}" srcOrd="74" destOrd="0" presId="urn:microsoft.com/office/officeart/2005/8/layout/default"/>
    <dgm:cxn modelId="{096814BF-2BBC-40DA-8CC6-2B5C78337B37}" type="presParOf" srcId="{C261A7F9-221A-4E95-947A-2ECB935CDFC9}" destId="{28DDD7B3-9CCE-4A61-9A73-020CD9836776}" srcOrd="75" destOrd="0" presId="urn:microsoft.com/office/officeart/2005/8/layout/default"/>
    <dgm:cxn modelId="{F0BAD44F-AF8E-439B-BD12-AAB206D207C2}" type="presParOf" srcId="{C261A7F9-221A-4E95-947A-2ECB935CDFC9}" destId="{DA3965F2-A2D6-43D3-BAD4-29288A14F655}" srcOrd="7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u="none" kern="1200" dirty="0">
              <a:solidFill>
                <a:schemeClr val="tx1"/>
              </a:solidFill>
            </a:rPr>
            <a:t>A computer network is a group of computer systems and other computing hardware devices that are linked together. Through the use of communication channels, networks enable communication and resource-sharing to take place among users. In simple terms a computer network can be defined as two or more computers which are connected together.</a:t>
          </a:r>
        </a:p>
        <a:p>
          <a:pPr marL="0" lvl="0" indent="0" algn="ctr" defTabSz="800100">
            <a:lnSpc>
              <a:spcPct val="90000"/>
            </a:lnSpc>
            <a:spcBef>
              <a:spcPct val="0"/>
            </a:spcBef>
            <a:spcAft>
              <a:spcPct val="35000"/>
            </a:spcAft>
            <a:buNone/>
          </a:pPr>
          <a:endParaRPr lang="en-GB" sz="1600" kern="1200" dirty="0">
            <a:solidFill>
              <a:schemeClr val="bg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bg1"/>
              </a:solidFill>
            </a:rPr>
            <a:t>Forms of Cyberattack</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In Mathematics 4 x 2 is the. </a:t>
          </a:r>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Shoulder Surfing</a:t>
          </a:r>
        </a:p>
        <a:p>
          <a:pPr marL="0" lvl="0" indent="0" defTabSz="288925">
            <a:lnSpc>
              <a:spcPct val="90000"/>
            </a:lnSpc>
            <a:spcBef>
              <a:spcPct val="0"/>
            </a:spcBef>
            <a:spcAft>
              <a:spcPct val="35000"/>
            </a:spcAft>
            <a:buNone/>
          </a:pPr>
          <a:endParaRPr lang="en-GB" sz="650" kern="1200" dirty="0"/>
        </a:p>
        <a:p>
          <a:pPr marL="0" lvl="0" indent="0" algn="ctr" defTabSz="288925">
            <a:lnSpc>
              <a:spcPct val="90000"/>
            </a:lnSpc>
            <a:spcBef>
              <a:spcPct val="0"/>
            </a:spcBef>
            <a:spcAft>
              <a:spcPct val="35000"/>
            </a:spcAft>
            <a:buNone/>
          </a:pPr>
          <a:r>
            <a:rPr lang="en-GB" sz="650" kern="1200" dirty="0"/>
            <a:t>- This type of attack uses direct observation to get information from a user. </a:t>
          </a:r>
        </a:p>
        <a:p>
          <a:pPr marL="0" lvl="0" indent="0" algn="ctr" defTabSz="288925">
            <a:lnSpc>
              <a:spcPct val="90000"/>
            </a:lnSpc>
            <a:spcBef>
              <a:spcPct val="0"/>
            </a:spcBef>
            <a:spcAft>
              <a:spcPct val="35000"/>
            </a:spcAft>
            <a:buNone/>
          </a:pPr>
          <a:endParaRPr lang="en-GB" sz="650" kern="1200" dirty="0"/>
        </a:p>
        <a:p>
          <a:pPr marL="0" lvl="0" indent="0" algn="ctr" defTabSz="288925">
            <a:lnSpc>
              <a:spcPct val="90000"/>
            </a:lnSpc>
            <a:spcBef>
              <a:spcPct val="0"/>
            </a:spcBef>
            <a:spcAft>
              <a:spcPct val="35000"/>
            </a:spcAft>
            <a:buNone/>
          </a:pPr>
          <a:r>
            <a:rPr lang="en-GB" sz="650" kern="1200" dirty="0"/>
            <a:t>- It is relatively simple to perform as it can involve standing next to someone and watching them as they fill out a form, or enter a PIN number.</a:t>
          </a:r>
        </a:p>
      </dsp:txBody>
      <dsp:txXfrm>
        <a:off x="38416" y="38253"/>
        <a:ext cx="1287697" cy="1217051"/>
      </dsp:txXfrm>
    </dsp:sp>
    <dsp:sp modelId="{A5B61B0C-A66D-4730-9B48-46ECC78759BF}">
      <dsp:nvSpPr>
        <dsp:cNvPr id="0" name=""/>
        <dsp:cNvSpPr/>
      </dsp:nvSpPr>
      <dsp:spPr>
        <a:xfrm>
          <a:off x="14212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SQL Injection</a:t>
          </a:r>
        </a:p>
        <a:p>
          <a:pPr marL="0" lvl="0" indent="0" algn="ctr" defTabSz="288925">
            <a:lnSpc>
              <a:spcPct val="90000"/>
            </a:lnSpc>
            <a:spcBef>
              <a:spcPct val="0"/>
            </a:spcBef>
            <a:spcAft>
              <a:spcPct val="35000"/>
            </a:spcAft>
            <a:buNone/>
          </a:pPr>
          <a:endParaRPr lang="en-GB" sz="65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This is a technique where malicious users can inject SQL commands into existing SQL statements.</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Injected SQL commands can alter SQL statements and compromise the security of information held in database systems.</a:t>
          </a:r>
          <a:endParaRPr lang="en-GB" sz="650" kern="1200" dirty="0"/>
        </a:p>
      </dsp:txBody>
      <dsp:txXfrm>
        <a:off x="1459105" y="38253"/>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Types of Malware</a:t>
          </a:r>
        </a:p>
        <a:p>
          <a:pPr marL="0" lvl="0" indent="0" algn="ctr" defTabSz="288925">
            <a:lnSpc>
              <a:spcPct val="90000"/>
            </a:lnSpc>
            <a:spcBef>
              <a:spcPct val="0"/>
            </a:spcBef>
            <a:spcAft>
              <a:spcPct val="35000"/>
            </a:spcAft>
            <a:buNone/>
          </a:pPr>
          <a:endParaRPr lang="en-GB" sz="650" kern="1200" dirty="0"/>
        </a:p>
        <a:p>
          <a:pPr marL="0" lvl="0" indent="0" algn="ctr" defTabSz="288925">
            <a:lnSpc>
              <a:spcPct val="90000"/>
            </a:lnSpc>
            <a:spcBef>
              <a:spcPct val="0"/>
            </a:spcBef>
            <a:spcAft>
              <a:spcPct val="35000"/>
            </a:spcAft>
            <a:buFontTx/>
            <a:buNone/>
          </a:pPr>
          <a:r>
            <a:rPr lang="en-GB" sz="650" kern="1200" dirty="0"/>
            <a:t>Virus</a:t>
          </a:r>
        </a:p>
        <a:p>
          <a:pPr marL="0" lvl="0" indent="0" algn="ctr" defTabSz="288925">
            <a:lnSpc>
              <a:spcPct val="90000"/>
            </a:lnSpc>
            <a:spcBef>
              <a:spcPct val="0"/>
            </a:spcBef>
            <a:spcAft>
              <a:spcPct val="35000"/>
            </a:spcAft>
            <a:buFontTx/>
            <a:buNone/>
          </a:pPr>
          <a:r>
            <a:rPr lang="en-GB" sz="650" kern="1200" dirty="0"/>
            <a:t>Worm</a:t>
          </a:r>
        </a:p>
        <a:p>
          <a:pPr marL="0" lvl="0" indent="0" algn="ctr" defTabSz="288925">
            <a:lnSpc>
              <a:spcPct val="90000"/>
            </a:lnSpc>
            <a:spcBef>
              <a:spcPct val="0"/>
            </a:spcBef>
            <a:spcAft>
              <a:spcPct val="35000"/>
            </a:spcAft>
            <a:buFontTx/>
            <a:buNone/>
          </a:pPr>
          <a:r>
            <a:rPr lang="en-GB" sz="650" kern="1200" dirty="0"/>
            <a:t>Trojan</a:t>
          </a:r>
        </a:p>
        <a:p>
          <a:pPr marL="0" lvl="0" indent="0" algn="ctr" defTabSz="288925">
            <a:lnSpc>
              <a:spcPct val="90000"/>
            </a:lnSpc>
            <a:spcBef>
              <a:spcPct val="0"/>
            </a:spcBef>
            <a:spcAft>
              <a:spcPct val="35000"/>
            </a:spcAft>
            <a:buFontTx/>
            <a:buNone/>
          </a:pPr>
          <a:r>
            <a:rPr lang="en-GB" sz="650" kern="1200" dirty="0"/>
            <a:t>Keylogger</a:t>
          </a:r>
        </a:p>
        <a:p>
          <a:pPr marL="0" lvl="0" indent="0" algn="ctr" defTabSz="288925">
            <a:lnSpc>
              <a:spcPct val="90000"/>
            </a:lnSpc>
            <a:spcBef>
              <a:spcPct val="0"/>
            </a:spcBef>
            <a:spcAft>
              <a:spcPct val="35000"/>
            </a:spcAft>
            <a:buFontTx/>
            <a:buNone/>
          </a:pPr>
          <a:r>
            <a:rPr lang="en-GB" sz="650" kern="1200" dirty="0"/>
            <a:t>Adware</a:t>
          </a:r>
        </a:p>
        <a:p>
          <a:pPr marL="0" lvl="0" indent="0" algn="ctr" defTabSz="288925">
            <a:lnSpc>
              <a:spcPct val="90000"/>
            </a:lnSpc>
            <a:spcBef>
              <a:spcPct val="0"/>
            </a:spcBef>
            <a:spcAft>
              <a:spcPct val="35000"/>
            </a:spcAft>
            <a:buFontTx/>
            <a:buNone/>
          </a:pPr>
          <a:r>
            <a:rPr lang="en-GB" sz="650" kern="1200" dirty="0"/>
            <a:t>Spyware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DoS Attack</a:t>
          </a:r>
        </a:p>
        <a:p>
          <a:pPr marL="0" lvl="0" indent="0" algn="ctr" defTabSz="288925">
            <a:lnSpc>
              <a:spcPct val="90000"/>
            </a:lnSpc>
            <a:spcBef>
              <a:spcPct val="0"/>
            </a:spcBef>
            <a:spcAft>
              <a:spcPct val="35000"/>
            </a:spcAft>
            <a:buFontTx/>
            <a:buNone/>
          </a:pPr>
          <a:endParaRPr lang="en-GB" sz="65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This is a technique where malicious users can inject SQL commands into existing SQL statements.</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Injected SQL commands can alter SQL statements and compromise the security of information held in database systems.</a:t>
          </a:r>
          <a:endParaRPr lang="en-GB" sz="650" kern="1200" dirty="0"/>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b="0" i="0" u="none" kern="1200" dirty="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p>
        <a:p>
          <a:pPr marL="0" lvl="0" indent="0" algn="ctr" defTabSz="288925">
            <a:lnSpc>
              <a:spcPct val="90000"/>
            </a:lnSpc>
            <a:spcBef>
              <a:spcPct val="0"/>
            </a:spcBef>
            <a:spcAft>
              <a:spcPct val="35000"/>
            </a:spcAft>
            <a:buNone/>
          </a:pPr>
          <a:endParaRPr lang="en-GB" sz="650" b="0" i="0" u="none" kern="1200" dirty="0">
            <a:solidFill>
              <a:schemeClr val="bg1"/>
            </a:solidFill>
          </a:endParaRPr>
        </a:p>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Password-based</a:t>
          </a:r>
        </a:p>
        <a:p>
          <a:pPr marL="0" lvl="0" indent="0" algn="ctr" defTabSz="288925">
            <a:lnSpc>
              <a:spcPct val="90000"/>
            </a:lnSpc>
            <a:spcBef>
              <a:spcPct val="0"/>
            </a:spcBef>
            <a:spcAft>
              <a:spcPct val="35000"/>
            </a:spcAft>
            <a:buNone/>
          </a:pPr>
          <a:endParaRPr lang="en-GB" sz="65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The following types of password attacks can be carried out by an individual / computer program:</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Dictionary Attack</a:t>
          </a:r>
        </a:p>
        <a:p>
          <a:pPr marL="0" lvl="0" indent="0" algn="ctr" defTabSz="288925">
            <a:lnSpc>
              <a:spcPct val="90000"/>
            </a:lnSpc>
            <a:spcBef>
              <a:spcPct val="0"/>
            </a:spcBef>
            <a:spcAft>
              <a:spcPct val="35000"/>
            </a:spcAft>
            <a:buFont typeface="Arial" panose="020B0604020202020204" pitchFamily="34" charset="0"/>
            <a:buNone/>
          </a:pPr>
          <a:r>
            <a:rPr lang="en-GB" sz="650" kern="1200" dirty="0"/>
            <a:t>- Brute Force Attack</a:t>
          </a:r>
        </a:p>
        <a:p>
          <a:pPr marL="0" lvl="0" indent="0" algn="ctr" defTabSz="288925">
            <a:lnSpc>
              <a:spcPct val="90000"/>
            </a:lnSpc>
            <a:spcBef>
              <a:spcPct val="0"/>
            </a:spcBef>
            <a:spcAft>
              <a:spcPct val="35000"/>
            </a:spcAft>
            <a:buFont typeface="Arial" panose="020B0604020202020204" pitchFamily="34" charset="0"/>
            <a:buNone/>
          </a:pPr>
          <a:r>
            <a:rPr lang="en-GB" sz="650" kern="1200" dirty="0"/>
            <a:t>- Guess</a:t>
          </a: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IP Address Spoofing</a:t>
          </a:r>
        </a:p>
        <a:p>
          <a:pPr marL="0" lvl="0" indent="0" algn="ctr" defTabSz="288925">
            <a:lnSpc>
              <a:spcPct val="90000"/>
            </a:lnSpc>
            <a:spcBef>
              <a:spcPct val="0"/>
            </a:spcBef>
            <a:spcAft>
              <a:spcPct val="35000"/>
            </a:spcAft>
            <a:buNone/>
          </a:pPr>
          <a:endParaRPr lang="en-GB" sz="65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IP address spoofing involves an attacker changing the IP address of a website so that a visitor who types in the URL of a website is taken to a fraudulent website. </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The attacker can then use this website to steal sensitive data.</a:t>
          </a:r>
          <a:endParaRPr lang="en-GB" sz="650" kern="1200" dirty="0"/>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Social Engineering</a:t>
          </a:r>
        </a:p>
        <a:p>
          <a:pPr marL="0" lvl="0" indent="0" algn="ctr" defTabSz="288925">
            <a:lnSpc>
              <a:spcPct val="90000"/>
            </a:lnSpc>
            <a:spcBef>
              <a:spcPct val="0"/>
            </a:spcBef>
            <a:spcAft>
              <a:spcPct val="35000"/>
            </a:spcAft>
            <a:buNone/>
          </a:pPr>
          <a:endParaRPr lang="en-GB" sz="65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Social engineering involves tricking a user into giving out sensitive information such as a password by posing as a system administrator.</a:t>
          </a: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a:t>
          </a:r>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This type of attack is normally carried out through phishing emails.</a:t>
          </a:r>
          <a:endParaRPr lang="en-GB" sz="650" kern="1200" dirty="0"/>
        </a:p>
      </dsp:txBody>
      <dsp:txXfrm>
        <a:off x="10212294" y="38253"/>
        <a:ext cx="1287697" cy="1217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F850B-B02D-4434-803C-23FB56960732}">
      <dsp:nvSpPr>
        <dsp:cNvPr id="0" name=""/>
        <dsp:cNvSpPr/>
      </dsp:nvSpPr>
      <dsp:spPr>
        <a:xfrm>
          <a:off x="2099992" y="1222"/>
          <a:ext cx="2362491" cy="534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5. Application Layer</a:t>
          </a:r>
        </a:p>
      </dsp:txBody>
      <dsp:txXfrm>
        <a:off x="2126081" y="27311"/>
        <a:ext cx="2310313" cy="482267"/>
      </dsp:txXfrm>
    </dsp:sp>
    <dsp:sp modelId="{A069E146-EB47-4744-AF8B-3F5824E8A5AC}">
      <dsp:nvSpPr>
        <dsp:cNvPr id="0" name=""/>
        <dsp:cNvSpPr/>
      </dsp:nvSpPr>
      <dsp:spPr>
        <a:xfrm>
          <a:off x="2099992" y="562389"/>
          <a:ext cx="2362491" cy="534445"/>
        </a:xfrm>
        <a:prstGeom prst="round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4. Transport Layer</a:t>
          </a:r>
        </a:p>
      </dsp:txBody>
      <dsp:txXfrm>
        <a:off x="2126081" y="588478"/>
        <a:ext cx="2310313" cy="482267"/>
      </dsp:txXfrm>
    </dsp:sp>
    <dsp:sp modelId="{AB332ED7-75CC-4977-A3AE-0618AD60C7DA}">
      <dsp:nvSpPr>
        <dsp:cNvPr id="0" name=""/>
        <dsp:cNvSpPr/>
      </dsp:nvSpPr>
      <dsp:spPr>
        <a:xfrm>
          <a:off x="2099992" y="1123557"/>
          <a:ext cx="2362491" cy="53444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3. Network Layer</a:t>
          </a:r>
        </a:p>
      </dsp:txBody>
      <dsp:txXfrm>
        <a:off x="2126081" y="1149646"/>
        <a:ext cx="2310313" cy="482267"/>
      </dsp:txXfrm>
    </dsp:sp>
    <dsp:sp modelId="{425B6C5F-774F-4388-ADAC-AD2270B6378D}">
      <dsp:nvSpPr>
        <dsp:cNvPr id="0" name=""/>
        <dsp:cNvSpPr/>
      </dsp:nvSpPr>
      <dsp:spPr>
        <a:xfrm>
          <a:off x="2099992" y="1684724"/>
          <a:ext cx="2362491" cy="534445"/>
        </a:xfrm>
        <a:prstGeom prst="round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2. Data Link Layer</a:t>
          </a:r>
        </a:p>
      </dsp:txBody>
      <dsp:txXfrm>
        <a:off x="2126081" y="1710813"/>
        <a:ext cx="2310313" cy="482267"/>
      </dsp:txXfrm>
    </dsp:sp>
    <dsp:sp modelId="{29B7511E-ECCF-4438-885A-1F13F47935F6}">
      <dsp:nvSpPr>
        <dsp:cNvPr id="0" name=""/>
        <dsp:cNvSpPr/>
      </dsp:nvSpPr>
      <dsp:spPr>
        <a:xfrm>
          <a:off x="2099992" y="2245892"/>
          <a:ext cx="2362491" cy="53444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1. Physical Layer</a:t>
          </a:r>
        </a:p>
      </dsp:txBody>
      <dsp:txXfrm>
        <a:off x="2126081" y="2271981"/>
        <a:ext cx="2310313" cy="482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FE29-F8CF-4243-A1F0-246C810EB79E}">
      <dsp:nvSpPr>
        <dsp:cNvPr id="0" name=""/>
        <dsp:cNvSpPr/>
      </dsp:nvSpPr>
      <dsp:spPr>
        <a:xfrm>
          <a:off x="346842" y="1947"/>
          <a:ext cx="1246519" cy="747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Network</a:t>
          </a:r>
        </a:p>
        <a:p>
          <a:pPr marL="57150" lvl="1" indent="-57150" algn="ctr" defTabSz="266700">
            <a:lnSpc>
              <a:spcPct val="90000"/>
            </a:lnSpc>
            <a:spcBef>
              <a:spcPct val="0"/>
            </a:spcBef>
            <a:spcAft>
              <a:spcPct val="15000"/>
            </a:spcAft>
            <a:buChar char="•"/>
          </a:pPr>
          <a:r>
            <a:rPr lang="en-GB" sz="600" b="0" i="0" u="none" kern="1200" dirty="0">
              <a:solidFill>
                <a:schemeClr val="tx1"/>
              </a:solidFill>
            </a:rPr>
            <a:t>A computer network is a group of computer systems and other computing hardware devices that are linked together</a:t>
          </a:r>
          <a:r>
            <a:rPr lang="en-GB" sz="600" b="0" i="0" u="none" kern="1200" dirty="0"/>
            <a:t>.</a:t>
          </a:r>
          <a:endParaRPr lang="en-GB" sz="600" kern="1200" dirty="0"/>
        </a:p>
      </dsp:txBody>
      <dsp:txXfrm>
        <a:off x="346842" y="1947"/>
        <a:ext cx="1246519" cy="747911"/>
      </dsp:txXfrm>
    </dsp:sp>
    <dsp:sp modelId="{68048080-25BB-4FDC-B48F-87545332A307}">
      <dsp:nvSpPr>
        <dsp:cNvPr id="0" name=""/>
        <dsp:cNvSpPr/>
      </dsp:nvSpPr>
      <dsp:spPr>
        <a:xfrm>
          <a:off x="1718014" y="1947"/>
          <a:ext cx="1246519" cy="747911"/>
        </a:xfrm>
        <a:prstGeom prst="rect">
          <a:avLst/>
        </a:prstGeom>
        <a:solidFill>
          <a:schemeClr val="accent4">
            <a:hueOff val="257918"/>
            <a:satOff val="-1073"/>
            <a:lumOff val="2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Network Interface Card</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NIC (Network Interface Card) enables desktop and laptop computers to connect to a network</a:t>
          </a:r>
          <a:r>
            <a:rPr lang="en-GB" sz="600" b="0" i="0" u="none" kern="1200" dirty="0"/>
            <a:t>. </a:t>
          </a:r>
          <a:endParaRPr lang="en-GB" sz="600" b="0" kern="1200" dirty="0"/>
        </a:p>
      </dsp:txBody>
      <dsp:txXfrm>
        <a:off x="1718014" y="1947"/>
        <a:ext cx="1246519" cy="747911"/>
      </dsp:txXfrm>
    </dsp:sp>
    <dsp:sp modelId="{BFADE0FE-E71A-49E6-AC41-AC7F8DC10D51}">
      <dsp:nvSpPr>
        <dsp:cNvPr id="0" name=""/>
        <dsp:cNvSpPr/>
      </dsp:nvSpPr>
      <dsp:spPr>
        <a:xfrm>
          <a:off x="3089186" y="1947"/>
          <a:ext cx="1246519" cy="747911"/>
        </a:xfrm>
        <a:prstGeom prst="rect">
          <a:avLst/>
        </a:prstGeom>
        <a:solidFill>
          <a:schemeClr val="accent4">
            <a:hueOff val="515836"/>
            <a:satOff val="-2146"/>
            <a:lumOff val="5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LAN</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network can be set up as a local area network which means it operates over a relatively small area e.g. a single building.</a:t>
          </a:r>
          <a:endParaRPr lang="en-GB" sz="600" b="0" kern="1200" dirty="0">
            <a:solidFill>
              <a:schemeClr val="tx1"/>
            </a:solidFill>
          </a:endParaRPr>
        </a:p>
      </dsp:txBody>
      <dsp:txXfrm>
        <a:off x="3089186" y="1947"/>
        <a:ext cx="1246519" cy="747911"/>
      </dsp:txXfrm>
    </dsp:sp>
    <dsp:sp modelId="{B7CA9E74-B123-424D-92DA-3EB684743D06}">
      <dsp:nvSpPr>
        <dsp:cNvPr id="0" name=""/>
        <dsp:cNvSpPr/>
      </dsp:nvSpPr>
      <dsp:spPr>
        <a:xfrm>
          <a:off x="4460358" y="1947"/>
          <a:ext cx="1246519" cy="747911"/>
        </a:xfrm>
        <a:prstGeom prst="rect">
          <a:avLst/>
        </a:prstGeom>
        <a:solidFill>
          <a:schemeClr val="accent4">
            <a:hueOff val="773755"/>
            <a:satOff val="-3219"/>
            <a:lumOff val="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WAN</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wide area network is created when multiple LANs are connected together.</a:t>
          </a:r>
          <a:endParaRPr lang="en-GB" sz="600" b="0" kern="1200" dirty="0">
            <a:solidFill>
              <a:schemeClr val="tx1"/>
            </a:solidFill>
          </a:endParaRPr>
        </a:p>
      </dsp:txBody>
      <dsp:txXfrm>
        <a:off x="4460358" y="1947"/>
        <a:ext cx="1246519" cy="747911"/>
      </dsp:txXfrm>
    </dsp:sp>
    <dsp:sp modelId="{B10FB76A-1FCC-4E91-A0D1-7063D8B66751}">
      <dsp:nvSpPr>
        <dsp:cNvPr id="0" name=""/>
        <dsp:cNvSpPr/>
      </dsp:nvSpPr>
      <dsp:spPr>
        <a:xfrm>
          <a:off x="5831529" y="1947"/>
          <a:ext cx="1246519" cy="747911"/>
        </a:xfrm>
        <a:prstGeom prst="rect">
          <a:avLst/>
        </a:prstGeom>
        <a:solidFill>
          <a:schemeClr val="accent4">
            <a:hueOff val="1031673"/>
            <a:satOff val="-4292"/>
            <a:lumOff val="1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Switch</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switch is used to network multiple computers together</a:t>
          </a:r>
          <a:r>
            <a:rPr lang="en-GB" sz="600" b="0" i="0" u="none" kern="1200" dirty="0"/>
            <a:t>.</a:t>
          </a:r>
          <a:endParaRPr lang="en-GB" sz="600" b="0" kern="1200" dirty="0"/>
        </a:p>
      </dsp:txBody>
      <dsp:txXfrm>
        <a:off x="5831529" y="1947"/>
        <a:ext cx="1246519" cy="747911"/>
      </dsp:txXfrm>
    </dsp:sp>
    <dsp:sp modelId="{9352D503-8D46-42EE-B384-FA296D70A114}">
      <dsp:nvSpPr>
        <dsp:cNvPr id="0" name=""/>
        <dsp:cNvSpPr/>
      </dsp:nvSpPr>
      <dsp:spPr>
        <a:xfrm>
          <a:off x="7202701" y="1947"/>
          <a:ext cx="1246519" cy="747911"/>
        </a:xfrm>
        <a:prstGeom prst="rect">
          <a:avLst/>
        </a:prstGeom>
        <a:solidFill>
          <a:schemeClr val="accent4">
            <a:hueOff val="1289591"/>
            <a:satOff val="-5365"/>
            <a:lumOff val="1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Hub</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network hub is a device that allows multiple computers to communicate with each other over a network</a:t>
          </a:r>
          <a:r>
            <a:rPr lang="en-GB" sz="600" b="0" i="0" u="none" kern="1200" dirty="0"/>
            <a:t>.</a:t>
          </a:r>
          <a:endParaRPr lang="en-GB" sz="600" b="0" kern="1200" dirty="0"/>
        </a:p>
      </dsp:txBody>
      <dsp:txXfrm>
        <a:off x="7202701" y="1947"/>
        <a:ext cx="1246519" cy="747911"/>
      </dsp:txXfrm>
    </dsp:sp>
    <dsp:sp modelId="{FEE023E8-F491-413B-9301-6CF9130D2355}">
      <dsp:nvSpPr>
        <dsp:cNvPr id="0" name=""/>
        <dsp:cNvSpPr/>
      </dsp:nvSpPr>
      <dsp:spPr>
        <a:xfrm>
          <a:off x="8573873" y="1947"/>
          <a:ext cx="1246519" cy="747911"/>
        </a:xfrm>
        <a:prstGeom prst="rect">
          <a:avLst/>
        </a:prstGeom>
        <a:solidFill>
          <a:schemeClr val="accent4">
            <a:hueOff val="1547509"/>
            <a:satOff val="-6438"/>
            <a:lumOff val="1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Router</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router is a hardware device that routes data from a LAN to another network connection</a:t>
          </a:r>
          <a:r>
            <a:rPr lang="en-GB" sz="600" b="0" i="0" u="none" kern="1200" dirty="0"/>
            <a:t>.</a:t>
          </a:r>
          <a:endParaRPr lang="en-GB" sz="600" b="0" kern="1200" dirty="0"/>
        </a:p>
      </dsp:txBody>
      <dsp:txXfrm>
        <a:off x="8573873" y="1947"/>
        <a:ext cx="1246519" cy="747911"/>
      </dsp:txXfrm>
    </dsp:sp>
    <dsp:sp modelId="{2C9045C1-CFD8-43DF-B70F-A05BE8FEFDAF}">
      <dsp:nvSpPr>
        <dsp:cNvPr id="0" name=""/>
        <dsp:cNvSpPr/>
      </dsp:nvSpPr>
      <dsp:spPr>
        <a:xfrm>
          <a:off x="9945045" y="1947"/>
          <a:ext cx="1246519" cy="747911"/>
        </a:xfrm>
        <a:prstGeom prst="rect">
          <a:avLst/>
        </a:prstGeom>
        <a:solidFill>
          <a:schemeClr val="accent4">
            <a:hueOff val="1805427"/>
            <a:satOff val="-7512"/>
            <a:lumOff val="1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t>Gateway</a:t>
          </a:r>
          <a:endParaRPr lang="en-GB" sz="600" b="0" kern="1200" dirty="0"/>
        </a:p>
        <a:p>
          <a:pPr marL="57150" lvl="1" indent="-57150" algn="ctr" defTabSz="266700">
            <a:lnSpc>
              <a:spcPct val="90000"/>
            </a:lnSpc>
            <a:spcBef>
              <a:spcPct val="0"/>
            </a:spcBef>
            <a:spcAft>
              <a:spcPct val="15000"/>
            </a:spcAft>
            <a:buChar char="•"/>
          </a:pPr>
          <a:r>
            <a:rPr lang="en-GB" sz="600" b="0" i="0" u="none" kern="1200" dirty="0"/>
            <a:t>A gateway is a hardware device that acts as a “gate” between two computer networks.</a:t>
          </a:r>
          <a:endParaRPr lang="en-GB" sz="600" b="0" kern="1200" dirty="0"/>
        </a:p>
      </dsp:txBody>
      <dsp:txXfrm>
        <a:off x="9945045" y="1947"/>
        <a:ext cx="1246519" cy="747911"/>
      </dsp:txXfrm>
    </dsp:sp>
    <dsp:sp modelId="{571A32A7-272C-4A9D-898F-EAFF9B7F2B6D}">
      <dsp:nvSpPr>
        <dsp:cNvPr id="0" name=""/>
        <dsp:cNvSpPr/>
      </dsp:nvSpPr>
      <dsp:spPr>
        <a:xfrm>
          <a:off x="346842" y="874511"/>
          <a:ext cx="1246519" cy="747911"/>
        </a:xfrm>
        <a:prstGeom prst="rect">
          <a:avLst/>
        </a:prstGeom>
        <a:solidFill>
          <a:schemeClr val="accent4">
            <a:hueOff val="2063345"/>
            <a:satOff val="-8585"/>
            <a:lumOff val="2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Bridge</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bridge connects two or more local area networks (LANs) together</a:t>
          </a:r>
          <a:r>
            <a:rPr lang="en-GB" sz="600" b="0" i="0" u="none" kern="1200" dirty="0"/>
            <a:t>.</a:t>
          </a:r>
          <a:endParaRPr lang="en-GB" sz="600" b="0" kern="1200" dirty="0"/>
        </a:p>
      </dsp:txBody>
      <dsp:txXfrm>
        <a:off x="346842" y="874511"/>
        <a:ext cx="1246519" cy="747911"/>
      </dsp:txXfrm>
    </dsp:sp>
    <dsp:sp modelId="{6A76B895-4AF8-44FC-B367-88FE3B9BA862}">
      <dsp:nvSpPr>
        <dsp:cNvPr id="0" name=""/>
        <dsp:cNvSpPr/>
      </dsp:nvSpPr>
      <dsp:spPr>
        <a:xfrm>
          <a:off x="1718014" y="874511"/>
          <a:ext cx="1246519" cy="747911"/>
        </a:xfrm>
        <a:prstGeom prst="rect">
          <a:avLst/>
        </a:prstGeom>
        <a:solidFill>
          <a:schemeClr val="accent4">
            <a:hueOff val="2321264"/>
            <a:satOff val="-9658"/>
            <a:lumOff val="22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Access Point</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An access point is a device, such as a wireless router, that allows wireless devices to connect to a network</a:t>
          </a:r>
          <a:r>
            <a:rPr lang="en-GB" sz="600" b="0" i="0" u="none" kern="1200" dirty="0"/>
            <a:t>.</a:t>
          </a:r>
          <a:endParaRPr lang="en-GB" sz="600" b="0" kern="1200" dirty="0"/>
        </a:p>
      </dsp:txBody>
      <dsp:txXfrm>
        <a:off x="1718014" y="874511"/>
        <a:ext cx="1246519" cy="747911"/>
      </dsp:txXfrm>
    </dsp:sp>
    <dsp:sp modelId="{8DF8BE5A-D842-4C10-B6BE-B7C3A2586839}">
      <dsp:nvSpPr>
        <dsp:cNvPr id="0" name=""/>
        <dsp:cNvSpPr/>
      </dsp:nvSpPr>
      <dsp:spPr>
        <a:xfrm>
          <a:off x="3089186" y="874511"/>
          <a:ext cx="1246519" cy="747911"/>
        </a:xfrm>
        <a:prstGeom prst="rect">
          <a:avLst/>
        </a:prstGeom>
        <a:solidFill>
          <a:schemeClr val="accent4">
            <a:hueOff val="2579182"/>
            <a:satOff val="-10731"/>
            <a:lumOff val="2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PAN</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personal area network refers to the interconnection of devices within the environment of an individual user</a:t>
          </a:r>
          <a:r>
            <a:rPr lang="en-GB" sz="600" b="0" i="0" u="none" kern="1200" dirty="0"/>
            <a:t>.</a:t>
          </a:r>
          <a:endParaRPr lang="en-GB" sz="600" b="0" kern="1200" dirty="0"/>
        </a:p>
      </dsp:txBody>
      <dsp:txXfrm>
        <a:off x="3089186" y="874511"/>
        <a:ext cx="1246519" cy="747911"/>
      </dsp:txXfrm>
    </dsp:sp>
    <dsp:sp modelId="{9C09866C-6336-4336-A1C1-FE41E8910D13}">
      <dsp:nvSpPr>
        <dsp:cNvPr id="0" name=""/>
        <dsp:cNvSpPr/>
      </dsp:nvSpPr>
      <dsp:spPr>
        <a:xfrm>
          <a:off x="4460358" y="874511"/>
          <a:ext cx="1246519" cy="747911"/>
        </a:xfrm>
        <a:prstGeom prst="rect">
          <a:avLst/>
        </a:prstGeom>
        <a:solidFill>
          <a:schemeClr val="accent4">
            <a:hueOff val="2837100"/>
            <a:satOff val="-11804"/>
            <a:lumOff val="2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MAN</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metropolitan area network is similar to a local area network, however unlike a LAN it can span an entire city or campus</a:t>
          </a:r>
          <a:r>
            <a:rPr lang="en-GB" sz="600" b="0" i="0" u="none" kern="1200" dirty="0"/>
            <a:t>.</a:t>
          </a:r>
          <a:endParaRPr lang="en-GB" sz="600" b="0" kern="1200" dirty="0"/>
        </a:p>
      </dsp:txBody>
      <dsp:txXfrm>
        <a:off x="4460358" y="874511"/>
        <a:ext cx="1246519" cy="747911"/>
      </dsp:txXfrm>
    </dsp:sp>
    <dsp:sp modelId="{779BB38A-EE58-4FA5-B6E7-7CF82635CCF2}">
      <dsp:nvSpPr>
        <dsp:cNvPr id="0" name=""/>
        <dsp:cNvSpPr/>
      </dsp:nvSpPr>
      <dsp:spPr>
        <a:xfrm>
          <a:off x="5831529" y="874511"/>
          <a:ext cx="1246519" cy="747911"/>
        </a:xfrm>
        <a:prstGeom prst="rect">
          <a:avLst/>
        </a:prstGeom>
        <a:solidFill>
          <a:schemeClr val="accent4">
            <a:hueOff val="3095018"/>
            <a:satOff val="-12877"/>
            <a:lumOff val="3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VPN</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virtual private network is an encrypted connection from a device to a network which takes place over the Internet.</a:t>
          </a:r>
          <a:endParaRPr lang="en-GB" sz="600" b="0" kern="1200" dirty="0">
            <a:solidFill>
              <a:schemeClr val="tx1"/>
            </a:solidFill>
          </a:endParaRPr>
        </a:p>
      </dsp:txBody>
      <dsp:txXfrm>
        <a:off x="5831529" y="874511"/>
        <a:ext cx="1246519" cy="747911"/>
      </dsp:txXfrm>
    </dsp:sp>
    <dsp:sp modelId="{720B6808-7250-4B1F-B6C9-444B8B4E5D90}">
      <dsp:nvSpPr>
        <dsp:cNvPr id="0" name=""/>
        <dsp:cNvSpPr/>
      </dsp:nvSpPr>
      <dsp:spPr>
        <a:xfrm>
          <a:off x="7202701" y="874511"/>
          <a:ext cx="1246519" cy="747911"/>
        </a:xfrm>
        <a:prstGeom prst="rect">
          <a:avLst/>
        </a:prstGeom>
        <a:solidFill>
          <a:schemeClr val="accent4">
            <a:hueOff val="3352936"/>
            <a:satOff val="-13950"/>
            <a:lumOff val="3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Ring</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ring topology is where each workstation, server, printer etc. is connected together in a ring so each one is connected to two other devices. </a:t>
          </a:r>
          <a:endParaRPr lang="en-GB" sz="600" b="0" kern="1200" dirty="0">
            <a:solidFill>
              <a:schemeClr val="tx1"/>
            </a:solidFill>
          </a:endParaRPr>
        </a:p>
      </dsp:txBody>
      <dsp:txXfrm>
        <a:off x="7202701" y="874511"/>
        <a:ext cx="1246519" cy="747911"/>
      </dsp:txXfrm>
    </dsp:sp>
    <dsp:sp modelId="{B17078B8-6BE4-4F89-BBF9-1B2B8E8A8E93}">
      <dsp:nvSpPr>
        <dsp:cNvPr id="0" name=""/>
        <dsp:cNvSpPr/>
      </dsp:nvSpPr>
      <dsp:spPr>
        <a:xfrm>
          <a:off x="8573873" y="874511"/>
          <a:ext cx="1246519" cy="747911"/>
        </a:xfrm>
        <a:prstGeom prst="rect">
          <a:avLst/>
        </a:prstGeom>
        <a:solidFill>
          <a:schemeClr val="accent4">
            <a:hueOff val="3610854"/>
            <a:satOff val="-15023"/>
            <a:lumOff val="3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Bus</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bus topology is where each workstation is connected to a single cable known as a backbone which links all of them together</a:t>
          </a:r>
          <a:r>
            <a:rPr lang="en-GB" sz="600" b="0" i="0" u="none" kern="1200" dirty="0"/>
            <a:t>.</a:t>
          </a:r>
          <a:endParaRPr lang="en-GB" sz="600" b="0" kern="1200" dirty="0"/>
        </a:p>
      </dsp:txBody>
      <dsp:txXfrm>
        <a:off x="8573873" y="874511"/>
        <a:ext cx="1246519" cy="747911"/>
      </dsp:txXfrm>
    </dsp:sp>
    <dsp:sp modelId="{A0EEA286-35E4-4C75-B9A5-F479CCC47F51}">
      <dsp:nvSpPr>
        <dsp:cNvPr id="0" name=""/>
        <dsp:cNvSpPr/>
      </dsp:nvSpPr>
      <dsp:spPr>
        <a:xfrm>
          <a:off x="9945045" y="874511"/>
          <a:ext cx="1246519" cy="747911"/>
        </a:xfrm>
        <a:prstGeom prst="rect">
          <a:avLst/>
        </a:prstGeom>
        <a:solidFill>
          <a:schemeClr val="accent4">
            <a:hueOff val="3868773"/>
            <a:satOff val="-16096"/>
            <a:lumOff val="3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Star </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star topology is where each workstation has its own cable that connects to a switch or a hub</a:t>
          </a:r>
          <a:r>
            <a:rPr lang="en-GB" sz="600" b="0" i="0" u="none" kern="1200" dirty="0"/>
            <a:t>.</a:t>
          </a:r>
          <a:endParaRPr lang="en-GB" sz="600" b="0" kern="1200" dirty="0"/>
        </a:p>
      </dsp:txBody>
      <dsp:txXfrm>
        <a:off x="9945045" y="874511"/>
        <a:ext cx="1246519" cy="747911"/>
      </dsp:txXfrm>
    </dsp:sp>
    <dsp:sp modelId="{1A338908-C409-4AA2-8E84-CF67DDFBEF70}">
      <dsp:nvSpPr>
        <dsp:cNvPr id="0" name=""/>
        <dsp:cNvSpPr/>
      </dsp:nvSpPr>
      <dsp:spPr>
        <a:xfrm>
          <a:off x="346842" y="1747075"/>
          <a:ext cx="1246519" cy="747911"/>
        </a:xfrm>
        <a:prstGeom prst="rect">
          <a:avLst/>
        </a:prstGeom>
        <a:solidFill>
          <a:schemeClr val="accent4">
            <a:hueOff val="4126691"/>
            <a:satOff val="-17169"/>
            <a:lumOff val="4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Mesh</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 this type of network topology each workstation is interconnected with each other</a:t>
          </a:r>
          <a:r>
            <a:rPr lang="en-GB" sz="600" b="0" i="0" u="none" kern="1200" dirty="0"/>
            <a:t>.. </a:t>
          </a:r>
          <a:endParaRPr lang="en-GB" sz="600" b="0" kern="1200" dirty="0"/>
        </a:p>
      </dsp:txBody>
      <dsp:txXfrm>
        <a:off x="346842" y="1747075"/>
        <a:ext cx="1246519" cy="747911"/>
      </dsp:txXfrm>
    </dsp:sp>
    <dsp:sp modelId="{00DEF959-5BD7-43E5-9A05-3673484A05BC}">
      <dsp:nvSpPr>
        <dsp:cNvPr id="0" name=""/>
        <dsp:cNvSpPr/>
      </dsp:nvSpPr>
      <dsp:spPr>
        <a:xfrm>
          <a:off x="1718014" y="1747075"/>
          <a:ext cx="1246519" cy="747911"/>
        </a:xfrm>
        <a:prstGeom prst="rect">
          <a:avLst/>
        </a:prstGeom>
        <a:solidFill>
          <a:schemeClr val="accent4">
            <a:hueOff val="4384609"/>
            <a:satOff val="-18242"/>
            <a:lumOff val="42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Packet</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packet is a small amount of computer data sent over a network</a:t>
          </a:r>
          <a:r>
            <a:rPr lang="en-GB" sz="600" b="0" i="0" u="none" kern="1200" dirty="0"/>
            <a:t>.</a:t>
          </a:r>
          <a:endParaRPr lang="en-GB" sz="600" b="0" kern="1200" dirty="0"/>
        </a:p>
      </dsp:txBody>
      <dsp:txXfrm>
        <a:off x="1718014" y="1747075"/>
        <a:ext cx="1246519" cy="747911"/>
      </dsp:txXfrm>
    </dsp:sp>
    <dsp:sp modelId="{C0CD19BA-53F0-48C2-A8E2-49E67A22F2D9}">
      <dsp:nvSpPr>
        <dsp:cNvPr id="0" name=""/>
        <dsp:cNvSpPr/>
      </dsp:nvSpPr>
      <dsp:spPr>
        <a:xfrm>
          <a:off x="3089186" y="1747075"/>
          <a:ext cx="1246519" cy="747911"/>
        </a:xfrm>
        <a:prstGeom prst="rect">
          <a:avLst/>
        </a:prstGeom>
        <a:solidFill>
          <a:schemeClr val="accent4">
            <a:hueOff val="4642527"/>
            <a:satOff val="-19315"/>
            <a:lumOff val="4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Circuit Switching</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Circuit switching provides a dedicated temporary link between two nodes which allows data to be transmitted.</a:t>
          </a:r>
          <a:endParaRPr lang="en-GB" sz="600" b="0" kern="1200" dirty="0">
            <a:solidFill>
              <a:schemeClr val="tx1"/>
            </a:solidFill>
          </a:endParaRPr>
        </a:p>
      </dsp:txBody>
      <dsp:txXfrm>
        <a:off x="3089186" y="1747075"/>
        <a:ext cx="1246519" cy="747911"/>
      </dsp:txXfrm>
    </dsp:sp>
    <dsp:sp modelId="{49C117DD-81DD-4D7B-98A7-DF7AC7313DF9}">
      <dsp:nvSpPr>
        <dsp:cNvPr id="0" name=""/>
        <dsp:cNvSpPr/>
      </dsp:nvSpPr>
      <dsp:spPr>
        <a:xfrm>
          <a:off x="4460358" y="1747075"/>
          <a:ext cx="1246519" cy="747911"/>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Packet Switching</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The process of sending and receiving packets is known as “packet-switching”. Packet switching works by delivering packets of data from one node to another using a designated device such as a switch or router.</a:t>
          </a:r>
          <a:endParaRPr lang="en-GB" sz="600" b="0" kern="1200" dirty="0">
            <a:solidFill>
              <a:schemeClr val="tx1"/>
            </a:solidFill>
          </a:endParaRPr>
        </a:p>
      </dsp:txBody>
      <dsp:txXfrm>
        <a:off x="4460358" y="1747075"/>
        <a:ext cx="1246519" cy="747911"/>
      </dsp:txXfrm>
    </dsp:sp>
    <dsp:sp modelId="{A7E9D275-071C-4C41-BD84-9E6C024F395A}">
      <dsp:nvSpPr>
        <dsp:cNvPr id="0" name=""/>
        <dsp:cNvSpPr/>
      </dsp:nvSpPr>
      <dsp:spPr>
        <a:xfrm>
          <a:off x="5831529" y="1747075"/>
          <a:ext cx="1246519" cy="747911"/>
        </a:xfrm>
        <a:prstGeom prst="rect">
          <a:avLst/>
        </a:prstGeom>
        <a:solidFill>
          <a:schemeClr val="accent4">
            <a:hueOff val="5158363"/>
            <a:satOff val="-21462"/>
            <a:lumOff val="5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Protocol</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protocol is an agreed set of rules, which enables two devices to communicate together</a:t>
          </a:r>
          <a:r>
            <a:rPr lang="en-GB" sz="600" b="0" i="0" u="none" kern="1200" dirty="0"/>
            <a:t>.</a:t>
          </a:r>
          <a:endParaRPr lang="en-GB" sz="600" b="0" kern="1200" dirty="0"/>
        </a:p>
      </dsp:txBody>
      <dsp:txXfrm>
        <a:off x="5831529" y="1747075"/>
        <a:ext cx="1246519" cy="747911"/>
      </dsp:txXfrm>
    </dsp:sp>
    <dsp:sp modelId="{D38CA15E-8D39-4B2D-BFBB-3C99065C40AD}">
      <dsp:nvSpPr>
        <dsp:cNvPr id="0" name=""/>
        <dsp:cNvSpPr/>
      </dsp:nvSpPr>
      <dsp:spPr>
        <a:xfrm>
          <a:off x="7202701" y="1747075"/>
          <a:ext cx="1246519" cy="747911"/>
        </a:xfrm>
        <a:prstGeom prst="rect">
          <a:avLst/>
        </a:prstGeom>
        <a:solidFill>
          <a:schemeClr val="accent4">
            <a:hueOff val="5416281"/>
            <a:satOff val="-22535"/>
            <a:lumOff val="5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Ethernet protocol</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Wired connectivit</a:t>
          </a:r>
          <a:r>
            <a:rPr lang="en-GB" sz="600" b="0" i="0" u="none" kern="1200" dirty="0"/>
            <a:t>y.</a:t>
          </a:r>
          <a:endParaRPr lang="en-GB" sz="600" b="0" kern="1200" dirty="0"/>
        </a:p>
      </dsp:txBody>
      <dsp:txXfrm>
        <a:off x="7202701" y="1747075"/>
        <a:ext cx="1246519" cy="747911"/>
      </dsp:txXfrm>
    </dsp:sp>
    <dsp:sp modelId="{B89482B8-9C09-4CD9-8FBC-951233FD9D1F}">
      <dsp:nvSpPr>
        <dsp:cNvPr id="0" name=""/>
        <dsp:cNvSpPr/>
      </dsp:nvSpPr>
      <dsp:spPr>
        <a:xfrm>
          <a:off x="8573873" y="1747075"/>
          <a:ext cx="1246519" cy="747911"/>
        </a:xfrm>
        <a:prstGeom prst="rect">
          <a:avLst/>
        </a:prstGeom>
        <a:solidFill>
          <a:schemeClr val="accent4">
            <a:hueOff val="5674200"/>
            <a:satOff val="-23608"/>
            <a:lumOff val="5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Wi-Fi</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Wireless connectivity.</a:t>
          </a:r>
          <a:endParaRPr lang="en-GB" sz="600" b="0" kern="1200" dirty="0">
            <a:solidFill>
              <a:schemeClr val="tx1"/>
            </a:solidFill>
          </a:endParaRPr>
        </a:p>
      </dsp:txBody>
      <dsp:txXfrm>
        <a:off x="8573873" y="1747075"/>
        <a:ext cx="1246519" cy="747911"/>
      </dsp:txXfrm>
    </dsp:sp>
    <dsp:sp modelId="{E6815697-2952-44CB-B742-6D442A9C25D7}">
      <dsp:nvSpPr>
        <dsp:cNvPr id="0" name=""/>
        <dsp:cNvSpPr/>
      </dsp:nvSpPr>
      <dsp:spPr>
        <a:xfrm>
          <a:off x="9945045" y="1747075"/>
          <a:ext cx="1246519" cy="747911"/>
        </a:xfrm>
        <a:prstGeom prst="rect">
          <a:avLst/>
        </a:prstGeom>
        <a:solidFill>
          <a:schemeClr val="accent4">
            <a:hueOff val="5932118"/>
            <a:satOff val="-24681"/>
            <a:lumOff val="58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TCP/IP</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Transmission Control Protocol / Internet Protocol is the name given to the protocol stack which the Internet is built upon.</a:t>
          </a:r>
          <a:endParaRPr lang="en-GB" sz="600" b="0" kern="1200" dirty="0">
            <a:solidFill>
              <a:schemeClr val="tx1"/>
            </a:solidFill>
          </a:endParaRPr>
        </a:p>
      </dsp:txBody>
      <dsp:txXfrm>
        <a:off x="9945045" y="1747075"/>
        <a:ext cx="1246519" cy="747911"/>
      </dsp:txXfrm>
    </dsp:sp>
    <dsp:sp modelId="{7131FA04-7502-401F-9D49-7DD7A7EFDCB5}">
      <dsp:nvSpPr>
        <dsp:cNvPr id="0" name=""/>
        <dsp:cNvSpPr/>
      </dsp:nvSpPr>
      <dsp:spPr>
        <a:xfrm>
          <a:off x="346842" y="2619638"/>
          <a:ext cx="1246519" cy="747911"/>
        </a:xfrm>
        <a:prstGeom prst="rect">
          <a:avLst/>
        </a:prstGeom>
        <a:solidFill>
          <a:schemeClr val="accent4">
            <a:hueOff val="6190036"/>
            <a:satOff val="-25754"/>
            <a:lumOff val="6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HTTP</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Allows web pages to be shared across different computers and browsers.</a:t>
          </a:r>
          <a:endParaRPr lang="en-GB" sz="600" b="0" kern="1200" dirty="0">
            <a:solidFill>
              <a:schemeClr val="tx1"/>
            </a:solidFill>
          </a:endParaRPr>
        </a:p>
      </dsp:txBody>
      <dsp:txXfrm>
        <a:off x="346842" y="2619638"/>
        <a:ext cx="1246519" cy="747911"/>
      </dsp:txXfrm>
    </dsp:sp>
    <dsp:sp modelId="{DACD2DC4-DD56-47D3-9228-9A1E017C4A38}">
      <dsp:nvSpPr>
        <dsp:cNvPr id="0" name=""/>
        <dsp:cNvSpPr/>
      </dsp:nvSpPr>
      <dsp:spPr>
        <a:xfrm>
          <a:off x="1718014" y="2619638"/>
          <a:ext cx="1246519" cy="747911"/>
        </a:xfrm>
        <a:prstGeom prst="rect">
          <a:avLst/>
        </a:prstGeom>
        <a:solidFill>
          <a:schemeClr val="accent4">
            <a:hueOff val="6447954"/>
            <a:satOff val="-26827"/>
            <a:lumOff val="6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HTTPS</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secure version of HTTP and it works together with another protocol known as Secure Sockets Layer (SSL), to transport data securely</a:t>
          </a:r>
          <a:r>
            <a:rPr lang="en-GB" sz="600" b="0" i="0" u="none" kern="1200" dirty="0"/>
            <a:t>.</a:t>
          </a:r>
          <a:endParaRPr lang="en-GB" sz="600" b="0" kern="1200" dirty="0"/>
        </a:p>
      </dsp:txBody>
      <dsp:txXfrm>
        <a:off x="1718014" y="2619638"/>
        <a:ext cx="1246519" cy="747911"/>
      </dsp:txXfrm>
    </dsp:sp>
    <dsp:sp modelId="{20EA5F36-2077-43E0-B998-E11C2AAD3C84}">
      <dsp:nvSpPr>
        <dsp:cNvPr id="0" name=""/>
        <dsp:cNvSpPr/>
      </dsp:nvSpPr>
      <dsp:spPr>
        <a:xfrm>
          <a:off x="3089186" y="2619638"/>
          <a:ext cx="1246519" cy="747911"/>
        </a:xfrm>
        <a:prstGeom prst="rect">
          <a:avLst/>
        </a:prstGeom>
        <a:solidFill>
          <a:schemeClr val="accent4">
            <a:hueOff val="6705872"/>
            <a:satOff val="-27900"/>
            <a:lumOff val="65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POP3</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Post Office Protocol 3 is a protocol for receiving emails, in which emails are received and stored by an email server with a client downloading messages when ready.</a:t>
          </a:r>
          <a:endParaRPr lang="en-GB" sz="600" b="0" kern="1200" dirty="0">
            <a:solidFill>
              <a:schemeClr val="tx1"/>
            </a:solidFill>
          </a:endParaRPr>
        </a:p>
      </dsp:txBody>
      <dsp:txXfrm>
        <a:off x="3089186" y="2619638"/>
        <a:ext cx="1246519" cy="747911"/>
      </dsp:txXfrm>
    </dsp:sp>
    <dsp:sp modelId="{37F98A3B-8349-45D1-9489-EB547E3739DF}">
      <dsp:nvSpPr>
        <dsp:cNvPr id="0" name=""/>
        <dsp:cNvSpPr/>
      </dsp:nvSpPr>
      <dsp:spPr>
        <a:xfrm>
          <a:off x="4460358" y="2619638"/>
          <a:ext cx="1246519" cy="747911"/>
        </a:xfrm>
        <a:prstGeom prst="rect">
          <a:avLst/>
        </a:prstGeom>
        <a:solidFill>
          <a:schemeClr val="accent4">
            <a:hueOff val="6963790"/>
            <a:satOff val="-28973"/>
            <a:lumOff val="68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SMTP</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Simple Mail Transfer Protocol, within this protocol mail servers use this protocol to send and receive mail messages, mail applications typically only use SMTP for sending messages to a mail server</a:t>
          </a:r>
          <a:r>
            <a:rPr lang="en-GB" sz="600" b="0" i="0" u="none" kern="1200" dirty="0"/>
            <a:t>.</a:t>
          </a:r>
          <a:endParaRPr lang="en-GB" sz="600" b="0" kern="1200" dirty="0"/>
        </a:p>
      </dsp:txBody>
      <dsp:txXfrm>
        <a:off x="4460358" y="2619638"/>
        <a:ext cx="1246519" cy="747911"/>
      </dsp:txXfrm>
    </dsp:sp>
    <dsp:sp modelId="{E6B15FF9-48AA-4805-BAAA-B20BE54A2012}">
      <dsp:nvSpPr>
        <dsp:cNvPr id="0" name=""/>
        <dsp:cNvSpPr/>
      </dsp:nvSpPr>
      <dsp:spPr>
        <a:xfrm>
          <a:off x="5831529" y="2619638"/>
          <a:ext cx="1246519" cy="747911"/>
        </a:xfrm>
        <a:prstGeom prst="rect">
          <a:avLst/>
        </a:prstGeom>
        <a:solidFill>
          <a:schemeClr val="accent4">
            <a:hueOff val="7221709"/>
            <a:satOff val="-30046"/>
            <a:lumOff val="7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IMAP</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Internet Message Access Protocol transfers emails between computer systems via the Internet and is also generally used for email retrieval and storage as an alternative to POP.</a:t>
          </a:r>
          <a:endParaRPr lang="en-GB" sz="600" b="0" kern="1200" dirty="0">
            <a:solidFill>
              <a:schemeClr val="tx1"/>
            </a:solidFill>
          </a:endParaRPr>
        </a:p>
      </dsp:txBody>
      <dsp:txXfrm>
        <a:off x="5831529" y="2619638"/>
        <a:ext cx="1246519" cy="747911"/>
      </dsp:txXfrm>
    </dsp:sp>
    <dsp:sp modelId="{AF144BE7-07B9-4FE9-AE67-78F3C334C03F}">
      <dsp:nvSpPr>
        <dsp:cNvPr id="0" name=""/>
        <dsp:cNvSpPr/>
      </dsp:nvSpPr>
      <dsp:spPr>
        <a:xfrm>
          <a:off x="7202701" y="2619638"/>
          <a:ext cx="1246519" cy="747911"/>
        </a:xfrm>
        <a:prstGeom prst="rect">
          <a:avLst/>
        </a:prstGeom>
        <a:solidFill>
          <a:schemeClr val="accent4">
            <a:hueOff val="7479627"/>
            <a:satOff val="-31119"/>
            <a:lumOff val="73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Routing</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Routing determines the path which data packets take in order to reach their intended destination</a:t>
          </a:r>
          <a:r>
            <a:rPr lang="en-GB" sz="600" b="0" i="0" u="none" kern="1200" dirty="0"/>
            <a:t>.</a:t>
          </a:r>
          <a:endParaRPr lang="en-GB" sz="600" b="0" kern="1200" dirty="0"/>
        </a:p>
      </dsp:txBody>
      <dsp:txXfrm>
        <a:off x="7202701" y="2619638"/>
        <a:ext cx="1246519" cy="747911"/>
      </dsp:txXfrm>
    </dsp:sp>
    <dsp:sp modelId="{5ED0FA6E-3AA1-496A-81C5-1549A6E2B823}">
      <dsp:nvSpPr>
        <dsp:cNvPr id="0" name=""/>
        <dsp:cNvSpPr/>
      </dsp:nvSpPr>
      <dsp:spPr>
        <a:xfrm>
          <a:off x="8573873" y="2619638"/>
          <a:ext cx="1246519" cy="747911"/>
        </a:xfrm>
        <a:prstGeom prst="rect">
          <a:avLst/>
        </a:prstGeom>
        <a:solidFill>
          <a:schemeClr val="accent4">
            <a:hueOff val="7737545"/>
            <a:satOff val="-32192"/>
            <a:lumOff val="7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Node</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Any system or device connected to a network is known as a node.</a:t>
          </a:r>
          <a:endParaRPr lang="en-GB" sz="600" b="0" kern="1200" dirty="0">
            <a:solidFill>
              <a:schemeClr val="tx1"/>
            </a:solidFill>
          </a:endParaRPr>
        </a:p>
      </dsp:txBody>
      <dsp:txXfrm>
        <a:off x="8573873" y="2619638"/>
        <a:ext cx="1246519" cy="747911"/>
      </dsp:txXfrm>
    </dsp:sp>
    <dsp:sp modelId="{B445E080-A408-48A5-ACD5-4FD36EE17808}">
      <dsp:nvSpPr>
        <dsp:cNvPr id="0" name=""/>
        <dsp:cNvSpPr/>
      </dsp:nvSpPr>
      <dsp:spPr>
        <a:xfrm>
          <a:off x="9945045" y="2619638"/>
          <a:ext cx="1246519" cy="747911"/>
        </a:xfrm>
        <a:prstGeom prst="rect">
          <a:avLst/>
        </a:prstGeom>
        <a:solidFill>
          <a:schemeClr val="accent4">
            <a:hueOff val="7995463"/>
            <a:satOff val="-33265"/>
            <a:lumOff val="7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Domain Name System</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The Domain Name System (DNS) converts Internet domain and host names like those in URLs from a web browser into IP addresses.</a:t>
          </a:r>
          <a:endParaRPr lang="en-GB" sz="600" b="0" kern="1200" dirty="0">
            <a:solidFill>
              <a:schemeClr val="tx1"/>
            </a:solidFill>
          </a:endParaRPr>
        </a:p>
      </dsp:txBody>
      <dsp:txXfrm>
        <a:off x="9945045" y="2619638"/>
        <a:ext cx="1246519" cy="747911"/>
      </dsp:txXfrm>
    </dsp:sp>
    <dsp:sp modelId="{0D855CA8-C31A-4162-808E-DD778A22AEC7}">
      <dsp:nvSpPr>
        <dsp:cNvPr id="0" name=""/>
        <dsp:cNvSpPr/>
      </dsp:nvSpPr>
      <dsp:spPr>
        <a:xfrm>
          <a:off x="1032428" y="3492202"/>
          <a:ext cx="1246519" cy="747911"/>
        </a:xfrm>
        <a:prstGeom prst="rect">
          <a:avLst/>
        </a:prstGeom>
        <a:solidFill>
          <a:schemeClr val="accent4">
            <a:hueOff val="8253382"/>
            <a:satOff val="-34339"/>
            <a:lumOff val="8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IP Address</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Every device on a network needs a unique identifier to ensure that data is sent to the specific computer that requests it. This unique identifier for a computer system on a network is known as the IP address</a:t>
          </a:r>
          <a:r>
            <a:rPr lang="en-GB" sz="600" b="0" i="0" u="none" kern="1200" dirty="0"/>
            <a:t>.</a:t>
          </a:r>
          <a:endParaRPr lang="en-GB" sz="600" b="0" kern="1200" dirty="0"/>
        </a:p>
      </dsp:txBody>
      <dsp:txXfrm>
        <a:off x="1032428" y="3492202"/>
        <a:ext cx="1246519" cy="747911"/>
      </dsp:txXfrm>
    </dsp:sp>
    <dsp:sp modelId="{48283FE5-4CC9-445B-A663-20B12F1B1298}">
      <dsp:nvSpPr>
        <dsp:cNvPr id="0" name=""/>
        <dsp:cNvSpPr/>
      </dsp:nvSpPr>
      <dsp:spPr>
        <a:xfrm>
          <a:off x="2403600" y="3492202"/>
          <a:ext cx="1246519" cy="747911"/>
        </a:xfrm>
        <a:prstGeom prst="rect">
          <a:avLst/>
        </a:prstGeom>
        <a:solidFill>
          <a:schemeClr val="accent4">
            <a:hueOff val="8511300"/>
            <a:satOff val="-35412"/>
            <a:lumOff val="83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Physical Layer</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 the TCP/IP model the physical layer transmits the raw data. It consists of hardware such as switches and routers. </a:t>
          </a:r>
          <a:endParaRPr lang="en-GB" sz="600" b="0" kern="1200" dirty="0">
            <a:solidFill>
              <a:schemeClr val="tx1"/>
            </a:solidFill>
          </a:endParaRPr>
        </a:p>
      </dsp:txBody>
      <dsp:txXfrm>
        <a:off x="2403600" y="3492202"/>
        <a:ext cx="1246519" cy="747911"/>
      </dsp:txXfrm>
    </dsp:sp>
    <dsp:sp modelId="{B2195327-1F27-4B1C-ACB5-6B38208C2771}">
      <dsp:nvSpPr>
        <dsp:cNvPr id="0" name=""/>
        <dsp:cNvSpPr/>
      </dsp:nvSpPr>
      <dsp:spPr>
        <a:xfrm>
          <a:off x="3774772" y="3492202"/>
          <a:ext cx="1246519" cy="747911"/>
        </a:xfrm>
        <a:prstGeom prst="rect">
          <a:avLst/>
        </a:prstGeom>
        <a:solidFill>
          <a:schemeClr val="accent4">
            <a:hueOff val="8769218"/>
            <a:satOff val="-36485"/>
            <a:lumOff val="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Data Link Layer</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 the TCP/IP model the data link layer sends data from the network layer to the physical layer. It divides the data to be sent into data frames. </a:t>
          </a:r>
          <a:endParaRPr lang="en-GB" sz="600" b="0" kern="1200" dirty="0">
            <a:solidFill>
              <a:schemeClr val="tx1"/>
            </a:solidFill>
          </a:endParaRPr>
        </a:p>
      </dsp:txBody>
      <dsp:txXfrm>
        <a:off x="3774772" y="3492202"/>
        <a:ext cx="1246519" cy="747911"/>
      </dsp:txXfrm>
    </dsp:sp>
    <dsp:sp modelId="{201A0FE9-3132-47BD-B74C-BDAB14F65496}">
      <dsp:nvSpPr>
        <dsp:cNvPr id="0" name=""/>
        <dsp:cNvSpPr/>
      </dsp:nvSpPr>
      <dsp:spPr>
        <a:xfrm>
          <a:off x="5145944" y="3492202"/>
          <a:ext cx="1246519" cy="747911"/>
        </a:xfrm>
        <a:prstGeom prst="rect">
          <a:avLst/>
        </a:prstGeom>
        <a:solidFill>
          <a:schemeClr val="accent4">
            <a:hueOff val="9027136"/>
            <a:satOff val="-37558"/>
            <a:lumOff val="8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Network Layer</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 the TCP/IP model the network layer is responsible for the addressing and routing of data</a:t>
          </a:r>
          <a:r>
            <a:rPr lang="en-GB" sz="600" b="0" i="0" u="none" kern="1200" dirty="0"/>
            <a:t>. </a:t>
          </a:r>
          <a:endParaRPr lang="en-GB" sz="600" b="0" kern="1200" dirty="0"/>
        </a:p>
      </dsp:txBody>
      <dsp:txXfrm>
        <a:off x="5145944" y="3492202"/>
        <a:ext cx="1246519" cy="747911"/>
      </dsp:txXfrm>
    </dsp:sp>
    <dsp:sp modelId="{943BC58B-D355-496C-BFDB-EE287207A88F}">
      <dsp:nvSpPr>
        <dsp:cNvPr id="0" name=""/>
        <dsp:cNvSpPr/>
      </dsp:nvSpPr>
      <dsp:spPr>
        <a:xfrm>
          <a:off x="6517115" y="3492202"/>
          <a:ext cx="1246519" cy="747911"/>
        </a:xfrm>
        <a:prstGeom prst="rect">
          <a:avLst/>
        </a:prstGeom>
        <a:solidFill>
          <a:schemeClr val="accent4">
            <a:hueOff val="9285054"/>
            <a:satOff val="-38631"/>
            <a:lumOff val="9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Transport Layer</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 the TCP/IP model the transport layer ensures data is transferred from one destination to another, reliably and without errors</a:t>
          </a:r>
          <a:r>
            <a:rPr lang="en-GB" sz="600" b="0" i="0" u="none" kern="1200" dirty="0"/>
            <a:t>. </a:t>
          </a:r>
          <a:endParaRPr lang="en-GB" sz="600" b="0" kern="1200" dirty="0"/>
        </a:p>
      </dsp:txBody>
      <dsp:txXfrm>
        <a:off x="6517115" y="3492202"/>
        <a:ext cx="1246519" cy="747911"/>
      </dsp:txXfrm>
    </dsp:sp>
    <dsp:sp modelId="{64C54B7C-93F8-445B-A77D-B788A0433CEA}">
      <dsp:nvSpPr>
        <dsp:cNvPr id="0" name=""/>
        <dsp:cNvSpPr/>
      </dsp:nvSpPr>
      <dsp:spPr>
        <a:xfrm>
          <a:off x="7888287" y="3492202"/>
          <a:ext cx="1246519" cy="747911"/>
        </a:xfrm>
        <a:prstGeom prst="rect">
          <a:avLst/>
        </a:prstGeom>
        <a:solidFill>
          <a:schemeClr val="accent4">
            <a:hueOff val="9542972"/>
            <a:satOff val="-39704"/>
            <a:lumOff val="93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Application Layer</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In the TCP/IP model the application layer provides interfaces to the software to allow it to use the network. Examples of software include email, file transfer protocol (FTP) and the World Wide Web (WWW).</a:t>
          </a:r>
          <a:endParaRPr lang="en-GB" sz="600" b="0" kern="1200" dirty="0">
            <a:solidFill>
              <a:schemeClr val="tx1"/>
            </a:solidFill>
          </a:endParaRPr>
        </a:p>
      </dsp:txBody>
      <dsp:txXfrm>
        <a:off x="7888287" y="3492202"/>
        <a:ext cx="1246519" cy="747911"/>
      </dsp:txXfrm>
    </dsp:sp>
    <dsp:sp modelId="{DA3965F2-A2D6-43D3-BAD4-29288A14F655}">
      <dsp:nvSpPr>
        <dsp:cNvPr id="0" name=""/>
        <dsp:cNvSpPr/>
      </dsp:nvSpPr>
      <dsp:spPr>
        <a:xfrm>
          <a:off x="9259459" y="3492202"/>
          <a:ext cx="1246519" cy="747911"/>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266700">
            <a:lnSpc>
              <a:spcPct val="90000"/>
            </a:lnSpc>
            <a:spcBef>
              <a:spcPct val="0"/>
            </a:spcBef>
            <a:spcAft>
              <a:spcPct val="35000"/>
            </a:spcAft>
            <a:buNone/>
          </a:pPr>
          <a:r>
            <a:rPr lang="en-GB" sz="600" b="0" i="0" u="none" kern="1200" dirty="0">
              <a:solidFill>
                <a:schemeClr val="tx1"/>
              </a:solidFill>
            </a:rPr>
            <a:t>Protocol Stack</a:t>
          </a:r>
          <a:endParaRPr lang="en-GB" sz="600" b="0" kern="1200" dirty="0">
            <a:solidFill>
              <a:schemeClr val="tx1"/>
            </a:solidFill>
          </a:endParaRPr>
        </a:p>
        <a:p>
          <a:pPr marL="57150" lvl="1" indent="-57150" algn="ctr" defTabSz="266700">
            <a:lnSpc>
              <a:spcPct val="90000"/>
            </a:lnSpc>
            <a:spcBef>
              <a:spcPct val="0"/>
            </a:spcBef>
            <a:spcAft>
              <a:spcPct val="15000"/>
            </a:spcAft>
            <a:buChar char="•"/>
          </a:pPr>
          <a:r>
            <a:rPr lang="en-GB" sz="600" b="0" i="0" u="none" kern="1200" dirty="0">
              <a:solidFill>
                <a:schemeClr val="tx1"/>
              </a:solidFill>
            </a:rPr>
            <a:t>A protocol stack is a set of protocols that work together to provide networking capabilities</a:t>
          </a:r>
          <a:r>
            <a:rPr lang="en-GB" sz="600" b="0" i="0" u="none" kern="1200" dirty="0"/>
            <a:t>.</a:t>
          </a:r>
          <a:endParaRPr lang="en-GB" sz="600" b="0" kern="1200" dirty="0"/>
        </a:p>
      </dsp:txBody>
      <dsp:txXfrm>
        <a:off x="9259459" y="3492202"/>
        <a:ext cx="1246519" cy="747911"/>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108A5-4DDA-422D-83B8-75AC71B91051}"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a:lstStyle>
            <a:lvl1pPr algn="ctr">
              <a:defRPr sz="3600" b="1">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8.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Network Fundamentals | Revision Mat</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3497373369"/>
              </p:ext>
            </p:extLst>
          </p:nvPr>
        </p:nvGraphicFramePr>
        <p:xfrm>
          <a:off x="339365" y="1150071"/>
          <a:ext cx="11538408" cy="427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223438A4-696A-4211-80F3-3872CE4B5966}"/>
              </a:ext>
            </a:extLst>
          </p:cNvPr>
          <p:cNvGrpSpPr/>
          <p:nvPr/>
        </p:nvGrpSpPr>
        <p:grpSpPr>
          <a:xfrm>
            <a:off x="314227" y="2638852"/>
            <a:ext cx="4292787" cy="1292779"/>
            <a:chOff x="7333052" y="1488781"/>
            <a:chExt cx="4204803" cy="1292779"/>
          </a:xfrm>
        </p:grpSpPr>
        <p:sp>
          <p:nvSpPr>
            <p:cNvPr id="20" name="Rectangle: Rounded Corners 19">
              <a:extLst>
                <a:ext uri="{FF2B5EF4-FFF2-40B4-BE49-F238E27FC236}">
                  <a16:creationId xmlns:a16="http://schemas.microsoft.com/office/drawing/2014/main" id="{219B85A0-435A-4D01-BB53-B636BC023FEB}"/>
                </a:ext>
              </a:extLst>
            </p:cNvPr>
            <p:cNvSpPr/>
            <p:nvPr/>
          </p:nvSpPr>
          <p:spPr>
            <a:xfrm>
              <a:off x="7333052" y="1488781"/>
              <a:ext cx="4204803" cy="1292779"/>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C5546CA-09CC-415A-88C6-60ED8E56E677}"/>
                </a:ext>
              </a:extLst>
            </p:cNvPr>
            <p:cNvSpPr txBox="1"/>
            <p:nvPr/>
          </p:nvSpPr>
          <p:spPr>
            <a:xfrm>
              <a:off x="7370916" y="1526645"/>
              <a:ext cx="4129075" cy="121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p>
            <a:p>
              <a:pPr marL="0" lvl="0" indent="0" algn="ctr" defTabSz="288925">
                <a:lnSpc>
                  <a:spcPct val="90000"/>
                </a:lnSpc>
                <a:spcBef>
                  <a:spcPct val="0"/>
                </a:spcBef>
                <a:spcAft>
                  <a:spcPct val="35000"/>
                </a:spcAft>
                <a:buNone/>
              </a:pPr>
              <a:endParaRPr lang="en-GB" sz="800" b="0" i="0" u="none" kern="1200" dirty="0">
                <a:solidFill>
                  <a:schemeClr val="bg1"/>
                </a:solidFill>
              </a:endParaRPr>
            </a:p>
            <a:p>
              <a:pPr lvl="0" algn="ctr" defTabSz="288925">
                <a:lnSpc>
                  <a:spcPct val="90000"/>
                </a:lnSpc>
                <a:spcBef>
                  <a:spcPct val="0"/>
                </a:spcBef>
                <a:spcAft>
                  <a:spcPct val="35000"/>
                </a:spcAft>
              </a:pPr>
              <a:r>
                <a:rPr lang="en-GB" sz="800" dirty="0">
                  <a:solidFill>
                    <a:schemeClr val="tx1"/>
                  </a:solidFill>
                </a:rPr>
                <a:t>- The source address</a:t>
              </a:r>
            </a:p>
            <a:p>
              <a:pPr lvl="0" algn="ctr" defTabSz="288925">
                <a:lnSpc>
                  <a:spcPct val="90000"/>
                </a:lnSpc>
                <a:spcBef>
                  <a:spcPct val="0"/>
                </a:spcBef>
                <a:spcAft>
                  <a:spcPct val="35000"/>
                </a:spcAft>
              </a:pPr>
              <a:r>
                <a:rPr lang="en-GB" sz="800" dirty="0">
                  <a:solidFill>
                    <a:schemeClr val="tx1"/>
                  </a:solidFill>
                </a:rPr>
                <a:t>- The destination address</a:t>
              </a:r>
            </a:p>
            <a:p>
              <a:pPr lvl="0" algn="ctr" defTabSz="288925">
                <a:lnSpc>
                  <a:spcPct val="90000"/>
                </a:lnSpc>
                <a:spcBef>
                  <a:spcPct val="0"/>
                </a:spcBef>
                <a:spcAft>
                  <a:spcPct val="35000"/>
                </a:spcAft>
              </a:pPr>
              <a:r>
                <a:rPr lang="en-GB" sz="800" dirty="0">
                  <a:solidFill>
                    <a:schemeClr val="tx1"/>
                  </a:solidFill>
                </a:rPr>
                <a:t>- Information which enables the data to be reassembled into its original form</a:t>
              </a:r>
            </a:p>
            <a:p>
              <a:pPr lvl="0" algn="ctr" defTabSz="288925">
                <a:lnSpc>
                  <a:spcPct val="90000"/>
                </a:lnSpc>
                <a:spcBef>
                  <a:spcPct val="0"/>
                </a:spcBef>
                <a:spcAft>
                  <a:spcPct val="35000"/>
                </a:spcAft>
              </a:pPr>
              <a:r>
                <a:rPr lang="en-GB" sz="800" dirty="0">
                  <a:solidFill>
                    <a:schemeClr val="tx1"/>
                  </a:solidFill>
                </a:rPr>
                <a:t>- Other tracking information</a:t>
              </a:r>
            </a:p>
            <a:p>
              <a:pPr lvl="0" algn="ctr" defTabSz="288925">
                <a:lnSpc>
                  <a:spcPct val="90000"/>
                </a:lnSpc>
                <a:spcBef>
                  <a:spcPct val="0"/>
                </a:spcBef>
                <a:spcAft>
                  <a:spcPct val="35000"/>
                </a:spcAft>
              </a:pPr>
              <a:r>
                <a:rPr lang="en-GB" sz="800" dirty="0">
                  <a:solidFill>
                    <a:schemeClr val="tx1"/>
                  </a:solidFill>
                </a:rPr>
                <a:t>- The data itself</a:t>
              </a:r>
            </a:p>
            <a:p>
              <a:pPr lvl="0" algn="ctr" defTabSz="288925">
                <a:lnSpc>
                  <a:spcPct val="90000"/>
                </a:lnSpc>
                <a:spcBef>
                  <a:spcPct val="0"/>
                </a:spcBef>
                <a:spcAft>
                  <a:spcPct val="35000"/>
                </a:spcAft>
              </a:pPr>
              <a:r>
                <a:rPr lang="en-GB" sz="800" dirty="0">
                  <a:solidFill>
                    <a:schemeClr val="tx1"/>
                  </a:solidFill>
                </a:rPr>
                <a:t>- A checksum that checks that the data has not been corrupted</a:t>
              </a:r>
            </a:p>
          </p:txBody>
        </p:sp>
      </p:grpSp>
      <p:sp>
        <p:nvSpPr>
          <p:cNvPr id="7" name="TextBox 6">
            <a:extLst>
              <a:ext uri="{FF2B5EF4-FFF2-40B4-BE49-F238E27FC236}">
                <a16:creationId xmlns:a16="http://schemas.microsoft.com/office/drawing/2014/main" id="{BE621561-66B4-4C05-A7C8-83B9821A518F}"/>
              </a:ext>
            </a:extLst>
          </p:cNvPr>
          <p:cNvSpPr txBox="1"/>
          <p:nvPr/>
        </p:nvSpPr>
        <p:spPr>
          <a:xfrm>
            <a:off x="352883" y="2650139"/>
            <a:ext cx="4240612" cy="277000"/>
          </a:xfrm>
          <a:prstGeom prst="rect">
            <a:avLst/>
          </a:prstGeom>
          <a:noFill/>
        </p:spPr>
        <p:txBody>
          <a:bodyPr wrap="square" rtlCol="0">
            <a:spAutoFit/>
          </a:bodyPr>
          <a:lstStyle/>
          <a:p>
            <a:pPr algn="ctr"/>
            <a:r>
              <a:rPr lang="en-GB" sz="1200" u="sng" dirty="0"/>
              <a:t>Typical Contents of TCP/IP Packet</a:t>
            </a:r>
          </a:p>
        </p:txBody>
      </p:sp>
      <p:sp>
        <p:nvSpPr>
          <p:cNvPr id="23" name="TextBox 22">
            <a:extLst>
              <a:ext uri="{FF2B5EF4-FFF2-40B4-BE49-F238E27FC236}">
                <a16:creationId xmlns:a16="http://schemas.microsoft.com/office/drawing/2014/main" id="{FF0B9C4D-7142-467B-A434-0CA0A07CD942}"/>
              </a:ext>
            </a:extLst>
          </p:cNvPr>
          <p:cNvSpPr txBox="1"/>
          <p:nvPr/>
        </p:nvSpPr>
        <p:spPr>
          <a:xfrm>
            <a:off x="7672522" y="2650140"/>
            <a:ext cx="4189193" cy="276999"/>
          </a:xfrm>
          <a:prstGeom prst="rect">
            <a:avLst/>
          </a:prstGeom>
          <a:noFill/>
        </p:spPr>
        <p:txBody>
          <a:bodyPr wrap="square" rtlCol="0">
            <a:spAutoFit/>
          </a:bodyPr>
          <a:lstStyle/>
          <a:p>
            <a:pPr algn="ctr"/>
            <a:r>
              <a:rPr lang="en-GB" sz="1200" u="sng" dirty="0"/>
              <a:t>Typical Protocol Rules</a:t>
            </a:r>
            <a:endParaRPr lang="en-GB" sz="1050" b="1" u="sng" dirty="0">
              <a:effectLst/>
            </a:endParaRPr>
          </a:p>
        </p:txBody>
      </p:sp>
      <p:sp>
        <p:nvSpPr>
          <p:cNvPr id="24" name="TextBox 23">
            <a:extLst>
              <a:ext uri="{FF2B5EF4-FFF2-40B4-BE49-F238E27FC236}">
                <a16:creationId xmlns:a16="http://schemas.microsoft.com/office/drawing/2014/main" id="{E33D2E18-F047-4683-8D76-7BBEF7364231}"/>
              </a:ext>
            </a:extLst>
          </p:cNvPr>
          <p:cNvSpPr txBox="1"/>
          <p:nvPr/>
        </p:nvSpPr>
        <p:spPr>
          <a:xfrm>
            <a:off x="7664390" y="2953715"/>
            <a:ext cx="4174727" cy="707886"/>
          </a:xfrm>
          <a:prstGeom prst="rect">
            <a:avLst/>
          </a:prstGeom>
          <a:noFill/>
        </p:spPr>
        <p:txBody>
          <a:bodyPr wrap="square" numCol="1" rtlCol="0">
            <a:spAutoFit/>
          </a:bodyPr>
          <a:lstStyle/>
          <a:p>
            <a:pPr marL="285750" indent="-285750" algn="ctr">
              <a:buFontTx/>
              <a:buChar char="-"/>
            </a:pPr>
            <a:r>
              <a:rPr lang="en-GB" sz="800" dirty="0"/>
              <a:t>The process of how the two devices will establish their readiness to communicate with one another</a:t>
            </a:r>
          </a:p>
          <a:p>
            <a:pPr marL="285750" indent="-285750" algn="ctr">
              <a:buFontTx/>
              <a:buChar char="-"/>
            </a:pPr>
            <a:r>
              <a:rPr lang="en-GB" sz="800" dirty="0"/>
              <a:t>How the sending device will determine that it has finished sending a message.</a:t>
            </a:r>
          </a:p>
          <a:p>
            <a:pPr marL="285750" indent="-285750" algn="ctr">
              <a:buFontTx/>
              <a:buChar char="-"/>
            </a:pPr>
            <a:r>
              <a:rPr lang="en-GB" sz="800" dirty="0"/>
              <a:t>The data compression method to be used</a:t>
            </a:r>
          </a:p>
          <a:p>
            <a:pPr marL="285750" indent="-285750" algn="ctr">
              <a:buFontTx/>
              <a:buChar char="-"/>
            </a:pPr>
            <a:r>
              <a:rPr lang="en-GB" sz="800" dirty="0"/>
              <a:t>How the receiving device will indicate that a message has been received</a:t>
            </a:r>
          </a:p>
        </p:txBody>
      </p:sp>
      <p:sp>
        <p:nvSpPr>
          <p:cNvPr id="4" name="Rectangle 3">
            <a:extLst>
              <a:ext uri="{FF2B5EF4-FFF2-40B4-BE49-F238E27FC236}">
                <a16:creationId xmlns:a16="http://schemas.microsoft.com/office/drawing/2014/main" id="{33F7B030-437C-4C21-9291-829E470449FE}"/>
              </a:ext>
            </a:extLst>
          </p:cNvPr>
          <p:cNvSpPr/>
          <p:nvPr/>
        </p:nvSpPr>
        <p:spPr>
          <a:xfrm>
            <a:off x="4694548" y="2077376"/>
            <a:ext cx="2890440" cy="1947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CF1762CF-E01B-429F-B4E2-339BD5810C2A}"/>
              </a:ext>
            </a:extLst>
          </p:cNvPr>
          <p:cNvGraphicFramePr/>
          <p:nvPr>
            <p:extLst>
              <p:ext uri="{D42A27DB-BD31-4B8C-83A1-F6EECF244321}">
                <p14:modId xmlns:p14="http://schemas.microsoft.com/office/powerpoint/2010/main" val="3827075233"/>
              </p:ext>
            </p:extLst>
          </p:nvPr>
        </p:nvGraphicFramePr>
        <p:xfrm>
          <a:off x="2871474" y="1118711"/>
          <a:ext cx="6562477" cy="2781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714C7532-BF88-4C2E-A229-C105852C714A}"/>
              </a:ext>
            </a:extLst>
          </p:cNvPr>
          <p:cNvSpPr/>
          <p:nvPr/>
        </p:nvSpPr>
        <p:spPr>
          <a:xfrm>
            <a:off x="324899" y="1150071"/>
            <a:ext cx="4482771" cy="14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5EB97BDE-647B-4AA6-91EF-F00D05DE8D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435" y="1170574"/>
            <a:ext cx="1800937" cy="1167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D9C32D0-5349-4ADA-A36D-DC68B1F85E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7343" y="1301628"/>
            <a:ext cx="2194285" cy="904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AF40922-740F-4E05-A9B8-1CD2115ADA4D}"/>
              </a:ext>
            </a:extLst>
          </p:cNvPr>
          <p:cNvSpPr/>
          <p:nvPr/>
        </p:nvSpPr>
        <p:spPr>
          <a:xfrm>
            <a:off x="7371761" y="1122378"/>
            <a:ext cx="4531150" cy="1426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a:extLst>
              <a:ext uri="{FF2B5EF4-FFF2-40B4-BE49-F238E27FC236}">
                <a16:creationId xmlns:a16="http://schemas.microsoft.com/office/drawing/2014/main" id="{32A6A596-2582-4DBE-AAC7-B015AA77449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8110" y="1102266"/>
            <a:ext cx="1679137" cy="1407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8D70BD1-3105-4DE9-B471-90039F002F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60300" y="1092376"/>
            <a:ext cx="2054094" cy="140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Network Fundamentals | Glossary</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3035533534"/>
              </p:ext>
            </p:extLst>
          </p:nvPr>
        </p:nvGraphicFramePr>
        <p:xfrm>
          <a:off x="292231" y="1140644"/>
          <a:ext cx="11538408" cy="424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1333</Words>
  <Application>Microsoft Office PowerPoint</Application>
  <PresentationFormat>Widescreen</PresentationFormat>
  <Paragraphs>145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Network Fundamentals | Revision Mat</vt:lpstr>
      <vt:lpstr>Network Fundamentals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Daneka Norman</cp:lastModifiedBy>
  <cp:revision>40</cp:revision>
  <dcterms:created xsi:type="dcterms:W3CDTF">2019-08-15T13:52:11Z</dcterms:created>
  <dcterms:modified xsi:type="dcterms:W3CDTF">2020-06-11T12:47:19Z</dcterms:modified>
</cp:coreProperties>
</file>