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notesMasterIdLst>
    <p:notesMasterId r:id="rId28"/>
  </p:notesMasterIdLst>
  <p:sldIdLst>
    <p:sldId id="256" r:id="rId2"/>
    <p:sldId id="269" r:id="rId3"/>
    <p:sldId id="295" r:id="rId4"/>
    <p:sldId id="294" r:id="rId5"/>
    <p:sldId id="283" r:id="rId6"/>
    <p:sldId id="286" r:id="rId7"/>
    <p:sldId id="270" r:id="rId8"/>
    <p:sldId id="292" r:id="rId9"/>
    <p:sldId id="296" r:id="rId10"/>
    <p:sldId id="299" r:id="rId11"/>
    <p:sldId id="298" r:id="rId12"/>
    <p:sldId id="297" r:id="rId13"/>
    <p:sldId id="284" r:id="rId14"/>
    <p:sldId id="257" r:id="rId15"/>
    <p:sldId id="272" r:id="rId16"/>
    <p:sldId id="274" r:id="rId17"/>
    <p:sldId id="273" r:id="rId18"/>
    <p:sldId id="282" r:id="rId19"/>
    <p:sldId id="276" r:id="rId20"/>
    <p:sldId id="277" r:id="rId21"/>
    <p:sldId id="278" r:id="rId22"/>
    <p:sldId id="291" r:id="rId23"/>
    <p:sldId id="289" r:id="rId24"/>
    <p:sldId id="279" r:id="rId25"/>
    <p:sldId id="287" r:id="rId26"/>
    <p:sldId id="288"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A47D2C-D094-45CE-B99B-5D3C27EF79AB}" v="160" dt="2022-08-18T22:44:40.4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57" autoAdjust="0"/>
  </p:normalViewPr>
  <p:slideViewPr>
    <p:cSldViewPr snapToGrid="0">
      <p:cViewPr varScale="1">
        <p:scale>
          <a:sx n="110" d="100"/>
          <a:sy n="110" d="100"/>
        </p:scale>
        <p:origin x="5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37"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35"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Watkins" userId="c6e5c2499e3619d7" providerId="LiveId" clId="{0DA47D2C-D094-45CE-B99B-5D3C27EF79AB}"/>
    <pc:docChg chg="undo custSel addSld delSld modSld sldOrd">
      <pc:chgData name="Matthew Watkins" userId="c6e5c2499e3619d7" providerId="LiveId" clId="{0DA47D2C-D094-45CE-B99B-5D3C27EF79AB}" dt="2022-08-24T17:14:46.046" v="18616" actId="20577"/>
      <pc:docMkLst>
        <pc:docMk/>
      </pc:docMkLst>
      <pc:sldChg chg="modSp mod">
        <pc:chgData name="Matthew Watkins" userId="c6e5c2499e3619d7" providerId="LiveId" clId="{0DA47D2C-D094-45CE-B99B-5D3C27EF79AB}" dt="2022-08-24T17:14:46.046" v="18616" actId="20577"/>
        <pc:sldMkLst>
          <pc:docMk/>
          <pc:sldMk cId="1506483786" sldId="256"/>
        </pc:sldMkLst>
        <pc:spChg chg="mod">
          <ac:chgData name="Matthew Watkins" userId="c6e5c2499e3619d7" providerId="LiveId" clId="{0DA47D2C-D094-45CE-B99B-5D3C27EF79AB}" dt="2022-08-24T17:14:46.046" v="18616" actId="20577"/>
          <ac:spMkLst>
            <pc:docMk/>
            <pc:sldMk cId="1506483786" sldId="256"/>
            <ac:spMk id="2" creationId="{43A1ED61-F109-F5E8-EFDD-4EF673031D02}"/>
          </ac:spMkLst>
        </pc:spChg>
        <pc:spChg chg="mod">
          <ac:chgData name="Matthew Watkins" userId="c6e5c2499e3619d7" providerId="LiveId" clId="{0DA47D2C-D094-45CE-B99B-5D3C27EF79AB}" dt="2022-08-24T17:14:10.265" v="18615" actId="20577"/>
          <ac:spMkLst>
            <pc:docMk/>
            <pc:sldMk cId="1506483786" sldId="256"/>
            <ac:spMk id="3" creationId="{C2D72F82-8CED-630B-DE8D-581563479391}"/>
          </ac:spMkLst>
        </pc:spChg>
      </pc:sldChg>
      <pc:sldChg chg="modSp mod ord">
        <pc:chgData name="Matthew Watkins" userId="c6e5c2499e3619d7" providerId="LiveId" clId="{0DA47D2C-D094-45CE-B99B-5D3C27EF79AB}" dt="2022-08-17T20:37:31.355" v="7940"/>
        <pc:sldMkLst>
          <pc:docMk/>
          <pc:sldMk cId="2318831300" sldId="257"/>
        </pc:sldMkLst>
        <pc:spChg chg="mod">
          <ac:chgData name="Matthew Watkins" userId="c6e5c2499e3619d7" providerId="LiveId" clId="{0DA47D2C-D094-45CE-B99B-5D3C27EF79AB}" dt="2022-08-17T20:00:51.279" v="6885" actId="1076"/>
          <ac:spMkLst>
            <pc:docMk/>
            <pc:sldMk cId="2318831300" sldId="257"/>
            <ac:spMk id="2" creationId="{D90EF1E2-C338-AAAA-FA3A-C3046C83FB78}"/>
          </ac:spMkLst>
        </pc:spChg>
        <pc:spChg chg="mod">
          <ac:chgData name="Matthew Watkins" userId="c6e5c2499e3619d7" providerId="LiveId" clId="{0DA47D2C-D094-45CE-B99B-5D3C27EF79AB}" dt="2022-08-17T20:00:53.486" v="6886" actId="1076"/>
          <ac:spMkLst>
            <pc:docMk/>
            <pc:sldMk cId="2318831300" sldId="257"/>
            <ac:spMk id="3" creationId="{A0529544-37C9-4169-537D-557E33E5A087}"/>
          </ac:spMkLst>
        </pc:spChg>
      </pc:sldChg>
      <pc:sldChg chg="addSp delSp modSp mod ord">
        <pc:chgData name="Matthew Watkins" userId="c6e5c2499e3619d7" providerId="LiveId" clId="{0DA47D2C-D094-45CE-B99B-5D3C27EF79AB}" dt="2022-08-18T20:02:13.962" v="16056" actId="20577"/>
        <pc:sldMkLst>
          <pc:docMk/>
          <pc:sldMk cId="2238733418" sldId="269"/>
        </pc:sldMkLst>
        <pc:spChg chg="mod">
          <ac:chgData name="Matthew Watkins" userId="c6e5c2499e3619d7" providerId="LiveId" clId="{0DA47D2C-D094-45CE-B99B-5D3C27EF79AB}" dt="2022-08-18T20:02:13.962" v="16056" actId="20577"/>
          <ac:spMkLst>
            <pc:docMk/>
            <pc:sldMk cId="2238733418" sldId="269"/>
            <ac:spMk id="11" creationId="{7722CCCC-91C2-C154-F266-2E7C7F0A9115}"/>
          </ac:spMkLst>
        </pc:spChg>
        <pc:spChg chg="mod">
          <ac:chgData name="Matthew Watkins" userId="c6e5c2499e3619d7" providerId="LiveId" clId="{0DA47D2C-D094-45CE-B99B-5D3C27EF79AB}" dt="2022-08-18T20:02:12.014" v="16055" actId="1076"/>
          <ac:spMkLst>
            <pc:docMk/>
            <pc:sldMk cId="2238733418" sldId="269"/>
            <ac:spMk id="19" creationId="{E76FF54A-65A0-7C78-7AD3-8E688C4F75D7}"/>
          </ac:spMkLst>
        </pc:spChg>
        <pc:picChg chg="add mod">
          <ac:chgData name="Matthew Watkins" userId="c6e5c2499e3619d7" providerId="LiveId" clId="{0DA47D2C-D094-45CE-B99B-5D3C27EF79AB}" dt="2022-08-17T19:29:23.514" v="6245" actId="1076"/>
          <ac:picMkLst>
            <pc:docMk/>
            <pc:sldMk cId="2238733418" sldId="269"/>
            <ac:picMk id="1026" creationId="{4C95D2F4-ED9D-018D-F9F4-2DB3F66477D4}"/>
          </ac:picMkLst>
        </pc:picChg>
        <pc:picChg chg="mod">
          <ac:chgData name="Matthew Watkins" userId="c6e5c2499e3619d7" providerId="LiveId" clId="{0DA47D2C-D094-45CE-B99B-5D3C27EF79AB}" dt="2022-08-17T19:29:26.218" v="6246" actId="1076"/>
          <ac:picMkLst>
            <pc:docMk/>
            <pc:sldMk cId="2238733418" sldId="269"/>
            <ac:picMk id="7170" creationId="{13086130-AB52-121F-6D5D-BBE1831762A1}"/>
          </ac:picMkLst>
        </pc:picChg>
        <pc:picChg chg="del">
          <ac:chgData name="Matthew Watkins" userId="c6e5c2499e3619d7" providerId="LiveId" clId="{0DA47D2C-D094-45CE-B99B-5D3C27EF79AB}" dt="2022-08-17T19:28:10.585" v="6203" actId="478"/>
          <ac:picMkLst>
            <pc:docMk/>
            <pc:sldMk cId="2238733418" sldId="269"/>
            <ac:picMk id="7172" creationId="{974CB2AA-3CDE-A3E2-FC9C-2B440C465062}"/>
          </ac:picMkLst>
        </pc:picChg>
        <pc:picChg chg="del">
          <ac:chgData name="Matthew Watkins" userId="c6e5c2499e3619d7" providerId="LiveId" clId="{0DA47D2C-D094-45CE-B99B-5D3C27EF79AB}" dt="2022-08-17T19:28:11.279" v="6204" actId="478"/>
          <ac:picMkLst>
            <pc:docMk/>
            <pc:sldMk cId="2238733418" sldId="269"/>
            <ac:picMk id="7174" creationId="{3A66B2EF-BC4D-BC79-E992-CB978D5E02C6}"/>
          </ac:picMkLst>
        </pc:picChg>
      </pc:sldChg>
      <pc:sldChg chg="modSp mod ord modNotesTx">
        <pc:chgData name="Matthew Watkins" userId="c6e5c2499e3619d7" providerId="LiveId" clId="{0DA47D2C-D094-45CE-B99B-5D3C27EF79AB}" dt="2022-08-18T20:02:55.663" v="16058" actId="6549"/>
        <pc:sldMkLst>
          <pc:docMk/>
          <pc:sldMk cId="3849562722" sldId="270"/>
        </pc:sldMkLst>
        <pc:spChg chg="mod">
          <ac:chgData name="Matthew Watkins" userId="c6e5c2499e3619d7" providerId="LiveId" clId="{0DA47D2C-D094-45CE-B99B-5D3C27EF79AB}" dt="2022-08-17T18:12:06.405" v="5531" actId="1076"/>
          <ac:spMkLst>
            <pc:docMk/>
            <pc:sldMk cId="3849562722" sldId="270"/>
            <ac:spMk id="11" creationId="{7722CCCC-91C2-C154-F266-2E7C7F0A9115}"/>
          </ac:spMkLst>
        </pc:spChg>
        <pc:spChg chg="mod">
          <ac:chgData name="Matthew Watkins" userId="c6e5c2499e3619d7" providerId="LiveId" clId="{0DA47D2C-D094-45CE-B99B-5D3C27EF79AB}" dt="2022-08-17T20:30:34.346" v="7895" actId="20577"/>
          <ac:spMkLst>
            <pc:docMk/>
            <pc:sldMk cId="3849562722" sldId="270"/>
            <ac:spMk id="19" creationId="{E76FF54A-65A0-7C78-7AD3-8E688C4F75D7}"/>
          </ac:spMkLst>
        </pc:spChg>
      </pc:sldChg>
      <pc:sldChg chg="new del">
        <pc:chgData name="Matthew Watkins" userId="c6e5c2499e3619d7" providerId="LiveId" clId="{0DA47D2C-D094-45CE-B99B-5D3C27EF79AB}" dt="2022-08-17T17:41:38.066" v="1959" actId="680"/>
        <pc:sldMkLst>
          <pc:docMk/>
          <pc:sldMk cId="211982316" sldId="271"/>
        </pc:sldMkLst>
      </pc:sldChg>
      <pc:sldChg chg="modSp new del mod">
        <pc:chgData name="Matthew Watkins" userId="c6e5c2499e3619d7" providerId="LiveId" clId="{0DA47D2C-D094-45CE-B99B-5D3C27EF79AB}" dt="2022-08-17T17:40:32.685" v="1923" actId="2696"/>
        <pc:sldMkLst>
          <pc:docMk/>
          <pc:sldMk cId="2215509039" sldId="271"/>
        </pc:sldMkLst>
        <pc:spChg chg="mod">
          <ac:chgData name="Matthew Watkins" userId="c6e5c2499e3619d7" providerId="LiveId" clId="{0DA47D2C-D094-45CE-B99B-5D3C27EF79AB}" dt="2022-08-17T17:35:46.187" v="913" actId="20577"/>
          <ac:spMkLst>
            <pc:docMk/>
            <pc:sldMk cId="2215509039" sldId="271"/>
            <ac:spMk id="2" creationId="{ADB5917C-611C-CFD3-E9AE-98931FEACC0D}"/>
          </ac:spMkLst>
        </pc:spChg>
        <pc:spChg chg="mod">
          <ac:chgData name="Matthew Watkins" userId="c6e5c2499e3619d7" providerId="LiveId" clId="{0DA47D2C-D094-45CE-B99B-5D3C27EF79AB}" dt="2022-08-17T17:40:30.429" v="1922" actId="21"/>
          <ac:spMkLst>
            <pc:docMk/>
            <pc:sldMk cId="2215509039" sldId="271"/>
            <ac:spMk id="3" creationId="{2837D7C9-30E6-A37A-4F64-E4D8F6B5878C}"/>
          </ac:spMkLst>
        </pc:spChg>
      </pc:sldChg>
      <pc:sldChg chg="new del">
        <pc:chgData name="Matthew Watkins" userId="c6e5c2499e3619d7" providerId="LiveId" clId="{0DA47D2C-D094-45CE-B99B-5D3C27EF79AB}" dt="2022-08-17T17:47:13.065" v="3010" actId="47"/>
        <pc:sldMkLst>
          <pc:docMk/>
          <pc:sldMk cId="3386661920" sldId="271"/>
        </pc:sldMkLst>
      </pc:sldChg>
      <pc:sldChg chg="addSp delSp modSp add mod">
        <pc:chgData name="Matthew Watkins" userId="c6e5c2499e3619d7" providerId="LiveId" clId="{0DA47D2C-D094-45CE-B99B-5D3C27EF79AB}" dt="2022-08-17T20:04:51.062" v="7151" actId="20577"/>
        <pc:sldMkLst>
          <pc:docMk/>
          <pc:sldMk cId="3494056456" sldId="272"/>
        </pc:sldMkLst>
        <pc:spChg chg="mod">
          <ac:chgData name="Matthew Watkins" userId="c6e5c2499e3619d7" providerId="LiveId" clId="{0DA47D2C-D094-45CE-B99B-5D3C27EF79AB}" dt="2022-08-17T17:45:26.580" v="2628" actId="20577"/>
          <ac:spMkLst>
            <pc:docMk/>
            <pc:sldMk cId="3494056456" sldId="272"/>
            <ac:spMk id="11" creationId="{7722CCCC-91C2-C154-F266-2E7C7F0A9115}"/>
          </ac:spMkLst>
        </pc:spChg>
        <pc:spChg chg="mod">
          <ac:chgData name="Matthew Watkins" userId="c6e5c2499e3619d7" providerId="LiveId" clId="{0DA47D2C-D094-45CE-B99B-5D3C27EF79AB}" dt="2022-08-17T20:04:51.062" v="7151" actId="20577"/>
          <ac:spMkLst>
            <pc:docMk/>
            <pc:sldMk cId="3494056456" sldId="272"/>
            <ac:spMk id="19" creationId="{E76FF54A-65A0-7C78-7AD3-8E688C4F75D7}"/>
          </ac:spMkLst>
        </pc:spChg>
        <pc:picChg chg="add del">
          <ac:chgData name="Matthew Watkins" userId="c6e5c2499e3619d7" providerId="LiveId" clId="{0DA47D2C-D094-45CE-B99B-5D3C27EF79AB}" dt="2022-08-17T17:42:07.170" v="1974" actId="478"/>
          <ac:picMkLst>
            <pc:docMk/>
            <pc:sldMk cId="3494056456" sldId="272"/>
            <ac:picMk id="7170" creationId="{13086130-AB52-121F-6D5D-BBE1831762A1}"/>
          </ac:picMkLst>
        </pc:picChg>
        <pc:picChg chg="add del">
          <ac:chgData name="Matthew Watkins" userId="c6e5c2499e3619d7" providerId="LiveId" clId="{0DA47D2C-D094-45CE-B99B-5D3C27EF79AB}" dt="2022-08-17T17:42:07.519" v="1975" actId="478"/>
          <ac:picMkLst>
            <pc:docMk/>
            <pc:sldMk cId="3494056456" sldId="272"/>
            <ac:picMk id="7172" creationId="{974CB2AA-3CDE-A3E2-FC9C-2B440C465062}"/>
          </ac:picMkLst>
        </pc:picChg>
        <pc:picChg chg="add del">
          <ac:chgData name="Matthew Watkins" userId="c6e5c2499e3619d7" providerId="LiveId" clId="{0DA47D2C-D094-45CE-B99B-5D3C27EF79AB}" dt="2022-08-17T17:42:07.982" v="1976" actId="478"/>
          <ac:picMkLst>
            <pc:docMk/>
            <pc:sldMk cId="3494056456" sldId="272"/>
            <ac:picMk id="7174" creationId="{3A66B2EF-BC4D-BC79-E992-CB978D5E02C6}"/>
          </ac:picMkLst>
        </pc:picChg>
      </pc:sldChg>
      <pc:sldChg chg="addSp delSp modSp add mod ord modNotesTx">
        <pc:chgData name="Matthew Watkins" userId="c6e5c2499e3619d7" providerId="LiveId" clId="{0DA47D2C-D094-45CE-B99B-5D3C27EF79AB}" dt="2022-08-17T20:21:09.253" v="7507" actId="5793"/>
        <pc:sldMkLst>
          <pc:docMk/>
          <pc:sldMk cId="966011569" sldId="273"/>
        </pc:sldMkLst>
        <pc:spChg chg="mod">
          <ac:chgData name="Matthew Watkins" userId="c6e5c2499e3619d7" providerId="LiveId" clId="{0DA47D2C-D094-45CE-B99B-5D3C27EF79AB}" dt="2022-08-17T17:59:18.986" v="3984" actId="20577"/>
          <ac:spMkLst>
            <pc:docMk/>
            <pc:sldMk cId="966011569" sldId="273"/>
            <ac:spMk id="11" creationId="{7722CCCC-91C2-C154-F266-2E7C7F0A9115}"/>
          </ac:spMkLst>
        </pc:spChg>
        <pc:spChg chg="add del mod">
          <ac:chgData name="Matthew Watkins" userId="c6e5c2499e3619d7" providerId="LiveId" clId="{0DA47D2C-D094-45CE-B99B-5D3C27EF79AB}" dt="2022-08-17T20:19:47.342" v="7285" actId="20577"/>
          <ac:spMkLst>
            <pc:docMk/>
            <pc:sldMk cId="966011569" sldId="273"/>
            <ac:spMk id="19" creationId="{E76FF54A-65A0-7C78-7AD3-8E688C4F75D7}"/>
          </ac:spMkLst>
        </pc:spChg>
      </pc:sldChg>
      <pc:sldChg chg="modSp add mod ord modNotesTx">
        <pc:chgData name="Matthew Watkins" userId="c6e5c2499e3619d7" providerId="LiveId" clId="{0DA47D2C-D094-45CE-B99B-5D3C27EF79AB}" dt="2022-08-17T20:06:48.374" v="7153"/>
        <pc:sldMkLst>
          <pc:docMk/>
          <pc:sldMk cId="1505314288" sldId="274"/>
        </pc:sldMkLst>
        <pc:spChg chg="mod">
          <ac:chgData name="Matthew Watkins" userId="c6e5c2499e3619d7" providerId="LiveId" clId="{0DA47D2C-D094-45CE-B99B-5D3C27EF79AB}" dt="2022-08-17T17:57:16.661" v="3794" actId="6549"/>
          <ac:spMkLst>
            <pc:docMk/>
            <pc:sldMk cId="1505314288" sldId="274"/>
            <ac:spMk id="19" creationId="{E76FF54A-65A0-7C78-7AD3-8E688C4F75D7}"/>
          </ac:spMkLst>
        </pc:spChg>
      </pc:sldChg>
      <pc:sldChg chg="new del">
        <pc:chgData name="Matthew Watkins" userId="c6e5c2499e3619d7" providerId="LiveId" clId="{0DA47D2C-D094-45CE-B99B-5D3C27EF79AB}" dt="2022-08-17T17:47:30.640" v="3037" actId="680"/>
        <pc:sldMkLst>
          <pc:docMk/>
          <pc:sldMk cId="2005839940" sldId="274"/>
        </pc:sldMkLst>
      </pc:sldChg>
      <pc:sldChg chg="new del">
        <pc:chgData name="Matthew Watkins" userId="c6e5c2499e3619d7" providerId="LiveId" clId="{0DA47D2C-D094-45CE-B99B-5D3C27EF79AB}" dt="2022-08-17T18:00:11.577" v="4128" actId="47"/>
        <pc:sldMkLst>
          <pc:docMk/>
          <pc:sldMk cId="1211542377" sldId="275"/>
        </pc:sldMkLst>
      </pc:sldChg>
      <pc:sldChg chg="modSp add mod">
        <pc:chgData name="Matthew Watkins" userId="c6e5c2499e3619d7" providerId="LiveId" clId="{0DA47D2C-D094-45CE-B99B-5D3C27EF79AB}" dt="2022-08-17T18:03:26.359" v="4473" actId="20577"/>
        <pc:sldMkLst>
          <pc:docMk/>
          <pc:sldMk cId="4176790963" sldId="276"/>
        </pc:sldMkLst>
        <pc:spChg chg="mod">
          <ac:chgData name="Matthew Watkins" userId="c6e5c2499e3619d7" providerId="LiveId" clId="{0DA47D2C-D094-45CE-B99B-5D3C27EF79AB}" dt="2022-08-17T18:03:22.805" v="4472" actId="20577"/>
          <ac:spMkLst>
            <pc:docMk/>
            <pc:sldMk cId="4176790963" sldId="276"/>
            <ac:spMk id="11" creationId="{7722CCCC-91C2-C154-F266-2E7C7F0A9115}"/>
          </ac:spMkLst>
        </pc:spChg>
        <pc:spChg chg="mod">
          <ac:chgData name="Matthew Watkins" userId="c6e5c2499e3619d7" providerId="LiveId" clId="{0DA47D2C-D094-45CE-B99B-5D3C27EF79AB}" dt="2022-08-17T18:03:26.359" v="4473" actId="20577"/>
          <ac:spMkLst>
            <pc:docMk/>
            <pc:sldMk cId="4176790963" sldId="276"/>
            <ac:spMk id="19" creationId="{E76FF54A-65A0-7C78-7AD3-8E688C4F75D7}"/>
          </ac:spMkLst>
        </pc:spChg>
      </pc:sldChg>
      <pc:sldChg chg="modSp add mod">
        <pc:chgData name="Matthew Watkins" userId="c6e5c2499e3619d7" providerId="LiveId" clId="{0DA47D2C-D094-45CE-B99B-5D3C27EF79AB}" dt="2022-08-17T18:03:48.070" v="4511" actId="20577"/>
        <pc:sldMkLst>
          <pc:docMk/>
          <pc:sldMk cId="3202417568" sldId="277"/>
        </pc:sldMkLst>
        <pc:spChg chg="mod">
          <ac:chgData name="Matthew Watkins" userId="c6e5c2499e3619d7" providerId="LiveId" clId="{0DA47D2C-D094-45CE-B99B-5D3C27EF79AB}" dt="2022-08-17T18:03:48.070" v="4511" actId="20577"/>
          <ac:spMkLst>
            <pc:docMk/>
            <pc:sldMk cId="3202417568" sldId="277"/>
            <ac:spMk id="11" creationId="{7722CCCC-91C2-C154-F266-2E7C7F0A9115}"/>
          </ac:spMkLst>
        </pc:spChg>
      </pc:sldChg>
      <pc:sldChg chg="new del">
        <pc:chgData name="Matthew Watkins" userId="c6e5c2499e3619d7" providerId="LiveId" clId="{0DA47D2C-D094-45CE-B99B-5D3C27EF79AB}" dt="2022-08-17T18:03:33.098" v="4475" actId="680"/>
        <pc:sldMkLst>
          <pc:docMk/>
          <pc:sldMk cId="3336682819" sldId="277"/>
        </pc:sldMkLst>
      </pc:sldChg>
      <pc:sldChg chg="modSp add mod">
        <pc:chgData name="Matthew Watkins" userId="c6e5c2499e3619d7" providerId="LiveId" clId="{0DA47D2C-D094-45CE-B99B-5D3C27EF79AB}" dt="2022-08-17T18:04:01.169" v="4541" actId="20577"/>
        <pc:sldMkLst>
          <pc:docMk/>
          <pc:sldMk cId="2132137789" sldId="278"/>
        </pc:sldMkLst>
        <pc:spChg chg="mod">
          <ac:chgData name="Matthew Watkins" userId="c6e5c2499e3619d7" providerId="LiveId" clId="{0DA47D2C-D094-45CE-B99B-5D3C27EF79AB}" dt="2022-08-17T18:04:01.169" v="4541" actId="20577"/>
          <ac:spMkLst>
            <pc:docMk/>
            <pc:sldMk cId="2132137789" sldId="278"/>
            <ac:spMk id="11" creationId="{7722CCCC-91C2-C154-F266-2E7C7F0A9115}"/>
          </ac:spMkLst>
        </pc:spChg>
      </pc:sldChg>
      <pc:sldChg chg="modSp add mod">
        <pc:chgData name="Matthew Watkins" userId="c6e5c2499e3619d7" providerId="LiveId" clId="{0DA47D2C-D094-45CE-B99B-5D3C27EF79AB}" dt="2022-08-17T18:04:23.393" v="4590" actId="20577"/>
        <pc:sldMkLst>
          <pc:docMk/>
          <pc:sldMk cId="2143909269" sldId="279"/>
        </pc:sldMkLst>
        <pc:spChg chg="mod">
          <ac:chgData name="Matthew Watkins" userId="c6e5c2499e3619d7" providerId="LiveId" clId="{0DA47D2C-D094-45CE-B99B-5D3C27EF79AB}" dt="2022-08-17T18:04:23.393" v="4590" actId="20577"/>
          <ac:spMkLst>
            <pc:docMk/>
            <pc:sldMk cId="2143909269" sldId="279"/>
            <ac:spMk id="11" creationId="{7722CCCC-91C2-C154-F266-2E7C7F0A9115}"/>
          </ac:spMkLst>
        </pc:spChg>
      </pc:sldChg>
      <pc:sldChg chg="new del">
        <pc:chgData name="Matthew Watkins" userId="c6e5c2499e3619d7" providerId="LiveId" clId="{0DA47D2C-D094-45CE-B99B-5D3C27EF79AB}" dt="2022-08-17T18:04:06.224" v="4543" actId="680"/>
        <pc:sldMkLst>
          <pc:docMk/>
          <pc:sldMk cId="2809628648" sldId="279"/>
        </pc:sldMkLst>
      </pc:sldChg>
      <pc:sldChg chg="new del">
        <pc:chgData name="Matthew Watkins" userId="c6e5c2499e3619d7" providerId="LiveId" clId="{0DA47D2C-D094-45CE-B99B-5D3C27EF79AB}" dt="2022-08-17T18:04:10.137" v="4545" actId="680"/>
        <pc:sldMkLst>
          <pc:docMk/>
          <pc:sldMk cId="4118007841" sldId="279"/>
        </pc:sldMkLst>
      </pc:sldChg>
      <pc:sldChg chg="new del ord">
        <pc:chgData name="Matthew Watkins" userId="c6e5c2499e3619d7" providerId="LiveId" clId="{0DA47D2C-D094-45CE-B99B-5D3C27EF79AB}" dt="2022-08-17T18:14:11.514" v="5870" actId="47"/>
        <pc:sldMkLst>
          <pc:docMk/>
          <pc:sldMk cId="1270417597" sldId="280"/>
        </pc:sldMkLst>
      </pc:sldChg>
      <pc:sldChg chg="new del">
        <pc:chgData name="Matthew Watkins" userId="c6e5c2499e3619d7" providerId="LiveId" clId="{0DA47D2C-D094-45CE-B99B-5D3C27EF79AB}" dt="2022-08-17T18:14:10.542" v="5869" actId="47"/>
        <pc:sldMkLst>
          <pc:docMk/>
          <pc:sldMk cId="3415722785" sldId="281"/>
        </pc:sldMkLst>
      </pc:sldChg>
      <pc:sldChg chg="new del">
        <pc:chgData name="Matthew Watkins" userId="c6e5c2499e3619d7" providerId="LiveId" clId="{0DA47D2C-D094-45CE-B99B-5D3C27EF79AB}" dt="2022-08-17T18:05:39.573" v="4604" actId="680"/>
        <pc:sldMkLst>
          <pc:docMk/>
          <pc:sldMk cId="2515530755" sldId="282"/>
        </pc:sldMkLst>
      </pc:sldChg>
      <pc:sldChg chg="modSp add mod">
        <pc:chgData name="Matthew Watkins" userId="c6e5c2499e3619d7" providerId="LiveId" clId="{0DA47D2C-D094-45CE-B99B-5D3C27EF79AB}" dt="2022-08-17T18:07:13.961" v="4980" actId="20577"/>
        <pc:sldMkLst>
          <pc:docMk/>
          <pc:sldMk cId="2679733113" sldId="282"/>
        </pc:sldMkLst>
        <pc:spChg chg="mod">
          <ac:chgData name="Matthew Watkins" userId="c6e5c2499e3619d7" providerId="LiveId" clId="{0DA47D2C-D094-45CE-B99B-5D3C27EF79AB}" dt="2022-08-17T18:05:46.359" v="4612" actId="20577"/>
          <ac:spMkLst>
            <pc:docMk/>
            <pc:sldMk cId="2679733113" sldId="282"/>
            <ac:spMk id="11" creationId="{7722CCCC-91C2-C154-F266-2E7C7F0A9115}"/>
          </ac:spMkLst>
        </pc:spChg>
        <pc:spChg chg="mod">
          <ac:chgData name="Matthew Watkins" userId="c6e5c2499e3619d7" providerId="LiveId" clId="{0DA47D2C-D094-45CE-B99B-5D3C27EF79AB}" dt="2022-08-17T18:07:13.961" v="4980" actId="20577"/>
          <ac:spMkLst>
            <pc:docMk/>
            <pc:sldMk cId="2679733113" sldId="282"/>
            <ac:spMk id="19" creationId="{E76FF54A-65A0-7C78-7AD3-8E688C4F75D7}"/>
          </ac:spMkLst>
        </pc:spChg>
      </pc:sldChg>
      <pc:sldChg chg="new del">
        <pc:chgData name="Matthew Watkins" userId="c6e5c2499e3619d7" providerId="LiveId" clId="{0DA47D2C-D094-45CE-B99B-5D3C27EF79AB}" dt="2022-08-17T18:08:48.239" v="5022" actId="680"/>
        <pc:sldMkLst>
          <pc:docMk/>
          <pc:sldMk cId="1755251367" sldId="283"/>
        </pc:sldMkLst>
      </pc:sldChg>
      <pc:sldChg chg="modSp add mod modNotesTx">
        <pc:chgData name="Matthew Watkins" userId="c6e5c2499e3619d7" providerId="LiveId" clId="{0DA47D2C-D094-45CE-B99B-5D3C27EF79AB}" dt="2022-08-18T22:31:04.069" v="17295" actId="20577"/>
        <pc:sldMkLst>
          <pc:docMk/>
          <pc:sldMk cId="2742047563" sldId="283"/>
        </pc:sldMkLst>
        <pc:spChg chg="mod">
          <ac:chgData name="Matthew Watkins" userId="c6e5c2499e3619d7" providerId="LiveId" clId="{0DA47D2C-D094-45CE-B99B-5D3C27EF79AB}" dt="2022-08-17T18:08:59.781" v="5048" actId="20577"/>
          <ac:spMkLst>
            <pc:docMk/>
            <pc:sldMk cId="2742047563" sldId="283"/>
            <ac:spMk id="11" creationId="{7722CCCC-91C2-C154-F266-2E7C7F0A9115}"/>
          </ac:spMkLst>
        </pc:spChg>
        <pc:spChg chg="mod">
          <ac:chgData name="Matthew Watkins" userId="c6e5c2499e3619d7" providerId="LiveId" clId="{0DA47D2C-D094-45CE-B99B-5D3C27EF79AB}" dt="2022-08-18T22:31:04.069" v="17295" actId="20577"/>
          <ac:spMkLst>
            <pc:docMk/>
            <pc:sldMk cId="2742047563" sldId="283"/>
            <ac:spMk id="19" creationId="{E76FF54A-65A0-7C78-7AD3-8E688C4F75D7}"/>
          </ac:spMkLst>
        </pc:spChg>
      </pc:sldChg>
      <pc:sldChg chg="new del">
        <pc:chgData name="Matthew Watkins" userId="c6e5c2499e3619d7" providerId="LiveId" clId="{0DA47D2C-D094-45CE-B99B-5D3C27EF79AB}" dt="2022-08-17T18:14:19.078" v="5872" actId="680"/>
        <pc:sldMkLst>
          <pc:docMk/>
          <pc:sldMk cId="1996762452" sldId="284"/>
        </pc:sldMkLst>
      </pc:sldChg>
      <pc:sldChg chg="addSp delSp modSp add mod ord">
        <pc:chgData name="Matthew Watkins" userId="c6e5c2499e3619d7" providerId="LiveId" clId="{0DA47D2C-D094-45CE-B99B-5D3C27EF79AB}" dt="2022-08-17T20:46:15.243" v="8905" actId="20577"/>
        <pc:sldMkLst>
          <pc:docMk/>
          <pc:sldMk cId="4016178206" sldId="284"/>
        </pc:sldMkLst>
        <pc:spChg chg="add del mod">
          <ac:chgData name="Matthew Watkins" userId="c6e5c2499e3619d7" providerId="LiveId" clId="{0DA47D2C-D094-45CE-B99B-5D3C27EF79AB}" dt="2022-08-17T20:41:55.535" v="8515"/>
          <ac:spMkLst>
            <pc:docMk/>
            <pc:sldMk cId="4016178206" sldId="284"/>
            <ac:spMk id="2" creationId="{F690A749-96E4-30BD-1FEA-3DDAC476C4E6}"/>
          </ac:spMkLst>
        </pc:spChg>
        <pc:spChg chg="add mod">
          <ac:chgData name="Matthew Watkins" userId="c6e5c2499e3619d7" providerId="LiveId" clId="{0DA47D2C-D094-45CE-B99B-5D3C27EF79AB}" dt="2022-08-17T20:46:15.243" v="8905" actId="20577"/>
          <ac:spMkLst>
            <pc:docMk/>
            <pc:sldMk cId="4016178206" sldId="284"/>
            <ac:spMk id="3" creationId="{5702F75F-E5DC-AEBB-FBD1-91F19D8FC2BB}"/>
          </ac:spMkLst>
        </pc:spChg>
        <pc:spChg chg="mod">
          <ac:chgData name="Matthew Watkins" userId="c6e5c2499e3619d7" providerId="LiveId" clId="{0DA47D2C-D094-45CE-B99B-5D3C27EF79AB}" dt="2022-08-17T20:41:37.915" v="8509" actId="20577"/>
          <ac:spMkLst>
            <pc:docMk/>
            <pc:sldMk cId="4016178206" sldId="284"/>
            <ac:spMk id="11" creationId="{7722CCCC-91C2-C154-F266-2E7C7F0A9115}"/>
          </ac:spMkLst>
        </pc:spChg>
        <pc:spChg chg="del mod">
          <ac:chgData name="Matthew Watkins" userId="c6e5c2499e3619d7" providerId="LiveId" clId="{0DA47D2C-D094-45CE-B99B-5D3C27EF79AB}" dt="2022-08-17T20:41:49.372" v="8511" actId="478"/>
          <ac:spMkLst>
            <pc:docMk/>
            <pc:sldMk cId="4016178206" sldId="284"/>
            <ac:spMk id="19" creationId="{E76FF54A-65A0-7C78-7AD3-8E688C4F75D7}"/>
          </ac:spMkLst>
        </pc:spChg>
      </pc:sldChg>
      <pc:sldChg chg="new del">
        <pc:chgData name="Matthew Watkins" userId="c6e5c2499e3619d7" providerId="LiveId" clId="{0DA47D2C-D094-45CE-B99B-5D3C27EF79AB}" dt="2022-08-17T19:32:14.154" v="6257" actId="47"/>
        <pc:sldMkLst>
          <pc:docMk/>
          <pc:sldMk cId="1710676773" sldId="285"/>
        </pc:sldMkLst>
      </pc:sldChg>
      <pc:sldChg chg="addSp delSp modSp add del mod">
        <pc:chgData name="Matthew Watkins" userId="c6e5c2499e3619d7" providerId="LiveId" clId="{0DA47D2C-D094-45CE-B99B-5D3C27EF79AB}" dt="2022-08-17T21:04:51.793" v="9831" actId="1076"/>
        <pc:sldMkLst>
          <pc:docMk/>
          <pc:sldMk cId="3212766728" sldId="286"/>
        </pc:sldMkLst>
        <pc:spChg chg="mod">
          <ac:chgData name="Matthew Watkins" userId="c6e5c2499e3619d7" providerId="LiveId" clId="{0DA47D2C-D094-45CE-B99B-5D3C27EF79AB}" dt="2022-08-17T21:01:45.219" v="9815" actId="20577"/>
          <ac:spMkLst>
            <pc:docMk/>
            <pc:sldMk cId="3212766728" sldId="286"/>
            <ac:spMk id="11" creationId="{7722CCCC-91C2-C154-F266-2E7C7F0A9115}"/>
          </ac:spMkLst>
        </pc:spChg>
        <pc:spChg chg="mod">
          <ac:chgData name="Matthew Watkins" userId="c6e5c2499e3619d7" providerId="LiveId" clId="{0DA47D2C-D094-45CE-B99B-5D3C27EF79AB}" dt="2022-08-17T21:01:52.110" v="9817" actId="20577"/>
          <ac:spMkLst>
            <pc:docMk/>
            <pc:sldMk cId="3212766728" sldId="286"/>
            <ac:spMk id="19" creationId="{E76FF54A-65A0-7C78-7AD3-8E688C4F75D7}"/>
          </ac:spMkLst>
        </pc:spChg>
        <pc:picChg chg="add del mod">
          <ac:chgData name="Matthew Watkins" userId="c6e5c2499e3619d7" providerId="LiveId" clId="{0DA47D2C-D094-45CE-B99B-5D3C27EF79AB}" dt="2022-08-17T21:04:50.939" v="9828" actId="478"/>
          <ac:picMkLst>
            <pc:docMk/>
            <pc:sldMk cId="3212766728" sldId="286"/>
            <ac:picMk id="2" creationId="{BDAA88B9-B027-79FE-6BED-00C74694AD1D}"/>
          </ac:picMkLst>
        </pc:picChg>
        <pc:picChg chg="add del mod">
          <ac:chgData name="Matthew Watkins" userId="c6e5c2499e3619d7" providerId="LiveId" clId="{0DA47D2C-D094-45CE-B99B-5D3C27EF79AB}" dt="2022-08-17T19:36:14.274" v="6788" actId="478"/>
          <ac:picMkLst>
            <pc:docMk/>
            <pc:sldMk cId="3212766728" sldId="286"/>
            <ac:picMk id="2050" creationId="{53D91C63-EF0F-9558-1275-9BFD2258CE8D}"/>
          </ac:picMkLst>
        </pc:picChg>
        <pc:picChg chg="add mod">
          <ac:chgData name="Matthew Watkins" userId="c6e5c2499e3619d7" providerId="LiveId" clId="{0DA47D2C-D094-45CE-B99B-5D3C27EF79AB}" dt="2022-08-17T21:01:54.348" v="9818" actId="1076"/>
          <ac:picMkLst>
            <pc:docMk/>
            <pc:sldMk cId="3212766728" sldId="286"/>
            <ac:picMk id="2052" creationId="{DBABD6E4-FF11-E270-3C12-D01A7113106E}"/>
          </ac:picMkLst>
        </pc:picChg>
        <pc:picChg chg="add del mod">
          <ac:chgData name="Matthew Watkins" userId="c6e5c2499e3619d7" providerId="LiveId" clId="{0DA47D2C-D094-45CE-B99B-5D3C27EF79AB}" dt="2022-08-17T19:36:32.123" v="6795"/>
          <ac:picMkLst>
            <pc:docMk/>
            <pc:sldMk cId="3212766728" sldId="286"/>
            <ac:picMk id="2054" creationId="{6B57525A-0789-4D35-F272-3DEAA196771E}"/>
          </ac:picMkLst>
        </pc:picChg>
        <pc:picChg chg="add mod">
          <ac:chgData name="Matthew Watkins" userId="c6e5c2499e3619d7" providerId="LiveId" clId="{0DA47D2C-D094-45CE-B99B-5D3C27EF79AB}" dt="2022-08-17T21:01:06.557" v="9804" actId="1076"/>
          <ac:picMkLst>
            <pc:docMk/>
            <pc:sldMk cId="3212766728" sldId="286"/>
            <ac:picMk id="2056" creationId="{E127EB1B-8DFA-1A4C-3960-901BDA10BA15}"/>
          </ac:picMkLst>
        </pc:picChg>
        <pc:picChg chg="add mod">
          <ac:chgData name="Matthew Watkins" userId="c6e5c2499e3619d7" providerId="LiveId" clId="{0DA47D2C-D094-45CE-B99B-5D3C27EF79AB}" dt="2022-08-17T21:01:04.597" v="9803" actId="1076"/>
          <ac:picMkLst>
            <pc:docMk/>
            <pc:sldMk cId="3212766728" sldId="286"/>
            <ac:picMk id="2058" creationId="{B6F39DD4-F0B0-FCD8-ED40-D35FBD521FF8}"/>
          </ac:picMkLst>
        </pc:picChg>
        <pc:picChg chg="add mod">
          <ac:chgData name="Matthew Watkins" userId="c6e5c2499e3619d7" providerId="LiveId" clId="{0DA47D2C-D094-45CE-B99B-5D3C27EF79AB}" dt="2022-08-17T21:04:51.793" v="9831" actId="1076"/>
          <ac:picMkLst>
            <pc:docMk/>
            <pc:sldMk cId="3212766728" sldId="286"/>
            <ac:picMk id="2060" creationId="{58D785A2-A670-13B9-F145-2156E62F6433}"/>
          </ac:picMkLst>
        </pc:picChg>
        <pc:picChg chg="add del mod">
          <ac:chgData name="Matthew Watkins" userId="c6e5c2499e3619d7" providerId="LiveId" clId="{0DA47D2C-D094-45CE-B99B-5D3C27EF79AB}" dt="2022-08-17T19:58:24.497" v="6826"/>
          <ac:picMkLst>
            <pc:docMk/>
            <pc:sldMk cId="3212766728" sldId="286"/>
            <ac:picMk id="2062" creationId="{47A420F3-1C96-080F-37A1-6F2B34988B43}"/>
          </ac:picMkLst>
        </pc:picChg>
        <pc:picChg chg="add mod">
          <ac:chgData name="Matthew Watkins" userId="c6e5c2499e3619d7" providerId="LiveId" clId="{0DA47D2C-D094-45CE-B99B-5D3C27EF79AB}" dt="2022-08-17T21:04:51.290" v="9830" actId="1076"/>
          <ac:picMkLst>
            <pc:docMk/>
            <pc:sldMk cId="3212766728" sldId="286"/>
            <ac:picMk id="2064" creationId="{48339ECB-2688-6760-C286-1F8C088EA54D}"/>
          </ac:picMkLst>
        </pc:picChg>
        <pc:picChg chg="add del mod">
          <ac:chgData name="Matthew Watkins" userId="c6e5c2499e3619d7" providerId="LiveId" clId="{0DA47D2C-D094-45CE-B99B-5D3C27EF79AB}" dt="2022-08-17T19:59:15.817" v="6836"/>
          <ac:picMkLst>
            <pc:docMk/>
            <pc:sldMk cId="3212766728" sldId="286"/>
            <ac:picMk id="2066" creationId="{CAD75746-251E-3EAA-EFCA-BEC5EFD5C00E}"/>
          </ac:picMkLst>
        </pc:picChg>
        <pc:picChg chg="add mod">
          <ac:chgData name="Matthew Watkins" userId="c6e5c2499e3619d7" providerId="LiveId" clId="{0DA47D2C-D094-45CE-B99B-5D3C27EF79AB}" dt="2022-08-17T21:01:03.828" v="9802" actId="1076"/>
          <ac:picMkLst>
            <pc:docMk/>
            <pc:sldMk cId="3212766728" sldId="286"/>
            <ac:picMk id="2068" creationId="{9CEA0793-254D-CD1D-1D6E-26E579C4673C}"/>
          </ac:picMkLst>
        </pc:picChg>
        <pc:picChg chg="del">
          <ac:chgData name="Matthew Watkins" userId="c6e5c2499e3619d7" providerId="LiveId" clId="{0DA47D2C-D094-45CE-B99B-5D3C27EF79AB}" dt="2022-08-17T19:32:17.210" v="6258" actId="478"/>
          <ac:picMkLst>
            <pc:docMk/>
            <pc:sldMk cId="3212766728" sldId="286"/>
            <ac:picMk id="7170" creationId="{13086130-AB52-121F-6D5D-BBE1831762A1}"/>
          </ac:picMkLst>
        </pc:picChg>
        <pc:picChg chg="del">
          <ac:chgData name="Matthew Watkins" userId="c6e5c2499e3619d7" providerId="LiveId" clId="{0DA47D2C-D094-45CE-B99B-5D3C27EF79AB}" dt="2022-08-17T19:32:17.865" v="6259" actId="478"/>
          <ac:picMkLst>
            <pc:docMk/>
            <pc:sldMk cId="3212766728" sldId="286"/>
            <ac:picMk id="7172" creationId="{974CB2AA-3CDE-A3E2-FC9C-2B440C465062}"/>
          </ac:picMkLst>
        </pc:picChg>
        <pc:picChg chg="del">
          <ac:chgData name="Matthew Watkins" userId="c6e5c2499e3619d7" providerId="LiveId" clId="{0DA47D2C-D094-45CE-B99B-5D3C27EF79AB}" dt="2022-08-17T19:32:18.566" v="6260" actId="478"/>
          <ac:picMkLst>
            <pc:docMk/>
            <pc:sldMk cId="3212766728" sldId="286"/>
            <ac:picMk id="7174" creationId="{3A66B2EF-BC4D-BC79-E992-CB978D5E02C6}"/>
          </ac:picMkLst>
        </pc:picChg>
      </pc:sldChg>
      <pc:sldChg chg="new del">
        <pc:chgData name="Matthew Watkins" userId="c6e5c2499e3619d7" providerId="LiveId" clId="{0DA47D2C-D094-45CE-B99B-5D3C27EF79AB}" dt="2022-08-17T20:06:55.692" v="7156" actId="47"/>
        <pc:sldMkLst>
          <pc:docMk/>
          <pc:sldMk cId="55312241" sldId="287"/>
        </pc:sldMkLst>
      </pc:sldChg>
      <pc:sldChg chg="modSp add mod">
        <pc:chgData name="Matthew Watkins" userId="c6e5c2499e3619d7" providerId="LiveId" clId="{0DA47D2C-D094-45CE-B99B-5D3C27EF79AB}" dt="2022-08-17T20:27:30.913" v="7588" actId="5793"/>
        <pc:sldMkLst>
          <pc:docMk/>
          <pc:sldMk cId="2747195266" sldId="287"/>
        </pc:sldMkLst>
        <pc:spChg chg="mod">
          <ac:chgData name="Matthew Watkins" userId="c6e5c2499e3619d7" providerId="LiveId" clId="{0DA47D2C-D094-45CE-B99B-5D3C27EF79AB}" dt="2022-08-17T20:27:30.913" v="7588" actId="5793"/>
          <ac:spMkLst>
            <pc:docMk/>
            <pc:sldMk cId="2747195266" sldId="287"/>
            <ac:spMk id="11" creationId="{7722CCCC-91C2-C154-F266-2E7C7F0A9115}"/>
          </ac:spMkLst>
        </pc:spChg>
      </pc:sldChg>
      <pc:sldChg chg="new del">
        <pc:chgData name="Matthew Watkins" userId="c6e5c2499e3619d7" providerId="LiveId" clId="{0DA47D2C-D094-45CE-B99B-5D3C27EF79AB}" dt="2022-08-17T20:27:16.488" v="7525" actId="680"/>
        <pc:sldMkLst>
          <pc:docMk/>
          <pc:sldMk cId="3805114127" sldId="287"/>
        </pc:sldMkLst>
      </pc:sldChg>
      <pc:sldChg chg="modSp add mod">
        <pc:chgData name="Matthew Watkins" userId="c6e5c2499e3619d7" providerId="LiveId" clId="{0DA47D2C-D094-45CE-B99B-5D3C27EF79AB}" dt="2022-08-17T20:27:54.758" v="7651" actId="20577"/>
        <pc:sldMkLst>
          <pc:docMk/>
          <pc:sldMk cId="1315890549" sldId="288"/>
        </pc:sldMkLst>
        <pc:spChg chg="mod">
          <ac:chgData name="Matthew Watkins" userId="c6e5c2499e3619d7" providerId="LiveId" clId="{0DA47D2C-D094-45CE-B99B-5D3C27EF79AB}" dt="2022-08-17T20:27:54.758" v="7651" actId="20577"/>
          <ac:spMkLst>
            <pc:docMk/>
            <pc:sldMk cId="1315890549" sldId="288"/>
            <ac:spMk id="11" creationId="{7722CCCC-91C2-C154-F266-2E7C7F0A9115}"/>
          </ac:spMkLst>
        </pc:spChg>
      </pc:sldChg>
      <pc:sldChg chg="new del">
        <pc:chgData name="Matthew Watkins" userId="c6e5c2499e3619d7" providerId="LiveId" clId="{0DA47D2C-D094-45CE-B99B-5D3C27EF79AB}" dt="2022-08-17T20:27:36.795" v="7590" actId="680"/>
        <pc:sldMkLst>
          <pc:docMk/>
          <pc:sldMk cId="2866891549" sldId="288"/>
        </pc:sldMkLst>
      </pc:sldChg>
      <pc:sldChg chg="new del">
        <pc:chgData name="Matthew Watkins" userId="c6e5c2499e3619d7" providerId="LiveId" clId="{0DA47D2C-D094-45CE-B99B-5D3C27EF79AB}" dt="2022-08-17T20:28:14.522" v="7653" actId="680"/>
        <pc:sldMkLst>
          <pc:docMk/>
          <pc:sldMk cId="3027963950" sldId="289"/>
        </pc:sldMkLst>
      </pc:sldChg>
      <pc:sldChg chg="modSp add mod">
        <pc:chgData name="Matthew Watkins" userId="c6e5c2499e3619d7" providerId="LiveId" clId="{0DA47D2C-D094-45CE-B99B-5D3C27EF79AB}" dt="2022-08-17T20:28:30.451" v="7682" actId="20577"/>
        <pc:sldMkLst>
          <pc:docMk/>
          <pc:sldMk cId="3227935422" sldId="289"/>
        </pc:sldMkLst>
        <pc:spChg chg="mod">
          <ac:chgData name="Matthew Watkins" userId="c6e5c2499e3619d7" providerId="LiveId" clId="{0DA47D2C-D094-45CE-B99B-5D3C27EF79AB}" dt="2022-08-17T20:28:30.451" v="7682" actId="20577"/>
          <ac:spMkLst>
            <pc:docMk/>
            <pc:sldMk cId="3227935422" sldId="289"/>
            <ac:spMk id="11" creationId="{7722CCCC-91C2-C154-F266-2E7C7F0A9115}"/>
          </ac:spMkLst>
        </pc:spChg>
      </pc:sldChg>
      <pc:sldChg chg="new del">
        <pc:chgData name="Matthew Watkins" userId="c6e5c2499e3619d7" providerId="LiveId" clId="{0DA47D2C-D094-45CE-B99B-5D3C27EF79AB}" dt="2022-08-17T20:31:10.462" v="7897" actId="47"/>
        <pc:sldMkLst>
          <pc:docMk/>
          <pc:sldMk cId="3656457733" sldId="290"/>
        </pc:sldMkLst>
      </pc:sldChg>
      <pc:sldChg chg="modSp add mod">
        <pc:chgData name="Matthew Watkins" userId="c6e5c2499e3619d7" providerId="LiveId" clId="{0DA47D2C-D094-45CE-B99B-5D3C27EF79AB}" dt="2022-08-17T20:31:23.916" v="7937" actId="20577"/>
        <pc:sldMkLst>
          <pc:docMk/>
          <pc:sldMk cId="3149271421" sldId="291"/>
        </pc:sldMkLst>
        <pc:spChg chg="mod">
          <ac:chgData name="Matthew Watkins" userId="c6e5c2499e3619d7" providerId="LiveId" clId="{0DA47D2C-D094-45CE-B99B-5D3C27EF79AB}" dt="2022-08-17T20:31:23.916" v="7937" actId="20577"/>
          <ac:spMkLst>
            <pc:docMk/>
            <pc:sldMk cId="3149271421" sldId="291"/>
            <ac:spMk id="11" creationId="{7722CCCC-91C2-C154-F266-2E7C7F0A9115}"/>
          </ac:spMkLst>
        </pc:spChg>
      </pc:sldChg>
      <pc:sldChg chg="modSp add mod">
        <pc:chgData name="Matthew Watkins" userId="c6e5c2499e3619d7" providerId="LiveId" clId="{0DA47D2C-D094-45CE-B99B-5D3C27EF79AB}" dt="2022-08-18T22:42:44.474" v="18000" actId="20577"/>
        <pc:sldMkLst>
          <pc:docMk/>
          <pc:sldMk cId="415053742" sldId="292"/>
        </pc:sldMkLst>
        <pc:spChg chg="mod">
          <ac:chgData name="Matthew Watkins" userId="c6e5c2499e3619d7" providerId="LiveId" clId="{0DA47D2C-D094-45CE-B99B-5D3C27EF79AB}" dt="2022-08-18T20:16:24.199" v="17126" actId="20577"/>
          <ac:spMkLst>
            <pc:docMk/>
            <pc:sldMk cId="415053742" sldId="292"/>
            <ac:spMk id="2" creationId="{D90EF1E2-C338-AAAA-FA3A-C3046C83FB78}"/>
          </ac:spMkLst>
        </pc:spChg>
        <pc:spChg chg="mod">
          <ac:chgData name="Matthew Watkins" userId="c6e5c2499e3619d7" providerId="LiveId" clId="{0DA47D2C-D094-45CE-B99B-5D3C27EF79AB}" dt="2022-08-18T22:42:44.474" v="18000" actId="20577"/>
          <ac:spMkLst>
            <pc:docMk/>
            <pc:sldMk cId="415053742" sldId="292"/>
            <ac:spMk id="3" creationId="{A0529544-37C9-4169-537D-557E33E5A087}"/>
          </ac:spMkLst>
        </pc:spChg>
      </pc:sldChg>
      <pc:sldChg chg="new del">
        <pc:chgData name="Matthew Watkins" userId="c6e5c2499e3619d7" providerId="LiveId" clId="{0DA47D2C-D094-45CE-B99B-5D3C27EF79AB}" dt="2022-08-17T20:46:33.026" v="8907" actId="47"/>
        <pc:sldMkLst>
          <pc:docMk/>
          <pc:sldMk cId="666831818" sldId="293"/>
        </pc:sldMkLst>
      </pc:sldChg>
      <pc:sldChg chg="new del">
        <pc:chgData name="Matthew Watkins" userId="c6e5c2499e3619d7" providerId="LiveId" clId="{0DA47D2C-D094-45CE-B99B-5D3C27EF79AB}" dt="2022-08-17T20:47:10.220" v="8909" actId="680"/>
        <pc:sldMkLst>
          <pc:docMk/>
          <pc:sldMk cId="1203243150" sldId="293"/>
        </pc:sldMkLst>
      </pc:sldChg>
      <pc:sldChg chg="new del">
        <pc:chgData name="Matthew Watkins" userId="c6e5c2499e3619d7" providerId="LiveId" clId="{0DA47D2C-D094-45CE-B99B-5D3C27EF79AB}" dt="2022-08-17T20:47:35.439" v="8912" actId="47"/>
        <pc:sldMkLst>
          <pc:docMk/>
          <pc:sldMk cId="1799320927" sldId="293"/>
        </pc:sldMkLst>
      </pc:sldChg>
      <pc:sldChg chg="addSp delSp modSp add mod modNotesTx">
        <pc:chgData name="Matthew Watkins" userId="c6e5c2499e3619d7" providerId="LiveId" clId="{0DA47D2C-D094-45CE-B99B-5D3C27EF79AB}" dt="2022-08-18T20:01:46.220" v="16050" actId="20577"/>
        <pc:sldMkLst>
          <pc:docMk/>
          <pc:sldMk cId="1817514373" sldId="294"/>
        </pc:sldMkLst>
        <pc:spChg chg="mod">
          <ac:chgData name="Matthew Watkins" userId="c6e5c2499e3619d7" providerId="LiveId" clId="{0DA47D2C-D094-45CE-B99B-5D3C27EF79AB}" dt="2022-08-17T20:50:39.932" v="9122" actId="1076"/>
          <ac:spMkLst>
            <pc:docMk/>
            <pc:sldMk cId="1817514373" sldId="294"/>
            <ac:spMk id="2" creationId="{EEC141D0-FB20-F0A2-ED24-9F959D435F11}"/>
          </ac:spMkLst>
        </pc:spChg>
        <pc:spChg chg="del mod">
          <ac:chgData name="Matthew Watkins" userId="c6e5c2499e3619d7" providerId="LiveId" clId="{0DA47D2C-D094-45CE-B99B-5D3C27EF79AB}" dt="2022-08-17T20:50:02.903" v="9116" actId="478"/>
          <ac:spMkLst>
            <pc:docMk/>
            <pc:sldMk cId="1817514373" sldId="294"/>
            <ac:spMk id="3" creationId="{AAD54616-C760-1582-39A5-30A97BEB9784}"/>
          </ac:spMkLst>
        </pc:spChg>
        <pc:picChg chg="del">
          <ac:chgData name="Matthew Watkins" userId="c6e5c2499e3619d7" providerId="LiveId" clId="{0DA47D2C-D094-45CE-B99B-5D3C27EF79AB}" dt="2022-08-17T20:47:49.250" v="8959" actId="478"/>
          <ac:picMkLst>
            <pc:docMk/>
            <pc:sldMk cId="1817514373" sldId="294"/>
            <ac:picMk id="1026" creationId="{11A84653-638C-B9D0-A772-146DA81B4572}"/>
          </ac:picMkLst>
        </pc:picChg>
        <pc:picChg chg="add mod">
          <ac:chgData name="Matthew Watkins" userId="c6e5c2499e3619d7" providerId="LiveId" clId="{0DA47D2C-D094-45CE-B99B-5D3C27EF79AB}" dt="2022-08-17T20:53:01.666" v="9134" actId="14100"/>
          <ac:picMkLst>
            <pc:docMk/>
            <pc:sldMk cId="1817514373" sldId="294"/>
            <ac:picMk id="3074" creationId="{14CDA2B5-7408-7840-3359-5863D5A04A0D}"/>
          </ac:picMkLst>
        </pc:picChg>
        <pc:picChg chg="add mod">
          <ac:chgData name="Matthew Watkins" userId="c6e5c2499e3619d7" providerId="LiveId" clId="{0DA47D2C-D094-45CE-B99B-5D3C27EF79AB}" dt="2022-08-17T20:54:11.861" v="9138" actId="14100"/>
          <ac:picMkLst>
            <pc:docMk/>
            <pc:sldMk cId="1817514373" sldId="294"/>
            <ac:picMk id="3076" creationId="{B37F62C1-8B52-F197-3BEC-24E2F4A2D831}"/>
          </ac:picMkLst>
        </pc:picChg>
        <pc:picChg chg="add mod">
          <ac:chgData name="Matthew Watkins" userId="c6e5c2499e3619d7" providerId="LiveId" clId="{0DA47D2C-D094-45CE-B99B-5D3C27EF79AB}" dt="2022-08-17T20:52:55.096" v="9131" actId="1076"/>
          <ac:picMkLst>
            <pc:docMk/>
            <pc:sldMk cId="1817514373" sldId="294"/>
            <ac:picMk id="3078" creationId="{FCAD5820-3019-C004-1E37-6C39A840B128}"/>
          </ac:picMkLst>
        </pc:picChg>
        <pc:picChg chg="add mod">
          <ac:chgData name="Matthew Watkins" userId="c6e5c2499e3619d7" providerId="LiveId" clId="{0DA47D2C-D094-45CE-B99B-5D3C27EF79AB}" dt="2022-08-17T20:54:19.365" v="9139" actId="14100"/>
          <ac:picMkLst>
            <pc:docMk/>
            <pc:sldMk cId="1817514373" sldId="294"/>
            <ac:picMk id="3080" creationId="{5AC17A03-E867-A300-7834-26316FB01FD2}"/>
          </ac:picMkLst>
        </pc:picChg>
      </pc:sldChg>
      <pc:sldChg chg="addSp delSp modSp new mod">
        <pc:chgData name="Matthew Watkins" userId="c6e5c2499e3619d7" providerId="LiveId" clId="{0DA47D2C-D094-45CE-B99B-5D3C27EF79AB}" dt="2022-08-18T18:54:57.684" v="9862" actId="1076"/>
        <pc:sldMkLst>
          <pc:docMk/>
          <pc:sldMk cId="2949252974" sldId="295"/>
        </pc:sldMkLst>
        <pc:spChg chg="add mod">
          <ac:chgData name="Matthew Watkins" userId="c6e5c2499e3619d7" providerId="LiveId" clId="{0DA47D2C-D094-45CE-B99B-5D3C27EF79AB}" dt="2022-08-18T18:54:57.684" v="9862" actId="1076"/>
          <ac:spMkLst>
            <pc:docMk/>
            <pc:sldMk cId="2949252974" sldId="295"/>
            <ac:spMk id="3" creationId="{39BB4C9D-8445-51C4-949A-D2BE719FC6FF}"/>
          </ac:spMkLst>
        </pc:spChg>
        <pc:picChg chg="add del mod">
          <ac:chgData name="Matthew Watkins" userId="c6e5c2499e3619d7" providerId="LiveId" clId="{0DA47D2C-D094-45CE-B99B-5D3C27EF79AB}" dt="2022-08-18T18:54:17.303" v="9842" actId="478"/>
          <ac:picMkLst>
            <pc:docMk/>
            <pc:sldMk cId="2949252974" sldId="295"/>
            <ac:picMk id="1026" creationId="{71C1F66A-82DA-A846-1976-A42CAF28C989}"/>
          </ac:picMkLst>
        </pc:picChg>
        <pc:picChg chg="add mod">
          <ac:chgData name="Matthew Watkins" userId="c6e5c2499e3619d7" providerId="LiveId" clId="{0DA47D2C-D094-45CE-B99B-5D3C27EF79AB}" dt="2022-08-18T18:54:46.132" v="9861" actId="1076"/>
          <ac:picMkLst>
            <pc:docMk/>
            <pc:sldMk cId="2949252974" sldId="295"/>
            <ac:picMk id="1028" creationId="{85CDADCE-4EEA-D2A1-17CC-A12476AF5747}"/>
          </ac:picMkLst>
        </pc:picChg>
      </pc:sldChg>
      <pc:sldChg chg="addSp modSp new mod">
        <pc:chgData name="Matthew Watkins" userId="c6e5c2499e3619d7" providerId="LiveId" clId="{0DA47D2C-D094-45CE-B99B-5D3C27EF79AB}" dt="2022-08-18T22:47:36.639" v="18577" actId="20577"/>
        <pc:sldMkLst>
          <pc:docMk/>
          <pc:sldMk cId="1338257711" sldId="296"/>
        </pc:sldMkLst>
        <pc:spChg chg="mod">
          <ac:chgData name="Matthew Watkins" userId="c6e5c2499e3619d7" providerId="LiveId" clId="{0DA47D2C-D094-45CE-B99B-5D3C27EF79AB}" dt="2022-08-18T22:42:31.719" v="17951" actId="20577"/>
          <ac:spMkLst>
            <pc:docMk/>
            <pc:sldMk cId="1338257711" sldId="296"/>
            <ac:spMk id="2" creationId="{D6D18A5E-949E-0AE8-D4F6-1D7D836989BB}"/>
          </ac:spMkLst>
        </pc:spChg>
        <pc:spChg chg="mod">
          <ac:chgData name="Matthew Watkins" userId="c6e5c2499e3619d7" providerId="LiveId" clId="{0DA47D2C-D094-45CE-B99B-5D3C27EF79AB}" dt="2022-08-18T22:47:36.639" v="18577" actId="20577"/>
          <ac:spMkLst>
            <pc:docMk/>
            <pc:sldMk cId="1338257711" sldId="296"/>
            <ac:spMk id="3" creationId="{50CEBF93-DFD6-1F76-10E6-318E7660EB3F}"/>
          </ac:spMkLst>
        </pc:spChg>
        <pc:picChg chg="add mod">
          <ac:chgData name="Matthew Watkins" userId="c6e5c2499e3619d7" providerId="LiveId" clId="{0DA47D2C-D094-45CE-B99B-5D3C27EF79AB}" dt="2022-08-18T22:32:10.763" v="17298" actId="14100"/>
          <ac:picMkLst>
            <pc:docMk/>
            <pc:sldMk cId="1338257711" sldId="296"/>
            <ac:picMk id="2050" creationId="{D5845294-FCF6-F307-3E3B-227976104986}"/>
          </ac:picMkLst>
        </pc:picChg>
        <pc:picChg chg="add mod">
          <ac:chgData name="Matthew Watkins" userId="c6e5c2499e3619d7" providerId="LiveId" clId="{0DA47D2C-D094-45CE-B99B-5D3C27EF79AB}" dt="2022-08-18T22:32:26.801" v="17302" actId="1076"/>
          <ac:picMkLst>
            <pc:docMk/>
            <pc:sldMk cId="1338257711" sldId="296"/>
            <ac:picMk id="2052" creationId="{FDC301F9-8CF3-782D-7BC9-268383C7DA5A}"/>
          </ac:picMkLst>
        </pc:picChg>
      </pc:sldChg>
      <pc:sldChg chg="modSp new mod">
        <pc:chgData name="Matthew Watkins" userId="c6e5c2499e3619d7" providerId="LiveId" clId="{0DA47D2C-D094-45CE-B99B-5D3C27EF79AB}" dt="2022-08-18T20:07:39.154" v="16143" actId="20577"/>
        <pc:sldMkLst>
          <pc:docMk/>
          <pc:sldMk cId="746455135" sldId="297"/>
        </pc:sldMkLst>
        <pc:spChg chg="mod">
          <ac:chgData name="Matthew Watkins" userId="c6e5c2499e3619d7" providerId="LiveId" clId="{0DA47D2C-D094-45CE-B99B-5D3C27EF79AB}" dt="2022-08-18T20:07:39.154" v="16143" actId="20577"/>
          <ac:spMkLst>
            <pc:docMk/>
            <pc:sldMk cId="746455135" sldId="297"/>
            <ac:spMk id="2" creationId="{43A528DD-329D-5E41-D006-F75847660A53}"/>
          </ac:spMkLst>
        </pc:spChg>
      </pc:sldChg>
      <pc:sldChg chg="modSp new mod">
        <pc:chgData name="Matthew Watkins" userId="c6e5c2499e3619d7" providerId="LiveId" clId="{0DA47D2C-D094-45CE-B99B-5D3C27EF79AB}" dt="2022-08-18T20:13:18.439" v="17105" actId="20577"/>
        <pc:sldMkLst>
          <pc:docMk/>
          <pc:sldMk cId="2412049733" sldId="298"/>
        </pc:sldMkLst>
        <pc:spChg chg="mod">
          <ac:chgData name="Matthew Watkins" userId="c6e5c2499e3619d7" providerId="LiveId" clId="{0DA47D2C-D094-45CE-B99B-5D3C27EF79AB}" dt="2022-08-18T20:07:56.373" v="16205" actId="20577"/>
          <ac:spMkLst>
            <pc:docMk/>
            <pc:sldMk cId="2412049733" sldId="298"/>
            <ac:spMk id="2" creationId="{674C6759-4E67-BCDA-280F-5A0EAEBFE47E}"/>
          </ac:spMkLst>
        </pc:spChg>
        <pc:spChg chg="mod">
          <ac:chgData name="Matthew Watkins" userId="c6e5c2499e3619d7" providerId="LiveId" clId="{0DA47D2C-D094-45CE-B99B-5D3C27EF79AB}" dt="2022-08-18T20:13:18.439" v="17105" actId="20577"/>
          <ac:spMkLst>
            <pc:docMk/>
            <pc:sldMk cId="2412049733" sldId="298"/>
            <ac:spMk id="3" creationId="{1654D8F3-5A1F-3C7C-DEEE-C7EBC1F86577}"/>
          </ac:spMkLst>
        </pc:spChg>
      </pc:sldChg>
      <pc:sldChg chg="addSp delSp modSp new mod modNotesTx">
        <pc:chgData name="Matthew Watkins" userId="c6e5c2499e3619d7" providerId="LiveId" clId="{0DA47D2C-D094-45CE-B99B-5D3C27EF79AB}" dt="2022-08-18T22:53:24.773" v="18613" actId="20577"/>
        <pc:sldMkLst>
          <pc:docMk/>
          <pc:sldMk cId="1174722101" sldId="299"/>
        </pc:sldMkLst>
        <pc:spChg chg="mod">
          <ac:chgData name="Matthew Watkins" userId="c6e5c2499e3619d7" providerId="LiveId" clId="{0DA47D2C-D094-45CE-B99B-5D3C27EF79AB}" dt="2022-08-18T22:53:24.773" v="18613" actId="20577"/>
          <ac:spMkLst>
            <pc:docMk/>
            <pc:sldMk cId="1174722101" sldId="299"/>
            <ac:spMk id="2" creationId="{AC8DAEB6-A2E1-8A3F-9ED5-DF856CE2D638}"/>
          </ac:spMkLst>
        </pc:spChg>
        <pc:spChg chg="del">
          <ac:chgData name="Matthew Watkins" userId="c6e5c2499e3619d7" providerId="LiveId" clId="{0DA47D2C-D094-45CE-B99B-5D3C27EF79AB}" dt="2022-08-18T22:43:44.288" v="18071" actId="478"/>
          <ac:spMkLst>
            <pc:docMk/>
            <pc:sldMk cId="1174722101" sldId="299"/>
            <ac:spMk id="3" creationId="{08CBBAAD-A179-7F68-2109-F7566D45F836}"/>
          </ac:spMkLst>
        </pc:spChg>
        <pc:picChg chg="add mod">
          <ac:chgData name="Matthew Watkins" userId="c6e5c2499e3619d7" providerId="LiveId" clId="{0DA47D2C-D094-45CE-B99B-5D3C27EF79AB}" dt="2022-08-18T22:44:34.809" v="18101" actId="1076"/>
          <ac:picMkLst>
            <pc:docMk/>
            <pc:sldMk cId="1174722101" sldId="299"/>
            <ac:picMk id="3074" creationId="{103E97BF-69BF-F745-84F7-7AAF7963E4E4}"/>
          </ac:picMkLst>
        </pc:picChg>
        <pc:picChg chg="add mod">
          <ac:chgData name="Matthew Watkins" userId="c6e5c2499e3619d7" providerId="LiveId" clId="{0DA47D2C-D094-45CE-B99B-5D3C27EF79AB}" dt="2022-08-18T22:44:40.459" v="18105" actId="1076"/>
          <ac:picMkLst>
            <pc:docMk/>
            <pc:sldMk cId="1174722101" sldId="299"/>
            <ac:picMk id="3076" creationId="{DF8ED3B2-5051-9406-86E6-ED14308FBBB7}"/>
          </ac:picMkLst>
        </pc:picChg>
      </pc:sldChg>
    </pc:docChg>
  </pc:docChgLst>
  <pc:docChgLst>
    <pc:chgData name="Matthew Watkins" userId="c6e5c2499e3619d7" providerId="LiveId" clId="{38604651-72DE-4810-9915-B5AAC9815E54}"/>
    <pc:docChg chg="custSel addSld modSld">
      <pc:chgData name="Matthew Watkins" userId="c6e5c2499e3619d7" providerId="LiveId" clId="{38604651-72DE-4810-9915-B5AAC9815E54}" dt="2022-07-14T12:28:52.513" v="68" actId="6549"/>
      <pc:docMkLst>
        <pc:docMk/>
      </pc:docMkLst>
      <pc:sldChg chg="modSp mod">
        <pc:chgData name="Matthew Watkins" userId="c6e5c2499e3619d7" providerId="LiveId" clId="{38604651-72DE-4810-9915-B5AAC9815E54}" dt="2022-07-14T12:28:11.621" v="17" actId="20577"/>
        <pc:sldMkLst>
          <pc:docMk/>
          <pc:sldMk cId="2238733418" sldId="269"/>
        </pc:sldMkLst>
        <pc:spChg chg="mod">
          <ac:chgData name="Matthew Watkins" userId="c6e5c2499e3619d7" providerId="LiveId" clId="{38604651-72DE-4810-9915-B5AAC9815E54}" dt="2022-07-14T12:28:11.621" v="17" actId="20577"/>
          <ac:spMkLst>
            <pc:docMk/>
            <pc:sldMk cId="2238733418" sldId="269"/>
            <ac:spMk id="11" creationId="{7722CCCC-91C2-C154-F266-2E7C7F0A9115}"/>
          </ac:spMkLst>
        </pc:spChg>
      </pc:sldChg>
      <pc:sldChg chg="modSp add mod">
        <pc:chgData name="Matthew Watkins" userId="c6e5c2499e3619d7" providerId="LiveId" clId="{38604651-72DE-4810-9915-B5AAC9815E54}" dt="2022-07-14T12:28:52.513" v="68" actId="6549"/>
        <pc:sldMkLst>
          <pc:docMk/>
          <pc:sldMk cId="3849562722" sldId="270"/>
        </pc:sldMkLst>
        <pc:spChg chg="mod">
          <ac:chgData name="Matthew Watkins" userId="c6e5c2499e3619d7" providerId="LiveId" clId="{38604651-72DE-4810-9915-B5AAC9815E54}" dt="2022-07-14T12:28:42.364" v="66" actId="20577"/>
          <ac:spMkLst>
            <pc:docMk/>
            <pc:sldMk cId="3849562722" sldId="270"/>
            <ac:spMk id="11" creationId="{7722CCCC-91C2-C154-F266-2E7C7F0A9115}"/>
          </ac:spMkLst>
        </pc:spChg>
        <pc:spChg chg="mod">
          <ac:chgData name="Matthew Watkins" userId="c6e5c2499e3619d7" providerId="LiveId" clId="{38604651-72DE-4810-9915-B5AAC9815E54}" dt="2022-07-14T12:28:52.513" v="68" actId="6549"/>
          <ac:spMkLst>
            <pc:docMk/>
            <pc:sldMk cId="3849562722" sldId="270"/>
            <ac:spMk id="19" creationId="{E76FF54A-65A0-7C78-7AD3-8E688C4F75D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EE9581-007D-4848-8BB3-1AF5F9236C6F}" type="datetimeFigureOut">
              <a:rPr lang="en-GB" smtClean="0"/>
              <a:t>24/08/2022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D03A2-1138-4582-851D-552D6BDAAF38}" type="slidenum">
              <a:rPr lang="en-GB" smtClean="0"/>
              <a:t>‹#›</a:t>
            </a:fld>
            <a:endParaRPr lang="en-GB"/>
          </a:p>
        </p:txBody>
      </p:sp>
    </p:spTree>
    <p:extLst>
      <p:ext uri="{BB962C8B-B14F-4D97-AF65-F5344CB8AC3E}">
        <p14:creationId xmlns:p14="http://schemas.microsoft.com/office/powerpoint/2010/main" val="446473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Greta Thunberg (born 3</a:t>
            </a:r>
            <a:r>
              <a:rPr lang="en-US" baseline="30000" dirty="0"/>
              <a:t>rd</a:t>
            </a:r>
            <a:r>
              <a:rPr lang="en-US" dirty="0"/>
              <a:t> January 2003) is a Swedish environmental activist who is well known for challenging world leaders to take action on climate change. In August 2018, when she was 15, she started to spend her Friday’s outside the Swedish Parliament to call for stronger action on climate change, by holding up a sign reading “School strike for climate.” She began to be notice by other students, who joined her on climate strikes under the name “Fridays for Future.” This lead to world-wide protests by over students in major cities – which got the attention of politicians.  Greta was travelled around the world speaking to politicians – including the UK. She was invited to speak at the 2019 UN Climate summit. To avoid cardon-intensive flying, she said to North America in a carbon neutral yacht. She has been honest and open upon her diagnosis of ‘Asperger’s syndrome’ and ‘OCD’ – she describes autism as a ‘super-power’ that allows her to speak honestly. She is the youngest person to win ‘Times Person of The Year’ and has been nominated for the Nobel Peace Prize in 2019, 2020, and 2021.</a:t>
            </a:r>
          </a:p>
          <a:p>
            <a:pPr marL="228600" indent="-228600">
              <a:buFont typeface="+mj-lt"/>
              <a:buAutoNum type="arabicPeriod"/>
            </a:pPr>
            <a:endParaRPr lang="en-US" dirty="0"/>
          </a:p>
          <a:p>
            <a:pPr marL="228600" indent="-228600">
              <a:buFont typeface="+mj-lt"/>
              <a:buAutoNum type="arabicPeriod"/>
            </a:pPr>
            <a:r>
              <a:rPr lang="en-US" dirty="0"/>
              <a:t>2. Malala Yousafzai: Malala was born in Mingora, Pakistan on 12 July 1997. Pakistan is a strict Muslim country. Some Muslims think that girls and women should not be educated. Malala’s father (Ziauddin Yousafzai) wanted to give Malala every opportunity a boy would have had. Yousafzai ran an all girls school in the village, which Malala attended. However, in 2008, the Taliban took control of the Swat Valley where Malala and her family lived. They tried to ban television, music and girls attending school, but Malala spoke out on behalf of girls saying it was her right to learn – and she began to get recognised for her good work. However, this made her a Taliban target. Death threats were published against her in newspapers, on social media, and threats were slipped under her door. On 9 October 2012, when Malala was 15 and taking exams, a Taliban gunman boarded a bus she was talking home. The Taliban gunman shot Malala – the bullet passed through her eye, through her head, and into her shoulder. She was rushed to hospital in Peshawar, and then later transferred to the Queen Elizabeth Hospital in Birmingham, which specialized in treating military personnel injured in public.  Malala recovered, and rather than backing down continued to speak out for women’s right to education. Malala took her GSCE’s in August 2015, and got 6A*s and 4 A’s, too her A levels and went onto study at Oxford University to study PPE. Malala has set up many schools and funds for girls eduction. In 2014, Malala was the youngest person ever to be awarded the Nobel Peace Prize at 17 years old. (See: https://malala.org/malalas-story) </a:t>
            </a:r>
          </a:p>
          <a:p>
            <a:pPr marL="228600" indent="-228600">
              <a:buFont typeface="+mj-lt"/>
              <a:buAutoNum type="arabicPeriod"/>
            </a:pPr>
            <a:endParaRPr lang="en-US" dirty="0"/>
          </a:p>
          <a:p>
            <a:pPr marL="228600" indent="-228600">
              <a:buFont typeface="+mj-lt"/>
              <a:buAutoNum type="arabicPeriod"/>
            </a:pPr>
            <a:r>
              <a:rPr lang="en-US" dirty="0"/>
              <a:t>Marcus Rashford MBE: Marcus Rashford (born 31 October 1997) is an English professional footballer, who plays as striker for Manchester United, and the National England Team. In October 2019, he helped set up the In the Box campaign, to give homeless people essential items over Christmas, and went with his mother to homeless shelters and children’s homes to delivery the parcels. In March 2020, Rashford spoke out against Boris Johnson and Conservative Governments decision not to provide support for children who were on free school meals during the Covid-19 lockdown. Many parents could not afford to feed their children, and could not go out to work. Out of his own pocket Marcus he donated money to FareShare and they fed over 3 million children who were not getting school meals, attended community centers, and school breakfast clubs. Because of Rashfords actions, the government were shamed into changing their policy. However, the government packages were inadequate to meet the nutritional needs of students. Rashfood again used his social media to get Boris Johnson to review and improve the food.  Rashford then went on to encourage 100 business, charities and local councils to feed the hungry during lockdown, and raised £2.7 million for food poverty causes.</a:t>
            </a:r>
          </a:p>
          <a:p>
            <a:pPr marL="228600" indent="-228600">
              <a:buFont typeface="+mj-lt"/>
              <a:buAutoNum type="arabicPeriod"/>
            </a:pPr>
            <a:endParaRPr lang="en-US" dirty="0"/>
          </a:p>
          <a:p>
            <a:pPr marL="228600" indent="-228600">
              <a:buFont typeface="+mj-lt"/>
              <a:buAutoNum type="arabicPeriod"/>
            </a:pPr>
            <a:r>
              <a:rPr lang="en-US" dirty="0"/>
              <a:t>Seth Burke </a:t>
            </a:r>
          </a:p>
          <a:p>
            <a:pPr marL="228600" indent="-228600">
              <a:buFont typeface="+mj-lt"/>
              <a:buAutoNum type="arabicPeriod"/>
            </a:pPr>
            <a:endParaRPr lang="en-US" dirty="0"/>
          </a:p>
          <a:p>
            <a:endParaRPr lang="en-US" dirty="0"/>
          </a:p>
          <a:p>
            <a:endParaRPr lang="en-US" dirty="0"/>
          </a:p>
          <a:p>
            <a:endParaRPr lang="en-US" dirty="0"/>
          </a:p>
          <a:p>
            <a:endParaRPr lang="en-US" dirty="0"/>
          </a:p>
          <a:p>
            <a:r>
              <a:rPr lang="en-US" dirty="0"/>
              <a:t>These campaigners were taken from “The Right Ideas? United Nations Convention on the Rights of the Child.” For an excellent resource of Children’s Rights the UNCRC and Children Activism see, https://view.officeapps.live.com/op/view.aspx?src=https%3a%2f%2fhwb.gov.wales%2fapi%2fstorage%2fec82d352-36ef-4466-b6bb-4dd7a537835b%2f2022-06-24%2520-%2520The%2520Rights%2520Idea%2520-%2520Lesson%2520plan%25201%2520(E)%2520FINAL.pptx%3ftoken%3d69dca289-6964-4c37-a213-a523f864d9e7 </a:t>
            </a:r>
          </a:p>
        </p:txBody>
      </p:sp>
      <p:sp>
        <p:nvSpPr>
          <p:cNvPr id="4" name="Slide Number Placeholder 3"/>
          <p:cNvSpPr>
            <a:spLocks noGrp="1"/>
          </p:cNvSpPr>
          <p:nvPr>
            <p:ph type="sldNum" sz="quarter" idx="5"/>
          </p:nvPr>
        </p:nvSpPr>
        <p:spPr/>
        <p:txBody>
          <a:bodyPr/>
          <a:lstStyle/>
          <a:p>
            <a:fld id="{9DB1B766-B7E3-425A-B439-AF4BBA02D344}" type="slidenum">
              <a:rPr lang="en-GB" smtClean="0"/>
              <a:t>4</a:t>
            </a:fld>
            <a:endParaRPr lang="en-GB"/>
          </a:p>
        </p:txBody>
      </p:sp>
    </p:spTree>
    <p:extLst>
      <p:ext uri="{BB962C8B-B14F-4D97-AF65-F5344CB8AC3E}">
        <p14:creationId xmlns:p14="http://schemas.microsoft.com/office/powerpoint/2010/main" val="3544119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United Nations: </a:t>
            </a:r>
            <a:endParaRPr lang="en-GB" dirty="0"/>
          </a:p>
        </p:txBody>
      </p:sp>
      <p:sp>
        <p:nvSpPr>
          <p:cNvPr id="4" name="Slide Number Placeholder 3"/>
          <p:cNvSpPr>
            <a:spLocks noGrp="1"/>
          </p:cNvSpPr>
          <p:nvPr>
            <p:ph type="sldNum" sz="quarter" idx="5"/>
          </p:nvPr>
        </p:nvSpPr>
        <p:spPr/>
        <p:txBody>
          <a:bodyPr/>
          <a:lstStyle/>
          <a:p>
            <a:fld id="{41CD03A2-1138-4582-851D-552D6BDAAF38}" type="slidenum">
              <a:rPr lang="en-GB" smtClean="0"/>
              <a:t>5</a:t>
            </a:fld>
            <a:endParaRPr lang="en-GB"/>
          </a:p>
        </p:txBody>
      </p:sp>
    </p:spTree>
    <p:extLst>
      <p:ext uri="{BB962C8B-B14F-4D97-AF65-F5344CB8AC3E}">
        <p14:creationId xmlns:p14="http://schemas.microsoft.com/office/powerpoint/2010/main" val="100054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1CD03A2-1138-4582-851D-552D6BDAAF38}" type="slidenum">
              <a:rPr lang="en-GB" smtClean="0"/>
              <a:t>6</a:t>
            </a:fld>
            <a:endParaRPr lang="en-GB"/>
          </a:p>
        </p:txBody>
      </p:sp>
    </p:spTree>
    <p:extLst>
      <p:ext uri="{BB962C8B-B14F-4D97-AF65-F5344CB8AC3E}">
        <p14:creationId xmlns:p14="http://schemas.microsoft.com/office/powerpoint/2010/main" val="2611061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1CD03A2-1138-4582-851D-552D6BDAAF38}" type="slidenum">
              <a:rPr lang="en-GB" smtClean="0"/>
              <a:t>7</a:t>
            </a:fld>
            <a:endParaRPr lang="en-GB"/>
          </a:p>
        </p:txBody>
      </p:sp>
    </p:spTree>
    <p:extLst>
      <p:ext uri="{BB962C8B-B14F-4D97-AF65-F5344CB8AC3E}">
        <p14:creationId xmlns:p14="http://schemas.microsoft.com/office/powerpoint/2010/main" val="3208765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1CD03A2-1138-4582-851D-552D6BDAAF38}" type="slidenum">
              <a:rPr lang="en-GB" smtClean="0"/>
              <a:t>9</a:t>
            </a:fld>
            <a:endParaRPr lang="en-GB"/>
          </a:p>
        </p:txBody>
      </p:sp>
    </p:spTree>
    <p:extLst>
      <p:ext uri="{BB962C8B-B14F-4D97-AF65-F5344CB8AC3E}">
        <p14:creationId xmlns:p14="http://schemas.microsoft.com/office/powerpoint/2010/main" val="273275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EU counties are: </a:t>
            </a:r>
            <a:endParaRPr lang="en-GB" dirty="0"/>
          </a:p>
        </p:txBody>
      </p:sp>
      <p:sp>
        <p:nvSpPr>
          <p:cNvPr id="4" name="Slide Number Placeholder 3"/>
          <p:cNvSpPr>
            <a:spLocks noGrp="1"/>
          </p:cNvSpPr>
          <p:nvPr>
            <p:ph type="sldNum" sz="quarter" idx="5"/>
          </p:nvPr>
        </p:nvSpPr>
        <p:spPr/>
        <p:txBody>
          <a:bodyPr/>
          <a:lstStyle/>
          <a:p>
            <a:fld id="{41CD03A2-1138-4582-851D-552D6BDAAF38}" type="slidenum">
              <a:rPr lang="en-GB" smtClean="0"/>
              <a:t>10</a:t>
            </a:fld>
            <a:endParaRPr lang="en-GB"/>
          </a:p>
        </p:txBody>
      </p:sp>
    </p:spTree>
    <p:extLst>
      <p:ext uri="{BB962C8B-B14F-4D97-AF65-F5344CB8AC3E}">
        <p14:creationId xmlns:p14="http://schemas.microsoft.com/office/powerpoint/2010/main" val="156299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Guide to the Welsh Legislative Process can be found: https://senedd.wales/senedd-business/legislation/guide-to-the-legislative-process/</a:t>
            </a:r>
            <a:endParaRPr lang="en-GB" dirty="0"/>
          </a:p>
        </p:txBody>
      </p:sp>
      <p:sp>
        <p:nvSpPr>
          <p:cNvPr id="4" name="Slide Number Placeholder 3"/>
          <p:cNvSpPr>
            <a:spLocks noGrp="1"/>
          </p:cNvSpPr>
          <p:nvPr>
            <p:ph type="sldNum" sz="quarter" idx="5"/>
          </p:nvPr>
        </p:nvSpPr>
        <p:spPr/>
        <p:txBody>
          <a:bodyPr/>
          <a:lstStyle/>
          <a:p>
            <a:fld id="{41CD03A2-1138-4582-851D-552D6BDAAF38}" type="slidenum">
              <a:rPr lang="en-GB" smtClean="0"/>
              <a:t>16</a:t>
            </a:fld>
            <a:endParaRPr lang="en-GB"/>
          </a:p>
        </p:txBody>
      </p:sp>
    </p:spTree>
    <p:extLst>
      <p:ext uri="{BB962C8B-B14F-4D97-AF65-F5344CB8AC3E}">
        <p14:creationId xmlns:p14="http://schemas.microsoft.com/office/powerpoint/2010/main" val="4269391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relevant debates see Senedd.tv Links: </a:t>
            </a:r>
          </a:p>
          <a:p>
            <a:pPr marL="228600" indent="-228600">
              <a:buAutoNum type="arabicParenBoth"/>
            </a:pPr>
            <a:r>
              <a:rPr lang="en-US" dirty="0"/>
              <a:t>Plaid Cymru debate – The cost of living crisis – the effect on schools and children </a:t>
            </a:r>
            <a:r>
              <a:rPr lang="en-GB" dirty="0"/>
              <a:t> (16</a:t>
            </a:r>
            <a:r>
              <a:rPr lang="en-GB" baseline="30000" dirty="0"/>
              <a:t>th</a:t>
            </a:r>
            <a:r>
              <a:rPr lang="en-GB" dirty="0"/>
              <a:t> March 2022 13:30): https://www.senedd.tv/Meeting/Archive/f7c77aa7-eb2a-42b2-97b6-ce4faa3361ad?startPosUTC=03%2F16%2F2022%2016%3A45%3A57&amp;autostart=True </a:t>
            </a:r>
          </a:p>
          <a:p>
            <a:pPr marL="228600" indent="-228600">
              <a:buAutoNum type="arabicParenBoth"/>
            </a:pPr>
            <a:endParaRPr lang="en-US" dirty="0"/>
          </a:p>
        </p:txBody>
      </p:sp>
      <p:sp>
        <p:nvSpPr>
          <p:cNvPr id="4" name="Slide Number Placeholder 3"/>
          <p:cNvSpPr>
            <a:spLocks noGrp="1"/>
          </p:cNvSpPr>
          <p:nvPr>
            <p:ph type="sldNum" sz="quarter" idx="5"/>
          </p:nvPr>
        </p:nvSpPr>
        <p:spPr/>
        <p:txBody>
          <a:bodyPr/>
          <a:lstStyle/>
          <a:p>
            <a:fld id="{41CD03A2-1138-4582-851D-552D6BDAAF38}" type="slidenum">
              <a:rPr lang="en-GB" smtClean="0"/>
              <a:t>17</a:t>
            </a:fld>
            <a:endParaRPr lang="en-GB"/>
          </a:p>
        </p:txBody>
      </p:sp>
    </p:spTree>
    <p:extLst>
      <p:ext uri="{BB962C8B-B14F-4D97-AF65-F5344CB8AC3E}">
        <p14:creationId xmlns:p14="http://schemas.microsoft.com/office/powerpoint/2010/main" val="918526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0383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68903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226375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554246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8518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975359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177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4935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70194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1306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7266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76354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25474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5348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04788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8/24/2022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9533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8/24/2022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066229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0.jpe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jpeg"/><Relationship Id="rId4" Type="http://schemas.openxmlformats.org/officeDocument/2006/relationships/image" Target="../media/image11.png"/><Relationship Id="rId9"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1ED61-F109-F5E8-EFDD-4EF673031D02}"/>
              </a:ext>
            </a:extLst>
          </p:cNvPr>
          <p:cNvSpPr>
            <a:spLocks noGrp="1"/>
          </p:cNvSpPr>
          <p:nvPr>
            <p:ph type="ctrTitle"/>
          </p:nvPr>
        </p:nvSpPr>
        <p:spPr/>
        <p:txBody>
          <a:bodyPr/>
          <a:lstStyle/>
          <a:p>
            <a:r>
              <a:rPr lang="en-US" dirty="0"/>
              <a:t>The Politics </a:t>
            </a:r>
            <a:r>
              <a:rPr lang="en-US"/>
              <a:t>of Wales </a:t>
            </a:r>
            <a:endParaRPr lang="en-GB" dirty="0"/>
          </a:p>
        </p:txBody>
      </p:sp>
      <p:sp>
        <p:nvSpPr>
          <p:cNvPr id="3" name="Subtitle 2">
            <a:extLst>
              <a:ext uri="{FF2B5EF4-FFF2-40B4-BE49-F238E27FC236}">
                <a16:creationId xmlns:a16="http://schemas.microsoft.com/office/drawing/2014/main" id="{C2D72F82-8CED-630B-DE8D-581563479391}"/>
              </a:ext>
            </a:extLst>
          </p:cNvPr>
          <p:cNvSpPr>
            <a:spLocks noGrp="1"/>
          </p:cNvSpPr>
          <p:nvPr>
            <p:ph type="subTitle" idx="1"/>
          </p:nvPr>
        </p:nvSpPr>
        <p:spPr/>
        <p:txBody>
          <a:bodyPr/>
          <a:lstStyle/>
          <a:p>
            <a:r>
              <a:rPr lang="en-US" dirty="0"/>
              <a:t>Unit 1: Lesson 5 </a:t>
            </a:r>
            <a:endParaRPr lang="en-GB" dirty="0"/>
          </a:p>
        </p:txBody>
      </p:sp>
    </p:spTree>
    <p:extLst>
      <p:ext uri="{BB962C8B-B14F-4D97-AF65-F5344CB8AC3E}">
        <p14:creationId xmlns:p14="http://schemas.microsoft.com/office/powerpoint/2010/main" val="15064837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DAEB6-A2E1-8A3F-9ED5-DF856CE2D638}"/>
              </a:ext>
            </a:extLst>
          </p:cNvPr>
          <p:cNvSpPr>
            <a:spLocks noGrp="1"/>
          </p:cNvSpPr>
          <p:nvPr>
            <p:ph type="title"/>
          </p:nvPr>
        </p:nvSpPr>
        <p:spPr>
          <a:xfrm>
            <a:off x="745573" y="200168"/>
            <a:ext cx="8596668" cy="1320800"/>
          </a:xfrm>
        </p:spPr>
        <p:txBody>
          <a:bodyPr/>
          <a:lstStyle/>
          <a:p>
            <a:r>
              <a:rPr lang="en-US" dirty="0"/>
              <a:t>Task 1: Which countries are </a:t>
            </a:r>
            <a:r>
              <a:rPr lang="en-US"/>
              <a:t>in the EU?</a:t>
            </a:r>
            <a:endParaRPr lang="en-GB" dirty="0"/>
          </a:p>
        </p:txBody>
      </p:sp>
      <p:pic>
        <p:nvPicPr>
          <p:cNvPr id="3074" name="Picture 2" descr="Europe Map | Countries of Europe | Detailed Maps of Europe">
            <a:extLst>
              <a:ext uri="{FF2B5EF4-FFF2-40B4-BE49-F238E27FC236}">
                <a16:creationId xmlns:a16="http://schemas.microsoft.com/office/drawing/2014/main" id="{103E97BF-69BF-F745-84F7-7AAF7963E4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1118" y="1520968"/>
            <a:ext cx="5649115" cy="493013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EU flag">
            <a:extLst>
              <a:ext uri="{FF2B5EF4-FFF2-40B4-BE49-F238E27FC236}">
                <a16:creationId xmlns:a16="http://schemas.microsoft.com/office/drawing/2014/main" id="{DF8ED3B2-5051-9406-86E6-ED14308FBB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5861" y="1698571"/>
            <a:ext cx="3712760" cy="2481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722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C6759-4E67-BCDA-280F-5A0EAEBFE47E}"/>
              </a:ext>
            </a:extLst>
          </p:cNvPr>
          <p:cNvSpPr>
            <a:spLocks noGrp="1"/>
          </p:cNvSpPr>
          <p:nvPr>
            <p:ph type="title"/>
          </p:nvPr>
        </p:nvSpPr>
        <p:spPr/>
        <p:txBody>
          <a:bodyPr/>
          <a:lstStyle/>
          <a:p>
            <a:r>
              <a:rPr lang="en-US" dirty="0"/>
              <a:t>Brexit: The potential Problems in relation to Health </a:t>
            </a:r>
            <a:endParaRPr lang="en-GB" dirty="0"/>
          </a:p>
        </p:txBody>
      </p:sp>
      <p:sp>
        <p:nvSpPr>
          <p:cNvPr id="3" name="Content Placeholder 2">
            <a:extLst>
              <a:ext uri="{FF2B5EF4-FFF2-40B4-BE49-F238E27FC236}">
                <a16:creationId xmlns:a16="http://schemas.microsoft.com/office/drawing/2014/main" id="{1654D8F3-5A1F-3C7C-DEEE-C7EBC1F86577}"/>
              </a:ext>
            </a:extLst>
          </p:cNvPr>
          <p:cNvSpPr>
            <a:spLocks noGrp="1"/>
          </p:cNvSpPr>
          <p:nvPr>
            <p:ph idx="1"/>
          </p:nvPr>
        </p:nvSpPr>
        <p:spPr/>
        <p:txBody>
          <a:bodyPr/>
          <a:lstStyle/>
          <a:p>
            <a:r>
              <a:rPr lang="en-US" dirty="0"/>
              <a:t>Public Health Wales: an organisation that looks after the Health of all the people in Wales assessed how Brexit would affect people’s health in Wales </a:t>
            </a:r>
          </a:p>
          <a:p>
            <a:r>
              <a:rPr lang="en-US" dirty="0"/>
              <a:t>Leaving the European Union could cause public health problems</a:t>
            </a:r>
          </a:p>
          <a:p>
            <a:r>
              <a:rPr lang="en-US" dirty="0"/>
              <a:t>This includes: </a:t>
            </a:r>
          </a:p>
          <a:p>
            <a:pPr>
              <a:buAutoNum type="arabicParenBoth"/>
            </a:pPr>
            <a:r>
              <a:rPr lang="en-US" dirty="0"/>
              <a:t>Access to new medications and clinical devices to treat people</a:t>
            </a:r>
          </a:p>
          <a:p>
            <a:pPr>
              <a:buAutoNum type="arabicParenBoth"/>
            </a:pPr>
            <a:r>
              <a:rPr lang="en-US" dirty="0"/>
              <a:t>Access to clinical trials </a:t>
            </a:r>
          </a:p>
          <a:p>
            <a:pPr>
              <a:buAutoNum type="arabicParenBoth"/>
            </a:pPr>
            <a:r>
              <a:rPr lang="en-US" dirty="0"/>
              <a:t>Less doctors because of the inability to recruit from the EU</a:t>
            </a:r>
          </a:p>
          <a:p>
            <a:pPr>
              <a:buAutoNum type="arabicParenBoth"/>
            </a:pPr>
            <a:r>
              <a:rPr lang="en-US" dirty="0"/>
              <a:t>Loss of access to EU funding to develop new medicines </a:t>
            </a:r>
          </a:p>
          <a:p>
            <a:pPr>
              <a:buAutoNum type="arabicParenBoth"/>
            </a:pPr>
            <a:r>
              <a:rPr lang="en-US" dirty="0"/>
              <a:t>Loss of funding for health and community services to prevent poor health </a:t>
            </a:r>
          </a:p>
          <a:p>
            <a:pPr>
              <a:buAutoNum type="arabicParenBoth"/>
            </a:pPr>
            <a:endParaRPr lang="en-GB" dirty="0"/>
          </a:p>
        </p:txBody>
      </p:sp>
    </p:spTree>
    <p:extLst>
      <p:ext uri="{BB962C8B-B14F-4D97-AF65-F5344CB8AC3E}">
        <p14:creationId xmlns:p14="http://schemas.microsoft.com/office/powerpoint/2010/main" val="2412049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528DD-329D-5E41-D006-F75847660A53}"/>
              </a:ext>
            </a:extLst>
          </p:cNvPr>
          <p:cNvSpPr>
            <a:spLocks noGrp="1"/>
          </p:cNvSpPr>
          <p:nvPr>
            <p:ph type="title"/>
          </p:nvPr>
        </p:nvSpPr>
        <p:spPr/>
        <p:txBody>
          <a:bodyPr/>
          <a:lstStyle/>
          <a:p>
            <a:r>
              <a:rPr lang="en-US" dirty="0"/>
              <a:t>Task 1: Do you agree that the UK </a:t>
            </a:r>
            <a:endParaRPr lang="en-GB" dirty="0"/>
          </a:p>
        </p:txBody>
      </p:sp>
      <p:sp>
        <p:nvSpPr>
          <p:cNvPr id="3" name="Content Placeholder 2">
            <a:extLst>
              <a:ext uri="{FF2B5EF4-FFF2-40B4-BE49-F238E27FC236}">
                <a16:creationId xmlns:a16="http://schemas.microsoft.com/office/drawing/2014/main" id="{E21A7A17-6D21-CC08-3534-F88FCEB7A01E}"/>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746455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pPr algn="ctr"/>
            <a:r>
              <a:rPr lang="en-US" dirty="0"/>
              <a:t>How you can get involved in UK Politics</a:t>
            </a:r>
            <a:endParaRPr lang="en-GB" dirty="0"/>
          </a:p>
        </p:txBody>
      </p:sp>
      <p:sp>
        <p:nvSpPr>
          <p:cNvPr id="3" name="Content Placeholder 2">
            <a:extLst>
              <a:ext uri="{FF2B5EF4-FFF2-40B4-BE49-F238E27FC236}">
                <a16:creationId xmlns:a16="http://schemas.microsoft.com/office/drawing/2014/main" id="{5702F75F-E5DC-AEBB-FBD1-91F19D8FC2BB}"/>
              </a:ext>
            </a:extLst>
          </p:cNvPr>
          <p:cNvSpPr txBox="1">
            <a:spLocks/>
          </p:cNvSpPr>
          <p:nvPr/>
        </p:nvSpPr>
        <p:spPr>
          <a:xfrm>
            <a:off x="624068" y="1175168"/>
            <a:ext cx="8596668" cy="3880773"/>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t>In the UK you can’t vote till you are 18 years old </a:t>
            </a:r>
          </a:p>
          <a:p>
            <a:pPr marL="0" indent="0">
              <a:buNone/>
            </a:pPr>
            <a:r>
              <a:rPr lang="en-US" dirty="0"/>
              <a:t>However, if you care about an issue you can still: </a:t>
            </a:r>
          </a:p>
          <a:p>
            <a:r>
              <a:rPr lang="en-US" dirty="0"/>
              <a:t>Write to your local MP</a:t>
            </a:r>
          </a:p>
          <a:p>
            <a:r>
              <a:rPr lang="en-US" dirty="0"/>
              <a:t>Join a campaigning group</a:t>
            </a:r>
          </a:p>
          <a:p>
            <a:r>
              <a:rPr lang="en-US" dirty="0"/>
              <a:t>Go to protests</a:t>
            </a:r>
          </a:p>
          <a:p>
            <a:r>
              <a:rPr lang="en-US" dirty="0"/>
              <a:t>Start or Sign a Petition </a:t>
            </a:r>
          </a:p>
          <a:p>
            <a:r>
              <a:rPr lang="en-US" dirty="0"/>
              <a:t>Respond to Consultations </a:t>
            </a:r>
          </a:p>
          <a:p>
            <a:r>
              <a:rPr lang="en-US" dirty="0"/>
              <a:t>Stand for election in the British Youth Council</a:t>
            </a:r>
          </a:p>
          <a:p>
            <a:r>
              <a:rPr lang="en-US" dirty="0"/>
              <a:t>Join a political party</a:t>
            </a:r>
          </a:p>
        </p:txBody>
      </p:sp>
    </p:spTree>
    <p:extLst>
      <p:ext uri="{BB962C8B-B14F-4D97-AF65-F5344CB8AC3E}">
        <p14:creationId xmlns:p14="http://schemas.microsoft.com/office/powerpoint/2010/main" val="4016178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EF1E2-C338-AAAA-FA3A-C3046C83FB78}"/>
              </a:ext>
            </a:extLst>
          </p:cNvPr>
          <p:cNvSpPr>
            <a:spLocks noGrp="1"/>
          </p:cNvSpPr>
          <p:nvPr>
            <p:ph type="title"/>
          </p:nvPr>
        </p:nvSpPr>
        <p:spPr>
          <a:xfrm>
            <a:off x="1076829" y="245615"/>
            <a:ext cx="8596668" cy="1320800"/>
          </a:xfrm>
        </p:spPr>
        <p:txBody>
          <a:bodyPr/>
          <a:lstStyle/>
          <a:p>
            <a:pPr algn="ctr"/>
            <a:r>
              <a:rPr lang="en-US" dirty="0"/>
              <a:t>The Politics of Health in Wales </a:t>
            </a:r>
            <a:endParaRPr lang="en-GB" dirty="0"/>
          </a:p>
        </p:txBody>
      </p:sp>
      <p:sp>
        <p:nvSpPr>
          <p:cNvPr id="3" name="Content Placeholder 2">
            <a:extLst>
              <a:ext uri="{FF2B5EF4-FFF2-40B4-BE49-F238E27FC236}">
                <a16:creationId xmlns:a16="http://schemas.microsoft.com/office/drawing/2014/main" id="{A0529544-37C9-4169-537D-557E33E5A087}"/>
              </a:ext>
            </a:extLst>
          </p:cNvPr>
          <p:cNvSpPr>
            <a:spLocks noGrp="1"/>
          </p:cNvSpPr>
          <p:nvPr>
            <p:ph idx="1"/>
          </p:nvPr>
        </p:nvSpPr>
        <p:spPr>
          <a:xfrm>
            <a:off x="739478" y="1166371"/>
            <a:ext cx="9716626" cy="5288835"/>
          </a:xfrm>
        </p:spPr>
        <p:txBody>
          <a:bodyPr>
            <a:normAutofit fontScale="92500" lnSpcReduction="10000"/>
          </a:bodyPr>
          <a:lstStyle/>
          <a:p>
            <a:r>
              <a:rPr lang="en-US" dirty="0"/>
              <a:t>We learned in Lesson 3 about Devolution </a:t>
            </a:r>
          </a:p>
          <a:p>
            <a:r>
              <a:rPr lang="en-US" dirty="0"/>
              <a:t>Wales has the ability to make primary legislation and produce guidance on matters of Health</a:t>
            </a:r>
          </a:p>
          <a:p>
            <a:r>
              <a:rPr lang="en-US" dirty="0"/>
              <a:t>We learned in Lesson 1 that health can be interpreted very widely to include: </a:t>
            </a:r>
          </a:p>
          <a:p>
            <a:pPr>
              <a:buFont typeface="Arial" panose="020B0604020202020204" pitchFamily="34" charset="0"/>
              <a:buChar char="•"/>
            </a:pPr>
            <a:r>
              <a:rPr lang="en-US" dirty="0"/>
              <a:t>GP Services</a:t>
            </a:r>
          </a:p>
          <a:p>
            <a:pPr>
              <a:buFont typeface="Arial" panose="020B0604020202020204" pitchFamily="34" charset="0"/>
              <a:buChar char="•"/>
            </a:pPr>
            <a:r>
              <a:rPr lang="en-US" dirty="0"/>
              <a:t>Ambulance Services</a:t>
            </a:r>
          </a:p>
          <a:p>
            <a:pPr>
              <a:buFont typeface="Arial" panose="020B0604020202020204" pitchFamily="34" charset="0"/>
              <a:buChar char="•"/>
            </a:pPr>
            <a:r>
              <a:rPr lang="en-US" dirty="0"/>
              <a:t>Treatments available in Hospital </a:t>
            </a:r>
          </a:p>
          <a:p>
            <a:pPr>
              <a:buFont typeface="Arial" panose="020B0604020202020204" pitchFamily="34" charset="0"/>
              <a:buChar char="•"/>
            </a:pPr>
            <a:r>
              <a:rPr lang="en-US" dirty="0"/>
              <a:t>Availability of Specialists</a:t>
            </a:r>
          </a:p>
          <a:p>
            <a:pPr>
              <a:buFont typeface="Arial" panose="020B0604020202020204" pitchFamily="34" charset="0"/>
              <a:buChar char="•"/>
            </a:pPr>
            <a:r>
              <a:rPr lang="en-US" dirty="0"/>
              <a:t>Care in the Community </a:t>
            </a:r>
          </a:p>
          <a:p>
            <a:pPr>
              <a:buFont typeface="Arial" panose="020B0604020202020204" pitchFamily="34" charset="0"/>
              <a:buChar char="•"/>
            </a:pPr>
            <a:r>
              <a:rPr lang="en-US" dirty="0"/>
              <a:t>Dental Services </a:t>
            </a:r>
          </a:p>
          <a:p>
            <a:pPr marL="0" indent="0">
              <a:buNone/>
            </a:pPr>
            <a:r>
              <a:rPr lang="en-US" dirty="0"/>
              <a:t>But also</a:t>
            </a:r>
          </a:p>
          <a:p>
            <a:pPr>
              <a:buFont typeface="Arial" panose="020B0604020202020204" pitchFamily="34" charset="0"/>
              <a:buChar char="•"/>
            </a:pPr>
            <a:r>
              <a:rPr lang="en-US" dirty="0"/>
              <a:t>Public Health </a:t>
            </a:r>
          </a:p>
          <a:p>
            <a:pPr>
              <a:buFont typeface="Arial" panose="020B0604020202020204" pitchFamily="34" charset="0"/>
              <a:buChar char="•"/>
            </a:pPr>
            <a:r>
              <a:rPr lang="en-US" dirty="0"/>
              <a:t>Quality of Housing </a:t>
            </a:r>
          </a:p>
          <a:p>
            <a:pPr>
              <a:buFont typeface="Arial" panose="020B0604020202020204" pitchFamily="34" charset="0"/>
              <a:buChar char="•"/>
            </a:pPr>
            <a:r>
              <a:rPr lang="en-US" dirty="0"/>
              <a:t>Cost of Food and School Dinners </a:t>
            </a:r>
          </a:p>
          <a:p>
            <a:pPr>
              <a:buFont typeface="Arial" panose="020B0604020202020204" pitchFamily="34" charset="0"/>
              <a:buChar char="•"/>
            </a:pPr>
            <a:r>
              <a:rPr lang="en-US" dirty="0"/>
              <a:t>Education on Health Matters (e.g. contraception and pregnancy, hygiene and healthcare) </a:t>
            </a:r>
            <a:endParaRPr lang="en-GB" dirty="0"/>
          </a:p>
        </p:txBody>
      </p:sp>
    </p:spTree>
    <p:extLst>
      <p:ext uri="{BB962C8B-B14F-4D97-AF65-F5344CB8AC3E}">
        <p14:creationId xmlns:p14="http://schemas.microsoft.com/office/powerpoint/2010/main" val="2318831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r>
              <a:rPr lang="en-US" dirty="0"/>
              <a:t>Politics of the Senedd</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813733" y="1250425"/>
            <a:ext cx="8139277" cy="6678751"/>
          </a:xfrm>
          <a:prstGeom prst="rect">
            <a:avLst/>
          </a:prstGeom>
          <a:noFill/>
        </p:spPr>
        <p:txBody>
          <a:bodyPr wrap="square" rtlCol="0">
            <a:spAutoFit/>
          </a:bodyPr>
          <a:lstStyle/>
          <a:p>
            <a:pPr marL="342900" indent="-342900">
              <a:buFont typeface="Arial" panose="020B0604020202020204" pitchFamily="34" charset="0"/>
              <a:buChar char="•"/>
            </a:pPr>
            <a:r>
              <a:rPr lang="en-US" sz="2000" dirty="0"/>
              <a:t>We discuss in Lesson 2 about some of the historical health problems which Wales continues to face. Health is therefore very important politically and to people’s everyday lives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Much of the work of the Senedd has been in attempting to discuss solutions to these health problems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As we learnt in Lesson 4, The Government is made up of the political party who gets the most candidates into the Senedd</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Government puts forward Bill to make Law</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Bills are first drafts of the Law, and go through several stages and readings (where aspects of the Bills are debated)</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After debates everyone votes on the Bill – if everyone agrees it goes to the Queen for ‘Royal Assent’ and becomes an Act of the Senedd</a:t>
            </a:r>
          </a:p>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3494056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r>
              <a:rPr lang="en-US" dirty="0"/>
              <a:t>Politics of the Senedd</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847289" y="1474619"/>
            <a:ext cx="8139277" cy="5755422"/>
          </a:xfrm>
          <a:prstGeom prst="rect">
            <a:avLst/>
          </a:prstGeom>
          <a:noFill/>
        </p:spPr>
        <p:txBody>
          <a:bodyPr wrap="square" rtlCol="0">
            <a:spAutoFit/>
          </a:bodyPr>
          <a:lstStyle/>
          <a:p>
            <a:pPr marL="342900" indent="-342900">
              <a:buFont typeface="Arial" panose="020B0604020202020204" pitchFamily="34" charset="0"/>
              <a:buChar char="•"/>
            </a:pPr>
            <a:r>
              <a:rPr lang="en-US" sz="2000" dirty="0"/>
              <a:t>Bills produced by the Government will be put forward by the Secretary of state for Health, if the content of the Bill relates to health</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health Minister will give a speech and answer questions </a:t>
            </a:r>
          </a:p>
          <a:p>
            <a:endParaRPr lang="en-US" sz="2000" dirty="0"/>
          </a:p>
          <a:p>
            <a:pPr marL="342900" indent="-342900">
              <a:buFont typeface="Arial" panose="020B0604020202020204" pitchFamily="34" charset="0"/>
              <a:buChar char="•"/>
            </a:pPr>
            <a:r>
              <a:rPr lang="en-US" sz="2000" dirty="0"/>
              <a:t>If other Political Parties don’t like something about the Bill they can ask for an amendment to the Bill</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Alternatively, if the purpose of the Bill is not aligned with the parties policy (or manifesto) they can vote against the whole Bill</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This leads to some quite angry discussions in the Senedd</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You can watch these debates on Senedd.tv </a:t>
            </a:r>
          </a:p>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1505314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fontScale="90000"/>
          </a:bodyPr>
          <a:lstStyle/>
          <a:p>
            <a:pPr algn="ctr"/>
            <a:r>
              <a:rPr lang="en-US" dirty="0"/>
              <a:t>Key Issues on Health discussed in the Senedd</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2677656"/>
          </a:xfrm>
          <a:prstGeom prst="rect">
            <a:avLst/>
          </a:prstGeom>
          <a:noFill/>
        </p:spPr>
        <p:txBody>
          <a:bodyPr wrap="square" rtlCol="0">
            <a:spAutoFit/>
          </a:bodyPr>
          <a:lstStyle/>
          <a:p>
            <a:pPr marL="342900" indent="-342900">
              <a:buFont typeface="Arial" panose="020B0604020202020204" pitchFamily="34" charset="0"/>
              <a:buChar char="•"/>
            </a:pPr>
            <a:r>
              <a:rPr lang="en-US" sz="2000" dirty="0"/>
              <a:t>The Senedd discusses each day on key issues which affect your health and your lives. Examples of these debates have been on: </a:t>
            </a:r>
          </a:p>
          <a:p>
            <a:pPr marL="342900" indent="-342900">
              <a:buFont typeface="Arial" panose="020B0604020202020204" pitchFamily="34" charset="0"/>
              <a:buChar char="•"/>
            </a:pPr>
            <a:endParaRPr lang="en-US" sz="2000" dirty="0"/>
          </a:p>
          <a:p>
            <a:pPr marL="457200" indent="-457200">
              <a:buAutoNum type="arabicParenBoth"/>
            </a:pPr>
            <a:r>
              <a:rPr lang="en-US" sz="2000" dirty="0"/>
              <a:t>Cost of Living Crisis – Children not having enough to eat (16</a:t>
            </a:r>
            <a:r>
              <a:rPr lang="en-US" sz="2000" baseline="30000" dirty="0"/>
              <a:t>th</a:t>
            </a:r>
            <a:r>
              <a:rPr lang="en-US" sz="2000" dirty="0"/>
              <a:t> March 2022)</a:t>
            </a:r>
          </a:p>
          <a:p>
            <a:pPr marL="457200" indent="-457200">
              <a:buAutoNum type="arabicParenBoth"/>
            </a:pPr>
            <a:r>
              <a:rPr lang="en-US" sz="2000" dirty="0"/>
              <a:t>Legislation on banning parents smacking: The Children (Abolition of Defence of Reasonable Punishment (Wales) Bill</a:t>
            </a:r>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966011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pPr algn="ctr"/>
            <a:r>
              <a:rPr lang="en-US" dirty="0"/>
              <a:t>Task 1</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2985433"/>
          </a:xfrm>
          <a:prstGeom prst="rect">
            <a:avLst/>
          </a:prstGeom>
          <a:noFill/>
        </p:spPr>
        <p:txBody>
          <a:bodyPr wrap="square" rtlCol="0">
            <a:spAutoFit/>
          </a:bodyPr>
          <a:lstStyle/>
          <a:p>
            <a:pPr marL="342900" indent="-342900">
              <a:buFont typeface="Arial" panose="020B0604020202020204" pitchFamily="34" charset="0"/>
              <a:buChar char="•"/>
            </a:pPr>
            <a:r>
              <a:rPr lang="en-US" sz="2000" dirty="0"/>
              <a:t>Watch the Debate in the Senedd</a:t>
            </a:r>
          </a:p>
          <a:p>
            <a:pPr marL="342900" indent="-342900">
              <a:buFont typeface="Arial" panose="020B0604020202020204" pitchFamily="34" charset="0"/>
              <a:buChar char="•"/>
            </a:pPr>
            <a:endParaRPr lang="en-US" sz="2000" dirty="0"/>
          </a:p>
          <a:p>
            <a:pPr marL="457200" indent="-457200">
              <a:buAutoNum type="arabicParenBoth"/>
            </a:pPr>
            <a:r>
              <a:rPr lang="en-US" sz="2000" dirty="0"/>
              <a:t>Was the argument made by the Member of Senedd persuasive? </a:t>
            </a:r>
          </a:p>
          <a:p>
            <a:pPr marL="457200" indent="-457200">
              <a:buAutoNum type="arabicParenBoth"/>
            </a:pPr>
            <a:r>
              <a:rPr lang="en-US" sz="2000" dirty="0"/>
              <a:t>Was the member of Senedd’s argument clear </a:t>
            </a:r>
          </a:p>
          <a:p>
            <a:pPr marL="457200" indent="-457200">
              <a:buAutoNum type="arabicParenBoth"/>
            </a:pPr>
            <a:r>
              <a:rPr lang="en-US" sz="2000" dirty="0"/>
              <a:t>Did it have a good structure </a:t>
            </a:r>
          </a:p>
          <a:p>
            <a:pPr marL="457200" indent="-457200">
              <a:buAutoNum type="arabicParenBoth"/>
            </a:pPr>
            <a:r>
              <a:rPr lang="en-US" sz="2000" dirty="0"/>
              <a:t>What did the Member of the Senedd rely on to Support her argument?</a:t>
            </a:r>
          </a:p>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2679733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pPr algn="ctr"/>
            <a:r>
              <a:rPr lang="en-US" dirty="0"/>
              <a:t>Task 1: Debating Health Issues </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1138773"/>
          </a:xfrm>
          <a:prstGeom prst="rect">
            <a:avLst/>
          </a:prstGeom>
          <a:noFill/>
        </p:spPr>
        <p:txBody>
          <a:bodyPr wrap="square" rtlCol="0">
            <a:spAutoFit/>
          </a:bodyPr>
          <a:lstStyle/>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4176790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0" y="163513"/>
            <a:ext cx="9855200" cy="763587"/>
          </a:xfrm>
        </p:spPr>
        <p:txBody>
          <a:bodyPr/>
          <a:lstStyle/>
          <a:p>
            <a:pPr algn="ctr"/>
            <a:r>
              <a:rPr lang="en-US" dirty="0"/>
              <a:t>What are Politics?</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568187" y="1468845"/>
            <a:ext cx="7645085" cy="4339650"/>
          </a:xfrm>
          <a:prstGeom prst="rect">
            <a:avLst/>
          </a:prstGeom>
          <a:noFill/>
        </p:spPr>
        <p:txBody>
          <a:bodyPr wrap="square" rtlCol="0">
            <a:spAutoFit/>
          </a:bodyPr>
          <a:lstStyle/>
          <a:p>
            <a:pPr marL="342900" indent="-342900">
              <a:buFont typeface="Arial" panose="020B0604020202020204" pitchFamily="34" charset="0"/>
              <a:buChar char="•"/>
            </a:pPr>
            <a:r>
              <a:rPr lang="en-US" sz="2000" dirty="0"/>
              <a:t>Decisions about the NHS, Public Health, Housing, the Environment and the Economy are POLITICAL questions</a:t>
            </a:r>
          </a:p>
          <a:p>
            <a:pPr algn="ctr"/>
            <a:endParaRPr lang="en-US" sz="2000" dirty="0"/>
          </a:p>
          <a:p>
            <a:pPr marL="380990" indent="-380990">
              <a:buFont typeface="Arial" panose="020B0604020202020204" pitchFamily="34" charset="0"/>
              <a:buChar char="•"/>
            </a:pPr>
            <a:r>
              <a:rPr lang="en-US" sz="2000" dirty="0"/>
              <a:t>Usually, then Politics are </a:t>
            </a:r>
            <a:r>
              <a:rPr lang="en-US" sz="2000" u="sng" dirty="0"/>
              <a:t>discussions</a:t>
            </a:r>
            <a:r>
              <a:rPr lang="en-US" sz="2000" dirty="0"/>
              <a:t> or </a:t>
            </a:r>
            <a:r>
              <a:rPr lang="en-US" sz="2000" u="sng" dirty="0"/>
              <a:t>debates</a:t>
            </a:r>
            <a:r>
              <a:rPr lang="en-US" sz="2000" dirty="0"/>
              <a:t> with groups of people about an issue which affects a group of people or community. </a:t>
            </a:r>
          </a:p>
          <a:p>
            <a:pPr marL="380990" indent="-380990">
              <a:buFont typeface="Arial" panose="020B0604020202020204" pitchFamily="34" charset="0"/>
              <a:buChar char="•"/>
            </a:pPr>
            <a:endParaRPr lang="en-US" sz="2000" dirty="0"/>
          </a:p>
          <a:p>
            <a:pPr marL="380990" indent="-380990">
              <a:buFont typeface="Arial" panose="020B0604020202020204" pitchFamily="34" charset="0"/>
              <a:buChar char="•"/>
            </a:pPr>
            <a:r>
              <a:rPr lang="en-US" sz="2000" dirty="0"/>
              <a:t>Politicians have the power to make and enforce decisions through Laws</a:t>
            </a:r>
          </a:p>
          <a:p>
            <a:pPr marL="380990" indent="-380990">
              <a:buFont typeface="Arial" panose="020B0604020202020204" pitchFamily="34" charset="0"/>
              <a:buChar char="•"/>
            </a:pPr>
            <a:endParaRPr lang="en-US" sz="2000" dirty="0"/>
          </a:p>
          <a:p>
            <a:pPr marL="380990" indent="-380990">
              <a:buFont typeface="Arial" panose="020B0604020202020204" pitchFamily="34" charset="0"/>
              <a:buChar char="•"/>
            </a:pPr>
            <a:r>
              <a:rPr lang="en-US" sz="2000" dirty="0"/>
              <a:t>Devolution has allowed the Welsh Parliament or Senedd Cymru to make laws for the people of Wales. What laws they do make is a matter of politics </a:t>
            </a:r>
          </a:p>
          <a:p>
            <a:endParaRPr lang="en-US" sz="1600" dirty="0"/>
          </a:p>
        </p:txBody>
      </p:sp>
      <p:pic>
        <p:nvPicPr>
          <p:cNvPr id="7170" name="Picture 2" descr="Our Estate">
            <a:extLst>
              <a:ext uri="{FF2B5EF4-FFF2-40B4-BE49-F238E27FC236}">
                <a16:creationId xmlns:a16="http://schemas.microsoft.com/office/drawing/2014/main" id="{13086130-AB52-121F-6D5D-BBE183176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7275" y="1331699"/>
            <a:ext cx="3094091" cy="173269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25.02.22. mh WAG Children Launch 38">
            <a:extLst>
              <a:ext uri="{FF2B5EF4-FFF2-40B4-BE49-F238E27FC236}">
                <a16:creationId xmlns:a16="http://schemas.microsoft.com/office/drawing/2014/main" id="{4C95D2F4-ED9D-018D-F9F4-2DB3F66477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9483" y="4508318"/>
            <a:ext cx="3504900" cy="2132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8733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pPr algn="ctr"/>
            <a:r>
              <a:rPr lang="en-US" dirty="0"/>
              <a:t>Arguments for Banning Smacking </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1138773"/>
          </a:xfrm>
          <a:prstGeom prst="rect">
            <a:avLst/>
          </a:prstGeom>
          <a:noFill/>
        </p:spPr>
        <p:txBody>
          <a:bodyPr wrap="square" rtlCol="0">
            <a:spAutoFit/>
          </a:bodyPr>
          <a:lstStyle/>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3202417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pPr algn="ctr"/>
            <a:r>
              <a:rPr lang="en-US" dirty="0"/>
              <a:t>Arguments Against Banning Smacking </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1138773"/>
          </a:xfrm>
          <a:prstGeom prst="rect">
            <a:avLst/>
          </a:prstGeom>
          <a:noFill/>
        </p:spPr>
        <p:txBody>
          <a:bodyPr wrap="square" rtlCol="0">
            <a:spAutoFit/>
          </a:bodyPr>
          <a:lstStyle/>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2132137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pPr algn="ctr"/>
            <a:r>
              <a:rPr lang="en-US" dirty="0"/>
              <a:t>Getting involved in Welsh Politics</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1138773"/>
          </a:xfrm>
          <a:prstGeom prst="rect">
            <a:avLst/>
          </a:prstGeom>
          <a:noFill/>
        </p:spPr>
        <p:txBody>
          <a:bodyPr wrap="square" rtlCol="0">
            <a:spAutoFit/>
          </a:bodyPr>
          <a:lstStyle/>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3149271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pPr algn="ctr"/>
            <a:r>
              <a:rPr lang="en-US" dirty="0"/>
              <a:t>Age of Voting in Wales</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1138773"/>
          </a:xfrm>
          <a:prstGeom prst="rect">
            <a:avLst/>
          </a:prstGeom>
          <a:noFill/>
        </p:spPr>
        <p:txBody>
          <a:bodyPr wrap="square" rtlCol="0">
            <a:spAutoFit/>
          </a:bodyPr>
          <a:lstStyle/>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32279354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a:bodyPr>
          <a:lstStyle/>
          <a:p>
            <a:pPr algn="ctr"/>
            <a:r>
              <a:rPr lang="en-US" dirty="0"/>
              <a:t>Politics in your Local Community </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1138773"/>
          </a:xfrm>
          <a:prstGeom prst="rect">
            <a:avLst/>
          </a:prstGeom>
          <a:noFill/>
        </p:spPr>
        <p:txBody>
          <a:bodyPr wrap="square" rtlCol="0">
            <a:spAutoFit/>
          </a:bodyPr>
          <a:lstStyle/>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2143909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fontScale="90000"/>
          </a:bodyPr>
          <a:lstStyle/>
          <a:p>
            <a:pPr algn="ctr"/>
            <a:r>
              <a:rPr lang="en-US" dirty="0"/>
              <a:t>How can you get involved in politics in your Local Community </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1138773"/>
          </a:xfrm>
          <a:prstGeom prst="rect">
            <a:avLst/>
          </a:prstGeom>
          <a:noFill/>
        </p:spPr>
        <p:txBody>
          <a:bodyPr wrap="square" rtlCol="0">
            <a:spAutoFit/>
          </a:bodyPr>
          <a:lstStyle/>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27471952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931178" y="265097"/>
            <a:ext cx="8845550" cy="758825"/>
          </a:xfrm>
        </p:spPr>
        <p:txBody>
          <a:bodyPr>
            <a:normAutofit fontScale="90000"/>
          </a:bodyPr>
          <a:lstStyle/>
          <a:p>
            <a:pPr algn="ctr"/>
            <a:r>
              <a:rPr lang="en-US" dirty="0"/>
              <a:t>How can you get involved in decision-making at School?</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664848" y="1145258"/>
            <a:ext cx="9890702" cy="1138773"/>
          </a:xfrm>
          <a:prstGeom prst="rect">
            <a:avLst/>
          </a:prstGeom>
          <a:noFill/>
        </p:spPr>
        <p:txBody>
          <a:bodyPr wrap="square" rtlCol="0">
            <a:spAutoFit/>
          </a:bodyPr>
          <a:lstStyle/>
          <a:p>
            <a:endParaRPr lang="en-US" sz="2000" b="1" dirty="0"/>
          </a:p>
          <a:p>
            <a:pPr marL="380990" indent="-38099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1315890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9BB4C9D-8445-51C4-949A-D2BE719FC6FF}"/>
              </a:ext>
            </a:extLst>
          </p:cNvPr>
          <p:cNvSpPr txBox="1"/>
          <p:nvPr/>
        </p:nvSpPr>
        <p:spPr>
          <a:xfrm>
            <a:off x="844625" y="967666"/>
            <a:ext cx="7763521" cy="3970318"/>
          </a:xfrm>
          <a:prstGeom prst="rect">
            <a:avLst/>
          </a:prstGeom>
          <a:noFill/>
        </p:spPr>
        <p:txBody>
          <a:bodyPr wrap="square">
            <a:spAutoFit/>
          </a:bodyPr>
          <a:lstStyle/>
          <a:p>
            <a:r>
              <a:rPr lang="en-US" sz="2800" dirty="0"/>
              <a:t>“Our ambition is for Wales to be a wonderful place to grow up, live and work, now and in the future. We want all children and young people, regardless of where they live in Wales or their backgrounds, to have the best start in life and to live the lives they want to live.” Rt Hon Mark Drakeford MS </a:t>
            </a:r>
          </a:p>
          <a:p>
            <a:endParaRPr lang="en-US" sz="2800" dirty="0"/>
          </a:p>
          <a:p>
            <a:r>
              <a:rPr lang="en-US" sz="2800" dirty="0"/>
              <a:t>(The Children and Young People Plan)</a:t>
            </a:r>
          </a:p>
        </p:txBody>
      </p:sp>
      <p:pic>
        <p:nvPicPr>
          <p:cNvPr id="1028" name="Picture 4" descr="Rt Hon Mark Drakeford MS: First Minister of Wales | GOV.WALES">
            <a:extLst>
              <a:ext uri="{FF2B5EF4-FFF2-40B4-BE49-F238E27FC236}">
                <a16:creationId xmlns:a16="http://schemas.microsoft.com/office/drawing/2014/main" id="{85CDADCE-4EEA-D2A1-17CC-A12476AF57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0105" y="4046900"/>
            <a:ext cx="3517270" cy="2340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9252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141D0-FB20-F0A2-ED24-9F959D435F11}"/>
              </a:ext>
            </a:extLst>
          </p:cNvPr>
          <p:cNvSpPr>
            <a:spLocks noGrp="1"/>
          </p:cNvSpPr>
          <p:nvPr>
            <p:ph type="title"/>
          </p:nvPr>
        </p:nvSpPr>
        <p:spPr>
          <a:xfrm>
            <a:off x="453501" y="192349"/>
            <a:ext cx="9443210" cy="1320800"/>
          </a:xfrm>
        </p:spPr>
        <p:txBody>
          <a:bodyPr/>
          <a:lstStyle/>
          <a:p>
            <a:r>
              <a:rPr lang="en-US" dirty="0"/>
              <a:t>The Importance of Having a Political Voice</a:t>
            </a:r>
            <a:endParaRPr lang="en-GB" dirty="0"/>
          </a:p>
        </p:txBody>
      </p:sp>
      <p:pic>
        <p:nvPicPr>
          <p:cNvPr id="3074" name="Picture 2" descr="Greta Thunberg: Who is the climate campaigner and what are her aims? - BBC  News">
            <a:extLst>
              <a:ext uri="{FF2B5EF4-FFF2-40B4-BE49-F238E27FC236}">
                <a16:creationId xmlns:a16="http://schemas.microsoft.com/office/drawing/2014/main" id="{14CDA2B5-7408-7840-3359-5863D5A04A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224" y="1037548"/>
            <a:ext cx="4389569" cy="246913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Malala Yousafzai Overcomes Enormous Challenges to Graduate From Oxford  University (And How Students Can Find Meaning in Uncertain Times) — Lea  Waters AM, PhD">
            <a:extLst>
              <a:ext uri="{FF2B5EF4-FFF2-40B4-BE49-F238E27FC236}">
                <a16:creationId xmlns:a16="http://schemas.microsoft.com/office/drawing/2014/main" id="{B37F62C1-8B52-F197-3BEC-24E2F4A2D8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6603" y="1037548"/>
            <a:ext cx="4172505" cy="264102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Marcus Rashford explains what three new Manchester United signings have in  common - Manchester Evening News">
            <a:extLst>
              <a:ext uri="{FF2B5EF4-FFF2-40B4-BE49-F238E27FC236}">
                <a16:creationId xmlns:a16="http://schemas.microsoft.com/office/drawing/2014/main" id="{FCAD5820-3019-C004-1E37-6C39A840B1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501" y="3851315"/>
            <a:ext cx="3971228" cy="2641028"/>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Youth Parliament: How Seth Burke is an unwitting political pioneer - BBC  News">
            <a:extLst>
              <a:ext uri="{FF2B5EF4-FFF2-40B4-BE49-F238E27FC236}">
                <a16:creationId xmlns:a16="http://schemas.microsoft.com/office/drawing/2014/main" id="{5AC17A03-E867-A300-7834-26316FB01F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26603" y="3972449"/>
            <a:ext cx="4479812" cy="2519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514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0" y="163513"/>
            <a:ext cx="9855200" cy="763587"/>
          </a:xfrm>
        </p:spPr>
        <p:txBody>
          <a:bodyPr/>
          <a:lstStyle/>
          <a:p>
            <a:pPr algn="ctr"/>
            <a:r>
              <a:rPr lang="en-US" dirty="0"/>
              <a:t>Where do politics happen?</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706875" y="1367498"/>
            <a:ext cx="8139277" cy="7171194"/>
          </a:xfrm>
          <a:prstGeom prst="rect">
            <a:avLst/>
          </a:prstGeom>
          <a:noFill/>
        </p:spPr>
        <p:txBody>
          <a:bodyPr wrap="square" rtlCol="0">
            <a:spAutoFit/>
          </a:bodyPr>
          <a:lstStyle/>
          <a:p>
            <a:pPr marL="457189" lvl="2" indent="-457189">
              <a:buFont typeface="+mj-lt"/>
              <a:buAutoNum type="arabicPeriod"/>
            </a:pPr>
            <a:r>
              <a:rPr lang="en-US" sz="2800" dirty="0"/>
              <a:t>United Nations</a:t>
            </a:r>
          </a:p>
          <a:p>
            <a:pPr marL="457189" lvl="2" indent="-457189">
              <a:buFont typeface="+mj-lt"/>
              <a:buAutoNum type="arabicPeriod"/>
            </a:pPr>
            <a:r>
              <a:rPr lang="en-US" sz="2800" dirty="0"/>
              <a:t>European Union </a:t>
            </a:r>
          </a:p>
          <a:p>
            <a:pPr marL="457189" lvl="2" indent="-457189">
              <a:buFont typeface="+mj-lt"/>
              <a:buAutoNum type="arabicPeriod"/>
            </a:pPr>
            <a:r>
              <a:rPr lang="en-US" sz="2800" dirty="0"/>
              <a:t>Houses of Parliament </a:t>
            </a:r>
          </a:p>
          <a:p>
            <a:pPr marL="457189" lvl="2" indent="-457189">
              <a:buFont typeface="+mj-lt"/>
              <a:buAutoNum type="arabicPeriod"/>
            </a:pPr>
            <a:r>
              <a:rPr lang="en-US" sz="2800" dirty="0"/>
              <a:t>Senedd, Cardiff Bay</a:t>
            </a:r>
          </a:p>
          <a:p>
            <a:pPr marL="457189" lvl="2" indent="-457189">
              <a:buFont typeface="+mj-lt"/>
              <a:buAutoNum type="arabicPeriod"/>
            </a:pPr>
            <a:r>
              <a:rPr lang="en-US" sz="2800" dirty="0"/>
              <a:t>Local County (Community) Council</a:t>
            </a:r>
          </a:p>
          <a:p>
            <a:pPr marL="457189" lvl="2" indent="-457189">
              <a:buFont typeface="+mj-lt"/>
              <a:buAutoNum type="arabicPeriod"/>
            </a:pPr>
            <a:r>
              <a:rPr lang="en-US" sz="2800" dirty="0"/>
              <a:t>In the Local Community </a:t>
            </a:r>
          </a:p>
          <a:p>
            <a:pPr marL="457189" lvl="2" indent="-457189">
              <a:buFont typeface="+mj-lt"/>
              <a:buAutoNum type="arabicPeriod"/>
            </a:pPr>
            <a:r>
              <a:rPr lang="en-US" sz="2800" dirty="0"/>
              <a:t>In Fitzpatrick High School </a:t>
            </a:r>
          </a:p>
          <a:p>
            <a:pPr marL="457189" lvl="2" indent="-457189">
              <a:buFont typeface="+mj-lt"/>
              <a:buAutoNum type="arabicPeriod"/>
            </a:pPr>
            <a:r>
              <a:rPr lang="en-US" sz="2800" dirty="0"/>
              <a:t>In Classroom </a:t>
            </a:r>
          </a:p>
          <a:p>
            <a:endParaRPr lang="en-US" sz="2800" dirty="0"/>
          </a:p>
          <a:p>
            <a:pPr marL="380990" indent="-380990">
              <a:buFont typeface="Arial" panose="020B0604020202020204" pitchFamily="34" charset="0"/>
              <a:buChar char="•"/>
            </a:pPr>
            <a:r>
              <a:rPr lang="en-US" sz="2800" dirty="0">
                <a:highlight>
                  <a:srgbClr val="FFFF00"/>
                </a:highlight>
              </a:rPr>
              <a:t>Politics are happening whenever decisions are made about you</a:t>
            </a:r>
          </a:p>
          <a:p>
            <a:pPr marL="380990" indent="-380990">
              <a:buFont typeface="Arial" panose="020B0604020202020204" pitchFamily="34" charset="0"/>
              <a:buChar char="•"/>
            </a:pPr>
            <a:r>
              <a:rPr lang="en-US" sz="2800" dirty="0">
                <a:highlight>
                  <a:srgbClr val="FFFF00"/>
                </a:highlight>
              </a:rPr>
              <a:t>Politics happen whenever a decision is made which affects your existing or future health</a:t>
            </a:r>
          </a:p>
          <a:p>
            <a:endParaRPr lang="en-US" sz="1600" dirty="0"/>
          </a:p>
          <a:p>
            <a:pPr marL="380990" indent="-380990">
              <a:buFont typeface="Arial" panose="020B0604020202020204" pitchFamily="34" charset="0"/>
              <a:buChar char="•"/>
            </a:pPr>
            <a:endParaRPr lang="en-US" sz="1600" dirty="0"/>
          </a:p>
          <a:p>
            <a:pPr algn="ctr"/>
            <a:endParaRPr lang="en-US" sz="1600" b="1" dirty="0"/>
          </a:p>
          <a:p>
            <a:endParaRPr lang="en-US" sz="2400" dirty="0"/>
          </a:p>
          <a:p>
            <a:endParaRPr lang="en-US" sz="2400" dirty="0"/>
          </a:p>
        </p:txBody>
      </p:sp>
      <p:pic>
        <p:nvPicPr>
          <p:cNvPr id="7170" name="Picture 2" descr="Our Estate">
            <a:extLst>
              <a:ext uri="{FF2B5EF4-FFF2-40B4-BE49-F238E27FC236}">
                <a16:creationId xmlns:a16="http://schemas.microsoft.com/office/drawing/2014/main" id="{13086130-AB52-121F-6D5D-BBE1831762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152" y="205659"/>
            <a:ext cx="3094091" cy="1732691"/>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ardiff council office staff to continue working from home after the  pandemic ends - Wales Online">
            <a:extLst>
              <a:ext uri="{FF2B5EF4-FFF2-40B4-BE49-F238E27FC236}">
                <a16:creationId xmlns:a16="http://schemas.microsoft.com/office/drawing/2014/main" id="{974CB2AA-3CDE-A3E2-FC9C-2B440C4650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152" y="2150433"/>
            <a:ext cx="3094091" cy="2058977"/>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Children 'chased and attacked by gang of youths' as they left school -  Wales Online">
            <a:extLst>
              <a:ext uri="{FF2B5EF4-FFF2-40B4-BE49-F238E27FC236}">
                <a16:creationId xmlns:a16="http://schemas.microsoft.com/office/drawing/2014/main" id="{3A66B2EF-BC4D-BC79-E992-CB978D5E02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39603" y="4437943"/>
            <a:ext cx="2214399" cy="2214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2047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0" y="24263"/>
            <a:ext cx="9855200" cy="763587"/>
          </a:xfrm>
        </p:spPr>
        <p:txBody>
          <a:bodyPr>
            <a:normAutofit fontScale="90000"/>
          </a:bodyPr>
          <a:lstStyle/>
          <a:p>
            <a:pPr algn="ctr"/>
            <a:r>
              <a:rPr lang="en-US" dirty="0"/>
              <a:t>TASK 1: Who makes decisions about your health?</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538199" y="787850"/>
            <a:ext cx="11504955" cy="7540526"/>
          </a:xfrm>
          <a:prstGeom prst="rect">
            <a:avLst/>
          </a:prstGeom>
          <a:noFill/>
        </p:spPr>
        <p:txBody>
          <a:bodyPr wrap="square" rtlCol="0">
            <a:spAutoFit/>
          </a:bodyPr>
          <a:lstStyle/>
          <a:p>
            <a:pPr marL="342900" lvl="2" indent="-342900">
              <a:buFont typeface="Arial" panose="020B0604020202020204" pitchFamily="34" charset="0"/>
              <a:buChar char="•"/>
            </a:pPr>
            <a:r>
              <a:rPr lang="en-US" sz="2000" dirty="0"/>
              <a:t>Think about who makes decisions about your health</a:t>
            </a:r>
          </a:p>
          <a:p>
            <a:pPr marL="342900" lvl="2" indent="-342900">
              <a:buFont typeface="Arial" panose="020B0604020202020204" pitchFamily="34" charset="0"/>
              <a:buChar char="•"/>
            </a:pPr>
            <a:r>
              <a:rPr lang="en-US" sz="2000" dirty="0"/>
              <a:t>What sort of decisions do they make? </a:t>
            </a:r>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endParaRPr lang="en-US" sz="2000" dirty="0"/>
          </a:p>
          <a:p>
            <a:pPr marL="0" lvl="2"/>
            <a:endParaRPr lang="en-US" sz="2000" dirty="0"/>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endParaRPr lang="en-US" sz="2000" dirty="0"/>
          </a:p>
          <a:p>
            <a:pPr marL="0" lvl="2"/>
            <a:endParaRPr lang="en-US" sz="2000" dirty="0"/>
          </a:p>
          <a:p>
            <a:pPr marL="342900" lvl="2" indent="-342900">
              <a:buFont typeface="Arial" panose="020B0604020202020204" pitchFamily="34" charset="0"/>
              <a:buChar char="•"/>
            </a:pPr>
            <a:endParaRPr lang="en-US" sz="2000" dirty="0"/>
          </a:p>
          <a:p>
            <a:pPr marL="342900" lvl="2" indent="-342900">
              <a:buFont typeface="Arial" panose="020B0604020202020204" pitchFamily="34" charset="0"/>
              <a:buChar char="•"/>
            </a:pPr>
            <a:r>
              <a:rPr lang="en-US" sz="2000" dirty="0"/>
              <a:t>Who has the most influence or power over those decisions?</a:t>
            </a:r>
          </a:p>
          <a:p>
            <a:pPr marL="342900" lvl="2" indent="-342900">
              <a:buFont typeface="Arial" panose="020B0604020202020204" pitchFamily="34" charset="0"/>
              <a:buChar char="•"/>
            </a:pPr>
            <a:r>
              <a:rPr lang="en-US" sz="2000" dirty="0"/>
              <a:t>What decisions do you make? </a:t>
            </a:r>
          </a:p>
          <a:p>
            <a:pPr marL="342900" lvl="2" indent="-342900">
              <a:buFont typeface="Arial" panose="020B0604020202020204" pitchFamily="34" charset="0"/>
              <a:buChar char="•"/>
            </a:pPr>
            <a:r>
              <a:rPr lang="en-US" sz="2000" b="1" u="sng" dirty="0"/>
              <a:t>Do you have enough decision-making power over your health?</a:t>
            </a:r>
          </a:p>
          <a:p>
            <a:pPr marL="0" lvl="2"/>
            <a:endParaRPr lang="en-US" sz="2000" dirty="0"/>
          </a:p>
          <a:p>
            <a:pPr marL="380990" indent="-380990">
              <a:buFont typeface="Arial" panose="020B0604020202020204" pitchFamily="34" charset="0"/>
              <a:buChar char="•"/>
            </a:pPr>
            <a:endParaRPr lang="en-US" sz="2000" dirty="0"/>
          </a:p>
          <a:p>
            <a:pPr algn="ctr"/>
            <a:endParaRPr lang="en-US" sz="2000" b="1" dirty="0"/>
          </a:p>
          <a:p>
            <a:endParaRPr lang="en-US" sz="2000" dirty="0"/>
          </a:p>
          <a:p>
            <a:endParaRPr lang="en-US" sz="2400" dirty="0"/>
          </a:p>
        </p:txBody>
      </p:sp>
      <p:pic>
        <p:nvPicPr>
          <p:cNvPr id="2052" name="Picture 4" descr="Houses of Parliament | London, England | Sights - Lonely Planet">
            <a:extLst>
              <a:ext uri="{FF2B5EF4-FFF2-40B4-BE49-F238E27FC236}">
                <a16:creationId xmlns:a16="http://schemas.microsoft.com/office/drawing/2014/main" id="{DBABD6E4-FF11-E270-3C12-D01A711310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26" y="1536291"/>
            <a:ext cx="3284052" cy="213817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BDAA88B9-B027-79FE-6BED-00C74694AD1D}"/>
              </a:ext>
            </a:extLst>
          </p:cNvPr>
          <p:cNvPicPr>
            <a:picLocks noChangeAspect="1"/>
          </p:cNvPicPr>
          <p:nvPr/>
        </p:nvPicPr>
        <p:blipFill>
          <a:blip r:embed="rId4"/>
          <a:stretch>
            <a:fillRect/>
          </a:stretch>
        </p:blipFill>
        <p:spPr>
          <a:xfrm>
            <a:off x="4007092" y="1536291"/>
            <a:ext cx="3213109" cy="2138178"/>
          </a:xfrm>
          <a:prstGeom prst="rect">
            <a:avLst/>
          </a:prstGeom>
        </p:spPr>
      </p:pic>
      <p:pic>
        <p:nvPicPr>
          <p:cNvPr id="2056" name="Picture 8" descr="Our Estate">
            <a:extLst>
              <a:ext uri="{FF2B5EF4-FFF2-40B4-BE49-F238E27FC236}">
                <a16:creationId xmlns:a16="http://schemas.microsoft.com/office/drawing/2014/main" id="{E127EB1B-8DFA-1A4C-3960-901BDA10BA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1513" y="638026"/>
            <a:ext cx="3691350" cy="206715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The first images of the new building planned for Fitzalan High School in  Cardiff - Wales Online">
            <a:extLst>
              <a:ext uri="{FF2B5EF4-FFF2-40B4-BE49-F238E27FC236}">
                <a16:creationId xmlns:a16="http://schemas.microsoft.com/office/drawing/2014/main" id="{B6F39DD4-F0B0-FCD8-ED40-D35FBD521F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67483" y="2873857"/>
            <a:ext cx="3091570" cy="2057299"/>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Cardiff's Fitzalan High class all receive A* GCSE grade - BBC News">
            <a:extLst>
              <a:ext uri="{FF2B5EF4-FFF2-40B4-BE49-F238E27FC236}">
                <a16:creationId xmlns:a16="http://schemas.microsoft.com/office/drawing/2014/main" id="{58D785A2-A670-13B9-F145-2156E62F64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226" y="3824293"/>
            <a:ext cx="2949347" cy="1659008"/>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UK Government announces £23.5m to fund teachers' pay increases in Wales -  GOV.UK">
            <a:extLst>
              <a:ext uri="{FF2B5EF4-FFF2-40B4-BE49-F238E27FC236}">
                <a16:creationId xmlns:a16="http://schemas.microsoft.com/office/drawing/2014/main" id="{48339ECB-2688-6760-C286-1F8C088EA54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25341" y="3828153"/>
            <a:ext cx="2857500" cy="1857375"/>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Unveiling Muslim Voices: Fostering a culture of understanding - Research  Outreach">
            <a:extLst>
              <a:ext uri="{FF2B5EF4-FFF2-40B4-BE49-F238E27FC236}">
                <a16:creationId xmlns:a16="http://schemas.microsoft.com/office/drawing/2014/main" id="{9CEA0793-254D-CD1D-1D6E-26E579C4673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67483" y="5013434"/>
            <a:ext cx="3351462" cy="1344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766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722CCCC-91C2-C154-F266-2E7C7F0A9115}"/>
              </a:ext>
            </a:extLst>
          </p:cNvPr>
          <p:cNvSpPr>
            <a:spLocks noGrp="1"/>
          </p:cNvSpPr>
          <p:nvPr>
            <p:ph type="title" idx="4294967295"/>
          </p:nvPr>
        </p:nvSpPr>
        <p:spPr>
          <a:xfrm>
            <a:off x="452761" y="205659"/>
            <a:ext cx="8845550" cy="758825"/>
          </a:xfrm>
        </p:spPr>
        <p:txBody>
          <a:bodyPr>
            <a:normAutofit fontScale="90000"/>
          </a:bodyPr>
          <a:lstStyle/>
          <a:p>
            <a:r>
              <a:rPr lang="en-US" dirty="0"/>
              <a:t>Who makes the decisions about your health?</a:t>
            </a:r>
            <a:endParaRPr lang="en-GB" dirty="0"/>
          </a:p>
        </p:txBody>
      </p:sp>
      <p:sp>
        <p:nvSpPr>
          <p:cNvPr id="19" name="TextBox 18">
            <a:extLst>
              <a:ext uri="{FF2B5EF4-FFF2-40B4-BE49-F238E27FC236}">
                <a16:creationId xmlns:a16="http://schemas.microsoft.com/office/drawing/2014/main" id="{E76FF54A-65A0-7C78-7AD3-8E688C4F75D7}"/>
              </a:ext>
            </a:extLst>
          </p:cNvPr>
          <p:cNvSpPr txBox="1"/>
          <p:nvPr/>
        </p:nvSpPr>
        <p:spPr>
          <a:xfrm>
            <a:off x="403250" y="827371"/>
            <a:ext cx="8492414" cy="6986528"/>
          </a:xfrm>
          <a:prstGeom prst="rect">
            <a:avLst/>
          </a:prstGeom>
          <a:noFill/>
        </p:spPr>
        <p:txBody>
          <a:bodyPr wrap="square" rtlCol="0">
            <a:spAutoFit/>
          </a:bodyPr>
          <a:lstStyle/>
          <a:p>
            <a:pPr algn="ctr"/>
            <a:endParaRPr lang="en-US" sz="2000" b="1" dirty="0"/>
          </a:p>
          <a:p>
            <a:r>
              <a:rPr lang="en-US" sz="2000" b="1" dirty="0">
                <a:highlight>
                  <a:srgbClr val="FFFF00"/>
                </a:highlight>
              </a:rPr>
              <a:t>Health Politics is happening all the time all around you! </a:t>
            </a:r>
          </a:p>
          <a:p>
            <a:endParaRPr lang="en-US" sz="2000" b="1" dirty="0">
              <a:highlight>
                <a:srgbClr val="FFFF00"/>
              </a:highlight>
            </a:endParaRPr>
          </a:p>
          <a:p>
            <a:pPr marL="380990" indent="-380990">
              <a:buFont typeface="Wingdings" panose="05000000000000000000" pitchFamily="2" charset="2"/>
              <a:buChar char="Ø"/>
            </a:pPr>
            <a:r>
              <a:rPr lang="en-US" sz="2000" b="1" u="sng" dirty="0"/>
              <a:t>The UK Government</a:t>
            </a:r>
            <a:r>
              <a:rPr lang="en-US" sz="2000" b="1" dirty="0"/>
              <a:t> </a:t>
            </a:r>
            <a:r>
              <a:rPr lang="en-US" sz="2000" dirty="0"/>
              <a:t>provide an annual budget. They also make decisions on Rights to Health and Brexit/</a:t>
            </a:r>
            <a:endParaRPr lang="en-US" sz="2000" b="1" u="sng" dirty="0"/>
          </a:p>
          <a:p>
            <a:pPr marL="380990" indent="-380990">
              <a:buFont typeface="Wingdings" panose="05000000000000000000" pitchFamily="2" charset="2"/>
              <a:buChar char="Ø"/>
            </a:pPr>
            <a:r>
              <a:rPr lang="en-US" sz="2000" b="1" u="sng" dirty="0"/>
              <a:t>The Senedd</a:t>
            </a:r>
            <a:r>
              <a:rPr lang="en-US" sz="2000" dirty="0"/>
              <a:t> sets the Welsh Health Policy, and can make Law to ensure that people follow their rules </a:t>
            </a:r>
          </a:p>
          <a:p>
            <a:pPr marL="380990" indent="-380990">
              <a:buFont typeface="Wingdings" panose="05000000000000000000" pitchFamily="2" charset="2"/>
              <a:buChar char="Ø"/>
            </a:pPr>
            <a:r>
              <a:rPr lang="en-US" sz="2000" b="1" u="sng" dirty="0"/>
              <a:t>The Local Authority </a:t>
            </a:r>
            <a:r>
              <a:rPr lang="en-US" sz="2000" dirty="0"/>
              <a:t>debates about what services to provide in the community (e.g. clinics, local parks, sports areas)</a:t>
            </a:r>
          </a:p>
          <a:p>
            <a:pPr marL="380990" indent="-380990">
              <a:buFont typeface="Wingdings" panose="05000000000000000000" pitchFamily="2" charset="2"/>
              <a:buChar char="Ø"/>
            </a:pPr>
            <a:r>
              <a:rPr lang="en-US" sz="2000" b="1" u="sng" dirty="0"/>
              <a:t>The Governors </a:t>
            </a:r>
            <a:r>
              <a:rPr lang="en-US" sz="2000" dirty="0"/>
              <a:t>of this School (decide how much to spend on funding health services e.g. counsellors or mental health support, or on school dinners)</a:t>
            </a:r>
          </a:p>
          <a:p>
            <a:pPr marL="380990" indent="-380990">
              <a:buFont typeface="Wingdings" panose="05000000000000000000" pitchFamily="2" charset="2"/>
              <a:buChar char="Ø"/>
            </a:pPr>
            <a:r>
              <a:rPr lang="en-US" sz="2000" b="1" u="sng" dirty="0"/>
              <a:t>Your Teachers </a:t>
            </a:r>
            <a:r>
              <a:rPr lang="en-US" sz="2000" dirty="0"/>
              <a:t>make decisions about what to teach you about health (Physical Social Development Lessons) </a:t>
            </a:r>
          </a:p>
          <a:p>
            <a:pPr marL="380990" indent="-380990">
              <a:buFont typeface="Wingdings" panose="05000000000000000000" pitchFamily="2" charset="2"/>
              <a:buChar char="Ø"/>
            </a:pPr>
            <a:r>
              <a:rPr lang="en-US" sz="2000" b="1" u="sng" dirty="0"/>
              <a:t>Your Parents or Carers </a:t>
            </a:r>
            <a:r>
              <a:rPr lang="en-US" sz="2000" dirty="0"/>
              <a:t>make decisions about you health (whether you will see a doctor or receive a treatment)</a:t>
            </a:r>
          </a:p>
          <a:p>
            <a:pPr marL="380990" indent="-380990">
              <a:buFont typeface="Wingdings" panose="05000000000000000000" pitchFamily="2" charset="2"/>
              <a:buChar char="Ø"/>
            </a:pPr>
            <a:r>
              <a:rPr lang="en-US" sz="2000" b="1" u="sng" dirty="0"/>
              <a:t>Your friends and community </a:t>
            </a:r>
            <a:r>
              <a:rPr lang="en-US" sz="2000" dirty="0"/>
              <a:t>can have a positive effect on your health (exercise) or a negative affect on your health (bullying)</a:t>
            </a:r>
          </a:p>
          <a:p>
            <a:pPr marL="380990" indent="-380990">
              <a:buFont typeface="Wingdings" panose="05000000000000000000" pitchFamily="2" charset="2"/>
              <a:buChar char="Ø"/>
            </a:pPr>
            <a:r>
              <a:rPr lang="en-US" sz="2000" b="1" u="sng" dirty="0"/>
              <a:t>You</a:t>
            </a:r>
            <a:r>
              <a:rPr lang="en-US" sz="2000" dirty="0"/>
              <a:t> make your own decisions about health (e.g. listening in class)</a:t>
            </a:r>
          </a:p>
          <a:p>
            <a:endParaRPr lang="en-US" sz="2000" dirty="0"/>
          </a:p>
          <a:p>
            <a:pPr marL="380990" indent="-380990">
              <a:buFont typeface="Arial" panose="020B0604020202020204" pitchFamily="34" charset="0"/>
              <a:buChar char="•"/>
            </a:pPr>
            <a:endParaRPr lang="en-US" sz="2400" dirty="0"/>
          </a:p>
          <a:p>
            <a:endParaRPr lang="en-US" sz="2400" dirty="0"/>
          </a:p>
        </p:txBody>
      </p:sp>
      <p:pic>
        <p:nvPicPr>
          <p:cNvPr id="7170" name="Picture 2" descr="Our Estate">
            <a:extLst>
              <a:ext uri="{FF2B5EF4-FFF2-40B4-BE49-F238E27FC236}">
                <a16:creationId xmlns:a16="http://schemas.microsoft.com/office/drawing/2014/main" id="{13086130-AB52-121F-6D5D-BBE1831762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152" y="205659"/>
            <a:ext cx="3094091" cy="1732691"/>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ardiff council office staff to continue working from home after the  pandemic ends - Wales Online">
            <a:extLst>
              <a:ext uri="{FF2B5EF4-FFF2-40B4-BE49-F238E27FC236}">
                <a16:creationId xmlns:a16="http://schemas.microsoft.com/office/drawing/2014/main" id="{974CB2AA-3CDE-A3E2-FC9C-2B440C4650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152" y="2150433"/>
            <a:ext cx="3094091" cy="2058977"/>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Children 'chased and attacked by gang of youths' as they left school -  Wales Online">
            <a:extLst>
              <a:ext uri="{FF2B5EF4-FFF2-40B4-BE49-F238E27FC236}">
                <a16:creationId xmlns:a16="http://schemas.microsoft.com/office/drawing/2014/main" id="{3A66B2EF-BC4D-BC79-E992-CB978D5E02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39603" y="4437943"/>
            <a:ext cx="2214399" cy="2214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9562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EF1E2-C338-AAAA-FA3A-C3046C83FB78}"/>
              </a:ext>
            </a:extLst>
          </p:cNvPr>
          <p:cNvSpPr>
            <a:spLocks noGrp="1"/>
          </p:cNvSpPr>
          <p:nvPr>
            <p:ph type="title"/>
          </p:nvPr>
        </p:nvSpPr>
        <p:spPr>
          <a:xfrm>
            <a:off x="1076829" y="245615"/>
            <a:ext cx="8596668" cy="1320800"/>
          </a:xfrm>
        </p:spPr>
        <p:txBody>
          <a:bodyPr/>
          <a:lstStyle/>
          <a:p>
            <a:pPr algn="ctr"/>
            <a:r>
              <a:rPr lang="en-US" dirty="0"/>
              <a:t>Health in Wales and the UK Government </a:t>
            </a:r>
            <a:endParaRPr lang="en-GB" dirty="0"/>
          </a:p>
        </p:txBody>
      </p:sp>
      <p:sp>
        <p:nvSpPr>
          <p:cNvPr id="3" name="Content Placeholder 2">
            <a:extLst>
              <a:ext uri="{FF2B5EF4-FFF2-40B4-BE49-F238E27FC236}">
                <a16:creationId xmlns:a16="http://schemas.microsoft.com/office/drawing/2014/main" id="{A0529544-37C9-4169-537D-557E33E5A087}"/>
              </a:ext>
            </a:extLst>
          </p:cNvPr>
          <p:cNvSpPr>
            <a:spLocks noGrp="1"/>
          </p:cNvSpPr>
          <p:nvPr>
            <p:ph idx="1"/>
          </p:nvPr>
        </p:nvSpPr>
        <p:spPr>
          <a:xfrm>
            <a:off x="739478" y="1166371"/>
            <a:ext cx="9716626" cy="5288835"/>
          </a:xfrm>
        </p:spPr>
        <p:txBody>
          <a:bodyPr>
            <a:normAutofit/>
          </a:bodyPr>
          <a:lstStyle/>
          <a:p>
            <a:r>
              <a:rPr lang="en-US" dirty="0"/>
              <a:t>Wales has devolved law-making power in relation to health </a:t>
            </a:r>
          </a:p>
          <a:p>
            <a:r>
              <a:rPr lang="en-US" dirty="0"/>
              <a:t>However the UK Government continue to have some (reserve) powers in relation to a number of issues which affect people’s health. These include: </a:t>
            </a:r>
            <a:endParaRPr lang="en-GB" dirty="0"/>
          </a:p>
          <a:p>
            <a:pPr>
              <a:buFont typeface="Wingdings" panose="05000000000000000000" pitchFamily="2" charset="2"/>
              <a:buChar char="Ø"/>
            </a:pPr>
            <a:r>
              <a:rPr lang="en-GB" dirty="0"/>
              <a:t>Regulation of treatments (such as cancer drugs, and vaccinations)</a:t>
            </a:r>
          </a:p>
          <a:p>
            <a:pPr>
              <a:buFont typeface="Wingdings" panose="05000000000000000000" pitchFamily="2" charset="2"/>
              <a:buChar char="Ø"/>
            </a:pPr>
            <a:r>
              <a:rPr lang="en-GB" dirty="0"/>
              <a:t>Regulation of Reproductive Technologies e.g. research on stem cells, xenotransplantation, experimentation on embryos </a:t>
            </a:r>
          </a:p>
          <a:p>
            <a:pPr>
              <a:buFont typeface="Wingdings" panose="05000000000000000000" pitchFamily="2" charset="2"/>
              <a:buChar char="Ø"/>
            </a:pPr>
            <a:r>
              <a:rPr lang="en-GB" dirty="0"/>
              <a:t>The Law of Abortion </a:t>
            </a:r>
          </a:p>
          <a:p>
            <a:pPr>
              <a:buFont typeface="Wingdings" panose="05000000000000000000" pitchFamily="2" charset="2"/>
              <a:buChar char="Ø"/>
            </a:pPr>
            <a:r>
              <a:rPr lang="en-GB" dirty="0"/>
              <a:t>Regulation of the Medical Profession </a:t>
            </a:r>
          </a:p>
          <a:p>
            <a:pPr>
              <a:buFont typeface="Wingdings" panose="05000000000000000000" pitchFamily="2" charset="2"/>
              <a:buChar char="Ø"/>
            </a:pPr>
            <a:r>
              <a:rPr lang="en-GB" dirty="0"/>
              <a:t>Universal Credit </a:t>
            </a:r>
          </a:p>
          <a:p>
            <a:pPr>
              <a:buFont typeface="Wingdings" panose="05000000000000000000" pitchFamily="2" charset="2"/>
              <a:buChar char="Ø"/>
            </a:pPr>
            <a:r>
              <a:rPr lang="en-GB" dirty="0"/>
              <a:t>Withdrawal from the European Union (Brexit)</a:t>
            </a:r>
          </a:p>
        </p:txBody>
      </p:sp>
    </p:spTree>
    <p:extLst>
      <p:ext uri="{BB962C8B-B14F-4D97-AF65-F5344CB8AC3E}">
        <p14:creationId xmlns:p14="http://schemas.microsoft.com/office/powerpoint/2010/main" val="415053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18A5E-949E-0AE8-D4F6-1D7D836989BB}"/>
              </a:ext>
            </a:extLst>
          </p:cNvPr>
          <p:cNvSpPr>
            <a:spLocks noGrp="1"/>
          </p:cNvSpPr>
          <p:nvPr>
            <p:ph type="title"/>
          </p:nvPr>
        </p:nvSpPr>
        <p:spPr/>
        <p:txBody>
          <a:bodyPr/>
          <a:lstStyle/>
          <a:p>
            <a:r>
              <a:rPr lang="en-US" dirty="0"/>
              <a:t>What is the European Union?</a:t>
            </a:r>
            <a:endParaRPr lang="en-GB" dirty="0"/>
          </a:p>
        </p:txBody>
      </p:sp>
      <p:sp>
        <p:nvSpPr>
          <p:cNvPr id="3" name="Content Placeholder 2">
            <a:extLst>
              <a:ext uri="{FF2B5EF4-FFF2-40B4-BE49-F238E27FC236}">
                <a16:creationId xmlns:a16="http://schemas.microsoft.com/office/drawing/2014/main" id="{50CEBF93-DFD6-1F76-10E6-318E7660EB3F}"/>
              </a:ext>
            </a:extLst>
          </p:cNvPr>
          <p:cNvSpPr>
            <a:spLocks noGrp="1"/>
          </p:cNvSpPr>
          <p:nvPr>
            <p:ph idx="1"/>
          </p:nvPr>
        </p:nvSpPr>
        <p:spPr>
          <a:xfrm>
            <a:off x="677334" y="1717213"/>
            <a:ext cx="7129185" cy="3880773"/>
          </a:xfrm>
        </p:spPr>
        <p:txBody>
          <a:bodyPr>
            <a:normAutofit lnSpcReduction="10000"/>
          </a:bodyPr>
          <a:lstStyle/>
          <a:p>
            <a:r>
              <a:rPr lang="en-US" dirty="0"/>
              <a:t>The European Union is a political and economic union that have common institutions and an EU Parliament. The member states of the EU share common interests and values</a:t>
            </a:r>
          </a:p>
          <a:p>
            <a:r>
              <a:rPr lang="en-US" dirty="0"/>
              <a:t>The EU was a union of 28 countries in Europe</a:t>
            </a:r>
          </a:p>
          <a:p>
            <a:r>
              <a:rPr lang="en-US" dirty="0"/>
              <a:t>The United Kingdom was part of the EU since 1</a:t>
            </a:r>
            <a:r>
              <a:rPr lang="en-US" baseline="30000" dirty="0"/>
              <a:t>st</a:t>
            </a:r>
            <a:r>
              <a:rPr lang="en-US" dirty="0"/>
              <a:t> January 1973</a:t>
            </a:r>
          </a:p>
          <a:p>
            <a:r>
              <a:rPr lang="en-US" dirty="0"/>
              <a:t>The EU ensured that countries within the zone were the same in terms of regulations on things like: food, services, products and medicine. </a:t>
            </a:r>
          </a:p>
          <a:p>
            <a:r>
              <a:rPr lang="en-US" dirty="0"/>
              <a:t>It ensured that people had human rights, </a:t>
            </a:r>
          </a:p>
          <a:p>
            <a:r>
              <a:rPr lang="en-US" dirty="0"/>
              <a:t>Citizens of the EU also had freedom to move, work and live in any EU country </a:t>
            </a:r>
          </a:p>
          <a:p>
            <a:r>
              <a:rPr lang="en-US" dirty="0"/>
              <a:t>The EU was first formed in </a:t>
            </a:r>
            <a:endParaRPr lang="en-GB" dirty="0"/>
          </a:p>
        </p:txBody>
      </p:sp>
      <p:pic>
        <p:nvPicPr>
          <p:cNvPr id="2050" name="Picture 2" descr="Brexit - Wikipedia">
            <a:extLst>
              <a:ext uri="{FF2B5EF4-FFF2-40B4-BE49-F238E27FC236}">
                <a16:creationId xmlns:a16="http://schemas.microsoft.com/office/drawing/2014/main" id="{D5845294-FCF6-F307-3E3B-2279761049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7571" y="188912"/>
            <a:ext cx="3495676" cy="35744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rexit: Fraying union | Financial Times">
            <a:extLst>
              <a:ext uri="{FF2B5EF4-FFF2-40B4-BE49-F238E27FC236}">
                <a16:creationId xmlns:a16="http://schemas.microsoft.com/office/drawing/2014/main" id="{FDC301F9-8CF3-782D-7BC9-268383C7DA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1361" y="4197744"/>
            <a:ext cx="3661886" cy="2050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8257711"/>
      </p:ext>
    </p:extLst>
  </p:cSld>
  <p:clrMapOvr>
    <a:masterClrMapping/>
  </p:clrMapOvr>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962E161-916A-493B-A823-7995DE1E586D}"/>
</file>

<file path=customXml/itemProps2.xml><?xml version="1.0" encoding="utf-8"?>
<ds:datastoreItem xmlns:ds="http://schemas.openxmlformats.org/officeDocument/2006/customXml" ds:itemID="{F569931A-2AF7-4517-913C-A99562F4F113}"/>
</file>

<file path=customXml/itemProps3.xml><?xml version="1.0" encoding="utf-8"?>
<ds:datastoreItem xmlns:ds="http://schemas.openxmlformats.org/officeDocument/2006/customXml" ds:itemID="{1E534AB3-18B4-45A0-A150-227D1E3B20A2}"/>
</file>

<file path=docProps/app.xml><?xml version="1.0" encoding="utf-8"?>
<Properties xmlns="http://schemas.openxmlformats.org/officeDocument/2006/extended-properties" xmlns:vt="http://schemas.openxmlformats.org/officeDocument/2006/docPropsVTypes">
  <Template>Facet</Template>
  <TotalTime>0</TotalTime>
  <Words>2316</Words>
  <Application>Microsoft Office PowerPoint</Application>
  <PresentationFormat>Widescreen</PresentationFormat>
  <Paragraphs>199</Paragraphs>
  <Slides>26</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Trebuchet MS</vt:lpstr>
      <vt:lpstr>Wingdings</vt:lpstr>
      <vt:lpstr>Wingdings 3</vt:lpstr>
      <vt:lpstr>Facet</vt:lpstr>
      <vt:lpstr>The Politics of Wales </vt:lpstr>
      <vt:lpstr>What are Politics?</vt:lpstr>
      <vt:lpstr>PowerPoint Presentation</vt:lpstr>
      <vt:lpstr>The Importance of Having a Political Voice</vt:lpstr>
      <vt:lpstr>Where do politics happen?</vt:lpstr>
      <vt:lpstr>TASK 1: Who makes decisions about your health?</vt:lpstr>
      <vt:lpstr>Who makes the decisions about your health?</vt:lpstr>
      <vt:lpstr>Health in Wales and the UK Government </vt:lpstr>
      <vt:lpstr>What is the European Union?</vt:lpstr>
      <vt:lpstr>Task 1: Which countries are in the EU?</vt:lpstr>
      <vt:lpstr>Brexit: The potential Problems in relation to Health </vt:lpstr>
      <vt:lpstr>Task 1: Do you agree that the UK </vt:lpstr>
      <vt:lpstr>How you can get involved in UK Politics</vt:lpstr>
      <vt:lpstr>The Politics of Health in Wales </vt:lpstr>
      <vt:lpstr>Politics of the Senedd</vt:lpstr>
      <vt:lpstr>Politics of the Senedd</vt:lpstr>
      <vt:lpstr>Key Issues on Health discussed in the Senedd</vt:lpstr>
      <vt:lpstr>Task 1</vt:lpstr>
      <vt:lpstr>Task 1: Debating Health Issues </vt:lpstr>
      <vt:lpstr>Arguments for Banning Smacking </vt:lpstr>
      <vt:lpstr>Arguments Against Banning Smacking </vt:lpstr>
      <vt:lpstr>Getting involved in Welsh Politics</vt:lpstr>
      <vt:lpstr>Age of Voting in Wales</vt:lpstr>
      <vt:lpstr>Politics in your Local Community </vt:lpstr>
      <vt:lpstr>How can you get involved in politics in your Local Community </vt:lpstr>
      <vt:lpstr>How can you get involved in decision-making at School?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Politics of Health in Wales </dc:title>
  <dc:creator>Matthew Watkins</dc:creator>
  <cp:lastModifiedBy>Matthew Watkins</cp:lastModifiedBy>
  <cp:revision>1</cp:revision>
  <dcterms:created xsi:type="dcterms:W3CDTF">2022-07-14T12:25:53Z</dcterms:created>
  <dcterms:modified xsi:type="dcterms:W3CDTF">2022-08-24T17:14:46Z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