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63" r:id="rId6"/>
    <p:sldId id="260" r:id="rId7"/>
    <p:sldId id="261" r:id="rId8"/>
    <p:sldId id="262" r:id="rId9"/>
    <p:sldId id="264" r:id="rId10"/>
    <p:sldId id="267" r:id="rId11"/>
    <p:sldId id="265" r:id="rId12"/>
    <p:sldId id="266" r:id="rId13"/>
    <p:sldId id="268" r:id="rId14"/>
    <p:sldId id="269" r:id="rId15"/>
    <p:sldId id="273" r:id="rId16"/>
    <p:sldId id="275" r:id="rId17"/>
    <p:sldId id="274" r:id="rId18"/>
    <p:sldId id="270" r:id="rId19"/>
    <p:sldId id="277" r:id="rId20"/>
    <p:sldId id="278" r:id="rId21"/>
    <p:sldId id="284" r:id="rId22"/>
    <p:sldId id="276" r:id="rId23"/>
    <p:sldId id="285" r:id="rId24"/>
    <p:sldId id="279" r:id="rId25"/>
    <p:sldId id="271" r:id="rId26"/>
    <p:sldId id="280" r:id="rId27"/>
    <p:sldId id="281" r:id="rId28"/>
    <p:sldId id="282" r:id="rId29"/>
    <p:sldId id="28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4501" autoAdjust="0"/>
  </p:normalViewPr>
  <p:slideViewPr>
    <p:cSldViewPr snapToGrid="0">
      <p:cViewPr varScale="1">
        <p:scale>
          <a:sx n="85" d="100"/>
          <a:sy n="85" d="100"/>
        </p:scale>
        <p:origin x="153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C8FFFC76-785C-46B0-ABCD-1BF6053778AF}"/>
    <pc:docChg chg="custSel addSld delSld modSld sldOrd">
      <pc:chgData name="Matthew Watkins" userId="c6e5c2499e3619d7" providerId="LiveId" clId="{C8FFFC76-785C-46B0-ABCD-1BF6053778AF}" dt="2022-08-24T17:28:23.053" v="4588" actId="20577"/>
      <pc:docMkLst>
        <pc:docMk/>
      </pc:docMkLst>
      <pc:sldChg chg="modSp mod">
        <pc:chgData name="Matthew Watkins" userId="c6e5c2499e3619d7" providerId="LiveId" clId="{C8FFFC76-785C-46B0-ABCD-1BF6053778AF}" dt="2022-08-24T17:28:23.053" v="4588" actId="20577"/>
        <pc:sldMkLst>
          <pc:docMk/>
          <pc:sldMk cId="1787030670" sldId="256"/>
        </pc:sldMkLst>
        <pc:spChg chg="mod">
          <ac:chgData name="Matthew Watkins" userId="c6e5c2499e3619d7" providerId="LiveId" clId="{C8FFFC76-785C-46B0-ABCD-1BF6053778AF}" dt="2022-08-24T17:28:23.053" v="4588" actId="20577"/>
          <ac:spMkLst>
            <pc:docMk/>
            <pc:sldMk cId="1787030670" sldId="256"/>
            <ac:spMk id="2" creationId="{64143851-A6E8-DFE8-4987-B3155BDE463A}"/>
          </ac:spMkLst>
        </pc:spChg>
      </pc:sldChg>
      <pc:sldChg chg="modSp new mod">
        <pc:chgData name="Matthew Watkins" userId="c6e5c2499e3619d7" providerId="LiveId" clId="{C8FFFC76-785C-46B0-ABCD-1BF6053778AF}" dt="2022-08-11T12:29:00.017" v="443" actId="1076"/>
        <pc:sldMkLst>
          <pc:docMk/>
          <pc:sldMk cId="3105661347" sldId="257"/>
        </pc:sldMkLst>
        <pc:spChg chg="mod">
          <ac:chgData name="Matthew Watkins" userId="c6e5c2499e3619d7" providerId="LiveId" clId="{C8FFFC76-785C-46B0-ABCD-1BF6053778AF}" dt="2022-08-11T12:28:52.914" v="441" actId="122"/>
          <ac:spMkLst>
            <pc:docMk/>
            <pc:sldMk cId="3105661347" sldId="257"/>
            <ac:spMk id="2" creationId="{E075C8D6-A87E-DD74-78C3-A746359E787E}"/>
          </ac:spMkLst>
        </pc:spChg>
        <pc:spChg chg="mod">
          <ac:chgData name="Matthew Watkins" userId="c6e5c2499e3619d7" providerId="LiveId" clId="{C8FFFC76-785C-46B0-ABCD-1BF6053778AF}" dt="2022-08-11T12:29:00.017" v="443" actId="1076"/>
          <ac:spMkLst>
            <pc:docMk/>
            <pc:sldMk cId="3105661347" sldId="257"/>
            <ac:spMk id="3" creationId="{7A7E3E5C-C6E2-7371-62D7-B54A737517CF}"/>
          </ac:spMkLst>
        </pc:spChg>
      </pc:sldChg>
      <pc:sldChg chg="modSp new mod">
        <pc:chgData name="Matthew Watkins" userId="c6e5c2499e3619d7" providerId="LiveId" clId="{C8FFFC76-785C-46B0-ABCD-1BF6053778AF}" dt="2022-08-11T12:29:10.219" v="463" actId="20577"/>
        <pc:sldMkLst>
          <pc:docMk/>
          <pc:sldMk cId="1770635558" sldId="258"/>
        </pc:sldMkLst>
        <pc:spChg chg="mod">
          <ac:chgData name="Matthew Watkins" userId="c6e5c2499e3619d7" providerId="LiveId" clId="{C8FFFC76-785C-46B0-ABCD-1BF6053778AF}" dt="2022-08-11T12:29:10.219" v="463" actId="20577"/>
          <ac:spMkLst>
            <pc:docMk/>
            <pc:sldMk cId="1770635558" sldId="258"/>
            <ac:spMk id="2" creationId="{7E7599AD-BA51-3B29-0F3A-458D6042B804}"/>
          </ac:spMkLst>
        </pc:spChg>
      </pc:sldChg>
      <pc:sldChg chg="modSp new mod">
        <pc:chgData name="Matthew Watkins" userId="c6e5c2499e3619d7" providerId="LiveId" clId="{C8FFFC76-785C-46B0-ABCD-1BF6053778AF}" dt="2022-08-11T12:29:21.852" v="504" actId="20577"/>
        <pc:sldMkLst>
          <pc:docMk/>
          <pc:sldMk cId="281421541" sldId="259"/>
        </pc:sldMkLst>
        <pc:spChg chg="mod">
          <ac:chgData name="Matthew Watkins" userId="c6e5c2499e3619d7" providerId="LiveId" clId="{C8FFFC76-785C-46B0-ABCD-1BF6053778AF}" dt="2022-08-11T12:29:21.852" v="504" actId="20577"/>
          <ac:spMkLst>
            <pc:docMk/>
            <pc:sldMk cId="281421541" sldId="259"/>
            <ac:spMk id="2" creationId="{44222C4E-C6B2-A4D0-956C-53F29742AE20}"/>
          </ac:spMkLst>
        </pc:spChg>
      </pc:sldChg>
      <pc:sldChg chg="modSp new mod ord">
        <pc:chgData name="Matthew Watkins" userId="c6e5c2499e3619d7" providerId="LiveId" clId="{C8FFFC76-785C-46B0-ABCD-1BF6053778AF}" dt="2022-08-11T12:31:29.369" v="652"/>
        <pc:sldMkLst>
          <pc:docMk/>
          <pc:sldMk cId="3929605445" sldId="260"/>
        </pc:sldMkLst>
        <pc:spChg chg="mod">
          <ac:chgData name="Matthew Watkins" userId="c6e5c2499e3619d7" providerId="LiveId" clId="{C8FFFC76-785C-46B0-ABCD-1BF6053778AF}" dt="2022-08-11T12:31:24.688" v="650" actId="20577"/>
          <ac:spMkLst>
            <pc:docMk/>
            <pc:sldMk cId="3929605445" sldId="260"/>
            <ac:spMk id="2" creationId="{C887EB97-D107-0D7B-0642-1B368E1F7134}"/>
          </ac:spMkLst>
        </pc:spChg>
      </pc:sldChg>
      <pc:sldChg chg="modSp new mod ord">
        <pc:chgData name="Matthew Watkins" userId="c6e5c2499e3619d7" providerId="LiveId" clId="{C8FFFC76-785C-46B0-ABCD-1BF6053778AF}" dt="2022-08-11T12:31:53.108" v="717" actId="20577"/>
        <pc:sldMkLst>
          <pc:docMk/>
          <pc:sldMk cId="3956567434" sldId="261"/>
        </pc:sldMkLst>
        <pc:spChg chg="mod">
          <ac:chgData name="Matthew Watkins" userId="c6e5c2499e3619d7" providerId="LiveId" clId="{C8FFFC76-785C-46B0-ABCD-1BF6053778AF}" dt="2022-08-11T12:31:53.108" v="717" actId="20577"/>
          <ac:spMkLst>
            <pc:docMk/>
            <pc:sldMk cId="3956567434" sldId="261"/>
            <ac:spMk id="2" creationId="{CA9770E7-48E4-4A05-57DC-67A461522F83}"/>
          </ac:spMkLst>
        </pc:spChg>
      </pc:sldChg>
      <pc:sldChg chg="modSp new mod ord">
        <pc:chgData name="Matthew Watkins" userId="c6e5c2499e3619d7" providerId="LiveId" clId="{C8FFFC76-785C-46B0-ABCD-1BF6053778AF}" dt="2022-08-11T12:32:13.455" v="740" actId="20577"/>
        <pc:sldMkLst>
          <pc:docMk/>
          <pc:sldMk cId="1770187784" sldId="262"/>
        </pc:sldMkLst>
        <pc:spChg chg="mod">
          <ac:chgData name="Matthew Watkins" userId="c6e5c2499e3619d7" providerId="LiveId" clId="{C8FFFC76-785C-46B0-ABCD-1BF6053778AF}" dt="2022-08-11T12:32:13.455" v="740" actId="20577"/>
          <ac:spMkLst>
            <pc:docMk/>
            <pc:sldMk cId="1770187784" sldId="262"/>
            <ac:spMk id="2" creationId="{3894C14C-354D-708C-C71F-8CCCAEE55883}"/>
          </ac:spMkLst>
        </pc:spChg>
      </pc:sldChg>
      <pc:sldChg chg="modSp new mod">
        <pc:chgData name="Matthew Watkins" userId="c6e5c2499e3619d7" providerId="LiveId" clId="{C8FFFC76-785C-46B0-ABCD-1BF6053778AF}" dt="2022-08-11T12:30:39.185" v="592" actId="20577"/>
        <pc:sldMkLst>
          <pc:docMk/>
          <pc:sldMk cId="1096025417" sldId="263"/>
        </pc:sldMkLst>
        <pc:spChg chg="mod">
          <ac:chgData name="Matthew Watkins" userId="c6e5c2499e3619d7" providerId="LiveId" clId="{C8FFFC76-785C-46B0-ABCD-1BF6053778AF}" dt="2022-08-11T12:30:39.185" v="592" actId="20577"/>
          <ac:spMkLst>
            <pc:docMk/>
            <pc:sldMk cId="1096025417" sldId="263"/>
            <ac:spMk id="2" creationId="{DFACA373-4795-1B84-AC78-EF169BF2080F}"/>
          </ac:spMkLst>
        </pc:spChg>
      </pc:sldChg>
      <pc:sldChg chg="modSp new mod">
        <pc:chgData name="Matthew Watkins" userId="c6e5c2499e3619d7" providerId="LiveId" clId="{C8FFFC76-785C-46B0-ABCD-1BF6053778AF}" dt="2022-08-11T12:32:21.648" v="759" actId="20577"/>
        <pc:sldMkLst>
          <pc:docMk/>
          <pc:sldMk cId="2728500203" sldId="264"/>
        </pc:sldMkLst>
        <pc:spChg chg="mod">
          <ac:chgData name="Matthew Watkins" userId="c6e5c2499e3619d7" providerId="LiveId" clId="{C8FFFC76-785C-46B0-ABCD-1BF6053778AF}" dt="2022-08-11T12:32:21.648" v="759" actId="20577"/>
          <ac:spMkLst>
            <pc:docMk/>
            <pc:sldMk cId="2728500203" sldId="264"/>
            <ac:spMk id="2" creationId="{9794836E-EB6B-D589-5081-B673587BEE7B}"/>
          </ac:spMkLst>
        </pc:spChg>
      </pc:sldChg>
      <pc:sldChg chg="modSp new mod modNotesTx">
        <pc:chgData name="Matthew Watkins" userId="c6e5c2499e3619d7" providerId="LiveId" clId="{C8FFFC76-785C-46B0-ABCD-1BF6053778AF}" dt="2022-08-11T12:38:49.421" v="1596" actId="20577"/>
        <pc:sldMkLst>
          <pc:docMk/>
          <pc:sldMk cId="783718691" sldId="265"/>
        </pc:sldMkLst>
        <pc:spChg chg="mod">
          <ac:chgData name="Matthew Watkins" userId="c6e5c2499e3619d7" providerId="LiveId" clId="{C8FFFC76-785C-46B0-ABCD-1BF6053778AF}" dt="2022-08-11T12:32:36.483" v="816" actId="20577"/>
          <ac:spMkLst>
            <pc:docMk/>
            <pc:sldMk cId="783718691" sldId="265"/>
            <ac:spMk id="2" creationId="{9ACC0136-439C-A235-1235-FC2BC7DB23B7}"/>
          </ac:spMkLst>
        </pc:spChg>
      </pc:sldChg>
      <pc:sldChg chg="modSp new mod">
        <pc:chgData name="Matthew Watkins" userId="c6e5c2499e3619d7" providerId="LiveId" clId="{C8FFFC76-785C-46B0-ABCD-1BF6053778AF}" dt="2022-08-11T12:33:22.874" v="880" actId="20577"/>
        <pc:sldMkLst>
          <pc:docMk/>
          <pc:sldMk cId="30297977" sldId="266"/>
        </pc:sldMkLst>
        <pc:spChg chg="mod">
          <ac:chgData name="Matthew Watkins" userId="c6e5c2499e3619d7" providerId="LiveId" clId="{C8FFFC76-785C-46B0-ABCD-1BF6053778AF}" dt="2022-08-11T12:33:22.874" v="880" actId="20577"/>
          <ac:spMkLst>
            <pc:docMk/>
            <pc:sldMk cId="30297977" sldId="266"/>
            <ac:spMk id="2" creationId="{ED6F5B58-5C40-6F70-8008-90AF12134C7E}"/>
          </ac:spMkLst>
        </pc:spChg>
      </pc:sldChg>
      <pc:sldChg chg="modSp new mod">
        <pc:chgData name="Matthew Watkins" userId="c6e5c2499e3619d7" providerId="LiveId" clId="{C8FFFC76-785C-46B0-ABCD-1BF6053778AF}" dt="2022-08-11T12:32:52.869" v="857" actId="20577"/>
        <pc:sldMkLst>
          <pc:docMk/>
          <pc:sldMk cId="2844332594" sldId="267"/>
        </pc:sldMkLst>
        <pc:spChg chg="mod">
          <ac:chgData name="Matthew Watkins" userId="c6e5c2499e3619d7" providerId="LiveId" clId="{C8FFFC76-785C-46B0-ABCD-1BF6053778AF}" dt="2022-08-11T12:32:52.869" v="857" actId="20577"/>
          <ac:spMkLst>
            <pc:docMk/>
            <pc:sldMk cId="2844332594" sldId="267"/>
            <ac:spMk id="2" creationId="{2F35B302-6ABE-23BA-CBF8-0FEC1F900767}"/>
          </ac:spMkLst>
        </pc:spChg>
      </pc:sldChg>
      <pc:sldChg chg="modSp new mod">
        <pc:chgData name="Matthew Watkins" userId="c6e5c2499e3619d7" providerId="LiveId" clId="{C8FFFC76-785C-46B0-ABCD-1BF6053778AF}" dt="2022-08-11T12:33:41.053" v="944" actId="20577"/>
        <pc:sldMkLst>
          <pc:docMk/>
          <pc:sldMk cId="4257426076" sldId="268"/>
        </pc:sldMkLst>
        <pc:spChg chg="mod">
          <ac:chgData name="Matthew Watkins" userId="c6e5c2499e3619d7" providerId="LiveId" clId="{C8FFFC76-785C-46B0-ABCD-1BF6053778AF}" dt="2022-08-11T12:33:41.053" v="944" actId="20577"/>
          <ac:spMkLst>
            <pc:docMk/>
            <pc:sldMk cId="4257426076" sldId="268"/>
            <ac:spMk id="2" creationId="{D54B47F2-6B84-655E-2494-C75BC5E8F3FE}"/>
          </ac:spMkLst>
        </pc:spChg>
      </pc:sldChg>
      <pc:sldChg chg="modSp new mod">
        <pc:chgData name="Matthew Watkins" userId="c6e5c2499e3619d7" providerId="LiveId" clId="{C8FFFC76-785C-46B0-ABCD-1BF6053778AF}" dt="2022-08-11T12:33:56.098" v="997" actId="20577"/>
        <pc:sldMkLst>
          <pc:docMk/>
          <pc:sldMk cId="544655387" sldId="269"/>
        </pc:sldMkLst>
        <pc:spChg chg="mod">
          <ac:chgData name="Matthew Watkins" userId="c6e5c2499e3619d7" providerId="LiveId" clId="{C8FFFC76-785C-46B0-ABCD-1BF6053778AF}" dt="2022-08-11T12:33:56.098" v="997" actId="20577"/>
          <ac:spMkLst>
            <pc:docMk/>
            <pc:sldMk cId="544655387" sldId="269"/>
            <ac:spMk id="2" creationId="{B68B4280-ADFB-A454-BA29-A219DC2DAB79}"/>
          </ac:spMkLst>
        </pc:spChg>
      </pc:sldChg>
      <pc:sldChg chg="modSp new mod">
        <pc:chgData name="Matthew Watkins" userId="c6e5c2499e3619d7" providerId="LiveId" clId="{C8FFFC76-785C-46B0-ABCD-1BF6053778AF}" dt="2022-08-17T17:27:10.659" v="4045" actId="20577"/>
        <pc:sldMkLst>
          <pc:docMk/>
          <pc:sldMk cId="2493459641" sldId="270"/>
        </pc:sldMkLst>
        <pc:spChg chg="mod">
          <ac:chgData name="Matthew Watkins" userId="c6e5c2499e3619d7" providerId="LiveId" clId="{C8FFFC76-785C-46B0-ABCD-1BF6053778AF}" dt="2022-08-17T17:27:10.659" v="4045" actId="20577"/>
          <ac:spMkLst>
            <pc:docMk/>
            <pc:sldMk cId="2493459641" sldId="270"/>
            <ac:spMk id="2" creationId="{B994D38C-B75D-DEB0-CF86-3EA73EEA4D8D}"/>
          </ac:spMkLst>
        </pc:spChg>
      </pc:sldChg>
      <pc:sldChg chg="modSp new mod">
        <pc:chgData name="Matthew Watkins" userId="c6e5c2499e3619d7" providerId="LiveId" clId="{C8FFFC76-785C-46B0-ABCD-1BF6053778AF}" dt="2022-08-17T17:28:27.843" v="4249" actId="20577"/>
        <pc:sldMkLst>
          <pc:docMk/>
          <pc:sldMk cId="1570110187" sldId="271"/>
        </pc:sldMkLst>
        <pc:spChg chg="mod">
          <ac:chgData name="Matthew Watkins" userId="c6e5c2499e3619d7" providerId="LiveId" clId="{C8FFFC76-785C-46B0-ABCD-1BF6053778AF}" dt="2022-08-17T17:28:27.843" v="4249" actId="20577"/>
          <ac:spMkLst>
            <pc:docMk/>
            <pc:sldMk cId="1570110187" sldId="271"/>
            <ac:spMk id="2" creationId="{D617D128-BB4D-0640-23E2-B75252151F09}"/>
          </ac:spMkLst>
        </pc:spChg>
      </pc:sldChg>
      <pc:sldChg chg="modSp new del mod">
        <pc:chgData name="Matthew Watkins" userId="c6e5c2499e3619d7" providerId="LiveId" clId="{C8FFFC76-785C-46B0-ABCD-1BF6053778AF}" dt="2022-08-11T12:35:55.576" v="1163" actId="2696"/>
        <pc:sldMkLst>
          <pc:docMk/>
          <pc:sldMk cId="2183953640" sldId="272"/>
        </pc:sldMkLst>
        <pc:spChg chg="mod">
          <ac:chgData name="Matthew Watkins" userId="c6e5c2499e3619d7" providerId="LiveId" clId="{C8FFFC76-785C-46B0-ABCD-1BF6053778AF}" dt="2022-08-11T12:35:38.272" v="1162" actId="20577"/>
          <ac:spMkLst>
            <pc:docMk/>
            <pc:sldMk cId="2183953640" sldId="272"/>
            <ac:spMk id="2" creationId="{DFDB38F4-7CCE-0052-1628-541142F43381}"/>
          </ac:spMkLst>
        </pc:spChg>
      </pc:sldChg>
      <pc:sldChg chg="modSp new del mod">
        <pc:chgData name="Matthew Watkins" userId="c6e5c2499e3619d7" providerId="LiveId" clId="{C8FFFC76-785C-46B0-ABCD-1BF6053778AF}" dt="2022-08-11T12:39:32.125" v="1628" actId="2696"/>
        <pc:sldMkLst>
          <pc:docMk/>
          <pc:sldMk cId="2299511595" sldId="272"/>
        </pc:sldMkLst>
        <pc:spChg chg="mod">
          <ac:chgData name="Matthew Watkins" userId="c6e5c2499e3619d7" providerId="LiveId" clId="{C8FFFC76-785C-46B0-ABCD-1BF6053778AF}" dt="2022-08-11T12:39:27.740" v="1627" actId="20577"/>
          <ac:spMkLst>
            <pc:docMk/>
            <pc:sldMk cId="2299511595" sldId="272"/>
            <ac:spMk id="2" creationId="{AB1AA705-3BD9-DB12-00B0-6F999A037318}"/>
          </ac:spMkLst>
        </pc:spChg>
      </pc:sldChg>
      <pc:sldChg chg="modSp new del mod modNotesTx">
        <pc:chgData name="Matthew Watkins" userId="c6e5c2499e3619d7" providerId="LiveId" clId="{C8FFFC76-785C-46B0-ABCD-1BF6053778AF}" dt="2022-08-17T17:25:10.390" v="3906" actId="2696"/>
        <pc:sldMkLst>
          <pc:docMk/>
          <pc:sldMk cId="4235992630" sldId="272"/>
        </pc:sldMkLst>
        <pc:spChg chg="mod">
          <ac:chgData name="Matthew Watkins" userId="c6e5c2499e3619d7" providerId="LiveId" clId="{C8FFFC76-785C-46B0-ABCD-1BF6053778AF}" dt="2022-08-11T12:47:02.057" v="3092" actId="20577"/>
          <ac:spMkLst>
            <pc:docMk/>
            <pc:sldMk cId="4235992630" sldId="272"/>
            <ac:spMk id="2" creationId="{59F15C32-6E30-638F-F686-AB7238E9ABFA}"/>
          </ac:spMkLst>
        </pc:spChg>
        <pc:spChg chg="mod">
          <ac:chgData name="Matthew Watkins" userId="c6e5c2499e3619d7" providerId="LiveId" clId="{C8FFFC76-785C-46B0-ABCD-1BF6053778AF}" dt="2022-08-11T12:47:58.915" v="3259" actId="5793"/>
          <ac:spMkLst>
            <pc:docMk/>
            <pc:sldMk cId="4235992630" sldId="272"/>
            <ac:spMk id="3" creationId="{D43716DA-9FF5-1047-E10B-BB1E075D555B}"/>
          </ac:spMkLst>
        </pc:spChg>
      </pc:sldChg>
      <pc:sldChg chg="modSp new mod ord">
        <pc:chgData name="Matthew Watkins" userId="c6e5c2499e3619d7" providerId="LiveId" clId="{C8FFFC76-785C-46B0-ABCD-1BF6053778AF}" dt="2022-08-17T17:26:27.534" v="4031"/>
        <pc:sldMkLst>
          <pc:docMk/>
          <pc:sldMk cId="2661551423" sldId="273"/>
        </pc:sldMkLst>
        <pc:spChg chg="mod">
          <ac:chgData name="Matthew Watkins" userId="c6e5c2499e3619d7" providerId="LiveId" clId="{C8FFFC76-785C-46B0-ABCD-1BF6053778AF}" dt="2022-08-17T17:25:03.113" v="3905" actId="20577"/>
          <ac:spMkLst>
            <pc:docMk/>
            <pc:sldMk cId="2661551423" sldId="273"/>
            <ac:spMk id="2" creationId="{32C68CEF-202D-3A34-BB6B-D3874AAA2DD3}"/>
          </ac:spMkLst>
        </pc:spChg>
        <pc:spChg chg="mod">
          <ac:chgData name="Matthew Watkins" userId="c6e5c2499e3619d7" providerId="LiveId" clId="{C8FFFC76-785C-46B0-ABCD-1BF6053778AF}" dt="2022-08-11T12:46:34.317" v="3059" actId="1076"/>
          <ac:spMkLst>
            <pc:docMk/>
            <pc:sldMk cId="2661551423" sldId="273"/>
            <ac:spMk id="3" creationId="{203B7D97-71A6-C4B6-B40C-C100D0C1C6A0}"/>
          </ac:spMkLst>
        </pc:spChg>
      </pc:sldChg>
      <pc:sldChg chg="modSp new del mod">
        <pc:chgData name="Matthew Watkins" userId="c6e5c2499e3619d7" providerId="LiveId" clId="{C8FFFC76-785C-46B0-ABCD-1BF6053778AF}" dt="2022-08-17T17:25:13.117" v="3907" actId="2696"/>
        <pc:sldMkLst>
          <pc:docMk/>
          <pc:sldMk cId="19700841" sldId="274"/>
        </pc:sldMkLst>
        <pc:spChg chg="mod">
          <ac:chgData name="Matthew Watkins" userId="c6e5c2499e3619d7" providerId="LiveId" clId="{C8FFFC76-785C-46B0-ABCD-1BF6053778AF}" dt="2022-08-11T12:48:08.540" v="3273" actId="20577"/>
          <ac:spMkLst>
            <pc:docMk/>
            <pc:sldMk cId="19700841" sldId="274"/>
            <ac:spMk id="2" creationId="{060801C8-02F1-D155-A294-4C46B13FC6B8}"/>
          </ac:spMkLst>
        </pc:spChg>
        <pc:spChg chg="mod">
          <ac:chgData name="Matthew Watkins" userId="c6e5c2499e3619d7" providerId="LiveId" clId="{C8FFFC76-785C-46B0-ABCD-1BF6053778AF}" dt="2022-08-11T12:50:58.374" v="3895" actId="20577"/>
          <ac:spMkLst>
            <pc:docMk/>
            <pc:sldMk cId="19700841" sldId="274"/>
            <ac:spMk id="3" creationId="{93831F35-AC11-7A4A-358D-BDAF58A1146D}"/>
          </ac:spMkLst>
        </pc:spChg>
      </pc:sldChg>
      <pc:sldChg chg="modSp new mod ord">
        <pc:chgData name="Matthew Watkins" userId="c6e5c2499e3619d7" providerId="LiveId" clId="{C8FFFC76-785C-46B0-ABCD-1BF6053778AF}" dt="2022-08-17T17:27:03.836" v="4035"/>
        <pc:sldMkLst>
          <pc:docMk/>
          <pc:sldMk cId="1627322052" sldId="274"/>
        </pc:sldMkLst>
        <pc:spChg chg="mod">
          <ac:chgData name="Matthew Watkins" userId="c6e5c2499e3619d7" providerId="LiveId" clId="{C8FFFC76-785C-46B0-ABCD-1BF6053778AF}" dt="2022-08-17T17:25:52.623" v="3938" actId="20577"/>
          <ac:spMkLst>
            <pc:docMk/>
            <pc:sldMk cId="1627322052" sldId="274"/>
            <ac:spMk id="2" creationId="{E080041E-1590-8AAC-F06B-2BFBD3964B80}"/>
          </ac:spMkLst>
        </pc:spChg>
      </pc:sldChg>
      <pc:sldChg chg="modSp new mod ord">
        <pc:chgData name="Matthew Watkins" userId="c6e5c2499e3619d7" providerId="LiveId" clId="{C8FFFC76-785C-46B0-ABCD-1BF6053778AF}" dt="2022-08-17T17:26:30.287" v="4033"/>
        <pc:sldMkLst>
          <pc:docMk/>
          <pc:sldMk cId="1371555516" sldId="275"/>
        </pc:sldMkLst>
        <pc:spChg chg="mod">
          <ac:chgData name="Matthew Watkins" userId="c6e5c2499e3619d7" providerId="LiveId" clId="{C8FFFC76-785C-46B0-ABCD-1BF6053778AF}" dt="2022-08-17T17:26:14.749" v="4028" actId="20577"/>
          <ac:spMkLst>
            <pc:docMk/>
            <pc:sldMk cId="1371555516" sldId="275"/>
            <ac:spMk id="2" creationId="{9EA6898A-A5F0-E46A-E1CA-EA2986CFA2A0}"/>
          </ac:spMkLst>
        </pc:spChg>
      </pc:sldChg>
      <pc:sldChg chg="modSp new del mod">
        <pc:chgData name="Matthew Watkins" userId="c6e5c2499e3619d7" providerId="LiveId" clId="{C8FFFC76-785C-46B0-ABCD-1BF6053778AF}" dt="2022-08-17T17:25:31.855" v="3908" actId="2696"/>
        <pc:sldMkLst>
          <pc:docMk/>
          <pc:sldMk cId="2666904304" sldId="275"/>
        </pc:sldMkLst>
        <pc:spChg chg="mod">
          <ac:chgData name="Matthew Watkins" userId="c6e5c2499e3619d7" providerId="LiveId" clId="{C8FFFC76-785C-46B0-ABCD-1BF6053778AF}" dt="2022-08-11T12:48:15.870" v="3294" actId="20577"/>
          <ac:spMkLst>
            <pc:docMk/>
            <pc:sldMk cId="2666904304" sldId="275"/>
            <ac:spMk id="2" creationId="{3D26357E-6442-3AD9-9597-8767A5EF7DE6}"/>
          </ac:spMkLst>
        </pc:spChg>
      </pc:sldChg>
      <pc:sldChg chg="modSp new mod ord">
        <pc:chgData name="Matthew Watkins" userId="c6e5c2499e3619d7" providerId="LiveId" clId="{C8FFFC76-785C-46B0-ABCD-1BF6053778AF}" dt="2022-08-17T17:28:08.187" v="4207" actId="20577"/>
        <pc:sldMkLst>
          <pc:docMk/>
          <pc:sldMk cId="3296665898" sldId="276"/>
        </pc:sldMkLst>
        <pc:spChg chg="mod">
          <ac:chgData name="Matthew Watkins" userId="c6e5c2499e3619d7" providerId="LiveId" clId="{C8FFFC76-785C-46B0-ABCD-1BF6053778AF}" dt="2022-08-17T17:28:08.187" v="4207" actId="20577"/>
          <ac:spMkLst>
            <pc:docMk/>
            <pc:sldMk cId="3296665898" sldId="276"/>
            <ac:spMk id="2" creationId="{3E17CBC3-EC92-0E37-410D-B38AC1F61D1F}"/>
          </ac:spMkLst>
        </pc:spChg>
      </pc:sldChg>
      <pc:sldChg chg="modSp new del mod">
        <pc:chgData name="Matthew Watkins" userId="c6e5c2499e3619d7" providerId="LiveId" clId="{C8FFFC76-785C-46B0-ABCD-1BF6053778AF}" dt="2022-08-17T17:25:33.592" v="3909" actId="2696"/>
        <pc:sldMkLst>
          <pc:docMk/>
          <pc:sldMk cId="3523179858" sldId="276"/>
        </pc:sldMkLst>
        <pc:spChg chg="mod">
          <ac:chgData name="Matthew Watkins" userId="c6e5c2499e3619d7" providerId="LiveId" clId="{C8FFFC76-785C-46B0-ABCD-1BF6053778AF}" dt="2022-08-11T12:48:45.841" v="3390" actId="20577"/>
          <ac:spMkLst>
            <pc:docMk/>
            <pc:sldMk cId="3523179858" sldId="276"/>
            <ac:spMk id="2" creationId="{A40A177F-A9C9-BDAC-2437-E9DBDECCD90C}"/>
          </ac:spMkLst>
        </pc:spChg>
      </pc:sldChg>
      <pc:sldChg chg="modSp new mod">
        <pc:chgData name="Matthew Watkins" userId="c6e5c2499e3619d7" providerId="LiveId" clId="{C8FFFC76-785C-46B0-ABCD-1BF6053778AF}" dt="2022-08-17T17:27:25.391" v="4099" actId="20577"/>
        <pc:sldMkLst>
          <pc:docMk/>
          <pc:sldMk cId="1519595279" sldId="277"/>
        </pc:sldMkLst>
        <pc:spChg chg="mod">
          <ac:chgData name="Matthew Watkins" userId="c6e5c2499e3619d7" providerId="LiveId" clId="{C8FFFC76-785C-46B0-ABCD-1BF6053778AF}" dt="2022-08-17T17:27:25.391" v="4099" actId="20577"/>
          <ac:spMkLst>
            <pc:docMk/>
            <pc:sldMk cId="1519595279" sldId="277"/>
            <ac:spMk id="2" creationId="{386A688A-7DCC-2AFF-13C7-64EF05E275C2}"/>
          </ac:spMkLst>
        </pc:spChg>
      </pc:sldChg>
      <pc:sldChg chg="modSp new del mod">
        <pc:chgData name="Matthew Watkins" userId="c6e5c2499e3619d7" providerId="LiveId" clId="{C8FFFC76-785C-46B0-ABCD-1BF6053778AF}" dt="2022-08-17T17:25:36.187" v="3910" actId="2696"/>
        <pc:sldMkLst>
          <pc:docMk/>
          <pc:sldMk cId="2410213946" sldId="277"/>
        </pc:sldMkLst>
        <pc:spChg chg="mod">
          <ac:chgData name="Matthew Watkins" userId="c6e5c2499e3619d7" providerId="LiveId" clId="{C8FFFC76-785C-46B0-ABCD-1BF6053778AF}" dt="2022-08-11T12:48:53.923" v="3415" actId="20577"/>
          <ac:spMkLst>
            <pc:docMk/>
            <pc:sldMk cId="2410213946" sldId="277"/>
            <ac:spMk id="2" creationId="{0B119B20-A722-D83A-89A4-A3EB0C881B3C}"/>
          </ac:spMkLst>
        </pc:spChg>
      </pc:sldChg>
      <pc:sldChg chg="modSp new mod">
        <pc:chgData name="Matthew Watkins" userId="c6e5c2499e3619d7" providerId="LiveId" clId="{C8FFFC76-785C-46B0-ABCD-1BF6053778AF}" dt="2022-08-17T17:27:39.653" v="4151" actId="20577"/>
        <pc:sldMkLst>
          <pc:docMk/>
          <pc:sldMk cId="1125577946" sldId="278"/>
        </pc:sldMkLst>
        <pc:spChg chg="mod">
          <ac:chgData name="Matthew Watkins" userId="c6e5c2499e3619d7" providerId="LiveId" clId="{C8FFFC76-785C-46B0-ABCD-1BF6053778AF}" dt="2022-08-17T17:27:39.653" v="4151" actId="20577"/>
          <ac:spMkLst>
            <pc:docMk/>
            <pc:sldMk cId="1125577946" sldId="278"/>
            <ac:spMk id="2" creationId="{8FB9DE81-0B15-2FA7-E31A-A497037E1E6A}"/>
          </ac:spMkLst>
        </pc:spChg>
      </pc:sldChg>
      <pc:sldChg chg="modSp new mod">
        <pc:chgData name="Matthew Watkins" userId="c6e5c2499e3619d7" providerId="LiveId" clId="{C8FFFC76-785C-46B0-ABCD-1BF6053778AF}" dt="2022-08-17T17:28:18.298" v="4223" actId="20577"/>
        <pc:sldMkLst>
          <pc:docMk/>
          <pc:sldMk cId="3333374644" sldId="279"/>
        </pc:sldMkLst>
        <pc:spChg chg="mod">
          <ac:chgData name="Matthew Watkins" userId="c6e5c2499e3619d7" providerId="LiveId" clId="{C8FFFC76-785C-46B0-ABCD-1BF6053778AF}" dt="2022-08-17T17:28:18.298" v="4223" actId="20577"/>
          <ac:spMkLst>
            <pc:docMk/>
            <pc:sldMk cId="3333374644" sldId="279"/>
            <ac:spMk id="2" creationId="{7D77AC17-2410-3AC4-09F0-84FB087D4027}"/>
          </ac:spMkLst>
        </pc:spChg>
      </pc:sldChg>
      <pc:sldChg chg="modSp new mod">
        <pc:chgData name="Matthew Watkins" userId="c6e5c2499e3619d7" providerId="LiveId" clId="{C8FFFC76-785C-46B0-ABCD-1BF6053778AF}" dt="2022-08-17T17:28:49.406" v="4336" actId="20577"/>
        <pc:sldMkLst>
          <pc:docMk/>
          <pc:sldMk cId="577058591" sldId="280"/>
        </pc:sldMkLst>
        <pc:spChg chg="mod">
          <ac:chgData name="Matthew Watkins" userId="c6e5c2499e3619d7" providerId="LiveId" clId="{C8FFFC76-785C-46B0-ABCD-1BF6053778AF}" dt="2022-08-17T17:28:49.406" v="4336" actId="20577"/>
          <ac:spMkLst>
            <pc:docMk/>
            <pc:sldMk cId="577058591" sldId="280"/>
            <ac:spMk id="2" creationId="{0A8E5B01-F288-839E-ED33-64CF7DF443D8}"/>
          </ac:spMkLst>
        </pc:spChg>
      </pc:sldChg>
      <pc:sldChg chg="modSp new mod">
        <pc:chgData name="Matthew Watkins" userId="c6e5c2499e3619d7" providerId="LiveId" clId="{C8FFFC76-785C-46B0-ABCD-1BF6053778AF}" dt="2022-08-17T17:28:58.115" v="4359" actId="20577"/>
        <pc:sldMkLst>
          <pc:docMk/>
          <pc:sldMk cId="1552334200" sldId="281"/>
        </pc:sldMkLst>
        <pc:spChg chg="mod">
          <ac:chgData name="Matthew Watkins" userId="c6e5c2499e3619d7" providerId="LiveId" clId="{C8FFFC76-785C-46B0-ABCD-1BF6053778AF}" dt="2022-08-17T17:28:58.115" v="4359" actId="20577"/>
          <ac:spMkLst>
            <pc:docMk/>
            <pc:sldMk cId="1552334200" sldId="281"/>
            <ac:spMk id="2" creationId="{52CA4CF6-847D-D849-27E1-13E4A53855BF}"/>
          </ac:spMkLst>
        </pc:spChg>
      </pc:sldChg>
      <pc:sldChg chg="modSp new mod">
        <pc:chgData name="Matthew Watkins" userId="c6e5c2499e3619d7" providerId="LiveId" clId="{C8FFFC76-785C-46B0-ABCD-1BF6053778AF}" dt="2022-08-17T17:29:20.338" v="4470" actId="20577"/>
        <pc:sldMkLst>
          <pc:docMk/>
          <pc:sldMk cId="3746942575" sldId="282"/>
        </pc:sldMkLst>
        <pc:spChg chg="mod">
          <ac:chgData name="Matthew Watkins" userId="c6e5c2499e3619d7" providerId="LiveId" clId="{C8FFFC76-785C-46B0-ABCD-1BF6053778AF}" dt="2022-08-17T17:29:20.338" v="4470" actId="20577"/>
          <ac:spMkLst>
            <pc:docMk/>
            <pc:sldMk cId="3746942575" sldId="282"/>
            <ac:spMk id="2" creationId="{80C199FD-6546-3D1F-B2DF-0B6C75CCC7DF}"/>
          </ac:spMkLst>
        </pc:spChg>
      </pc:sldChg>
      <pc:sldChg chg="modSp new mod">
        <pc:chgData name="Matthew Watkins" userId="c6e5c2499e3619d7" providerId="LiveId" clId="{C8FFFC76-785C-46B0-ABCD-1BF6053778AF}" dt="2022-08-17T17:29:35.154" v="4507" actId="20577"/>
        <pc:sldMkLst>
          <pc:docMk/>
          <pc:sldMk cId="2558933467" sldId="283"/>
        </pc:sldMkLst>
        <pc:spChg chg="mod">
          <ac:chgData name="Matthew Watkins" userId="c6e5c2499e3619d7" providerId="LiveId" clId="{C8FFFC76-785C-46B0-ABCD-1BF6053778AF}" dt="2022-08-17T17:29:35.154" v="4507" actId="20577"/>
          <ac:spMkLst>
            <pc:docMk/>
            <pc:sldMk cId="2558933467" sldId="283"/>
            <ac:spMk id="2" creationId="{638F3F38-9FF8-16C0-3FFE-B46D1906350D}"/>
          </ac:spMkLst>
        </pc:spChg>
      </pc:sldChg>
      <pc:sldChg chg="modSp new mod">
        <pc:chgData name="Matthew Watkins" userId="c6e5c2499e3619d7" providerId="LiveId" clId="{C8FFFC76-785C-46B0-ABCD-1BF6053778AF}" dt="2022-08-17T17:29:48.729" v="4535" actId="20577"/>
        <pc:sldMkLst>
          <pc:docMk/>
          <pc:sldMk cId="589745660" sldId="284"/>
        </pc:sldMkLst>
        <pc:spChg chg="mod">
          <ac:chgData name="Matthew Watkins" userId="c6e5c2499e3619d7" providerId="LiveId" clId="{C8FFFC76-785C-46B0-ABCD-1BF6053778AF}" dt="2022-08-17T17:29:48.729" v="4535" actId="20577"/>
          <ac:spMkLst>
            <pc:docMk/>
            <pc:sldMk cId="589745660" sldId="284"/>
            <ac:spMk id="2" creationId="{370F9E81-49BC-35B7-2724-F7926A2CBF82}"/>
          </ac:spMkLst>
        </pc:spChg>
      </pc:sldChg>
      <pc:sldChg chg="modSp new mod">
        <pc:chgData name="Matthew Watkins" userId="c6e5c2499e3619d7" providerId="LiveId" clId="{C8FFFC76-785C-46B0-ABCD-1BF6053778AF}" dt="2022-08-17T17:30:08.105" v="4576" actId="20577"/>
        <pc:sldMkLst>
          <pc:docMk/>
          <pc:sldMk cId="317092511" sldId="285"/>
        </pc:sldMkLst>
        <pc:spChg chg="mod">
          <ac:chgData name="Matthew Watkins" userId="c6e5c2499e3619d7" providerId="LiveId" clId="{C8FFFC76-785C-46B0-ABCD-1BF6053778AF}" dt="2022-08-17T17:30:08.105" v="4576" actId="20577"/>
          <ac:spMkLst>
            <pc:docMk/>
            <pc:sldMk cId="317092511" sldId="285"/>
            <ac:spMk id="2" creationId="{115E2AA7-B1E7-D975-0086-26EBD6E930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B3783-E577-4E87-8F69-A92D28BE4D2C}" type="datetimeFigureOut">
              <a:rPr lang="en-GB" smtClean="0"/>
              <a:t>24/08/2022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B1B766-B7E3-425A-B439-AF4BBA02D344}" type="slidenum">
              <a:rPr lang="en-GB" smtClean="0"/>
              <a:t>‹#›</a:t>
            </a:fld>
            <a:endParaRPr lang="en-GB"/>
          </a:p>
        </p:txBody>
      </p:sp>
    </p:spTree>
    <p:extLst>
      <p:ext uri="{BB962C8B-B14F-4D97-AF65-F5344CB8AC3E}">
        <p14:creationId xmlns:p14="http://schemas.microsoft.com/office/powerpoint/2010/main" val="324428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aim of this slide is to provide students information about the primary political parties in Wales. Information about the positionality of Political parties on key Welsh issues can be found on the Party websites, and particularly on their manifestos. </a:t>
            </a:r>
            <a:r>
              <a:rPr lang="en-GB" dirty="0"/>
              <a:t>The information provided here is not meant to be exhaustive, and does not cover all political parties active within Wales. </a:t>
            </a:r>
            <a:endParaRPr lang="en-US" dirty="0"/>
          </a:p>
        </p:txBody>
      </p:sp>
      <p:sp>
        <p:nvSpPr>
          <p:cNvPr id="4" name="Slide Number Placeholder 3"/>
          <p:cNvSpPr>
            <a:spLocks noGrp="1"/>
          </p:cNvSpPr>
          <p:nvPr>
            <p:ph type="sldNum" sz="quarter" idx="5"/>
          </p:nvPr>
        </p:nvSpPr>
        <p:spPr/>
        <p:txBody>
          <a:bodyPr/>
          <a:lstStyle/>
          <a:p>
            <a:fld id="{9DB1B766-B7E3-425A-B439-AF4BBA02D344}" type="slidenum">
              <a:rPr lang="en-GB" smtClean="0"/>
              <a:t>11</a:t>
            </a:fld>
            <a:endParaRPr lang="en-GB"/>
          </a:p>
        </p:txBody>
      </p:sp>
    </p:spTree>
    <p:extLst>
      <p:ext uri="{BB962C8B-B14F-4D97-AF65-F5344CB8AC3E}">
        <p14:creationId xmlns:p14="http://schemas.microsoft.com/office/powerpoint/2010/main" val="2123610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786635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712748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728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194398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7821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76336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4265931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106797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48015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24/08/2022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27600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504EFE-01A3-46FF-8A95-D2B18594B9FE}" type="datetimeFigureOut">
              <a:rPr lang="en-GB" smtClean="0"/>
              <a:t>24/08/2022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4112633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504EFE-01A3-46FF-8A95-D2B18594B9FE}" type="datetimeFigureOut">
              <a:rPr lang="en-GB" smtClean="0"/>
              <a:t>24/08/2022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52081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C504EFE-01A3-46FF-8A95-D2B18594B9FE}" type="datetimeFigureOut">
              <a:rPr lang="en-GB" smtClean="0"/>
              <a:t>24/08/2022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589962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504EFE-01A3-46FF-8A95-D2B18594B9FE}" type="datetimeFigureOut">
              <a:rPr lang="en-GB" smtClean="0"/>
              <a:t>24/08/2022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423184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504EFE-01A3-46FF-8A95-D2B18594B9FE}" type="datetimeFigureOut">
              <a:rPr lang="en-GB" smtClean="0"/>
              <a:t>24/08/2022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325681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504EFE-01A3-46FF-8A95-D2B18594B9FE}" type="datetimeFigureOut">
              <a:rPr lang="en-GB" smtClean="0"/>
              <a:t>24/08/2022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713170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C504EFE-01A3-46FF-8A95-D2B18594B9FE}" type="datetimeFigureOut">
              <a:rPr lang="en-GB" smtClean="0"/>
              <a:t>24/08/2022</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26A4188-8EAC-4077-959A-58A0E9547329}" type="slidenum">
              <a:rPr lang="en-GB" smtClean="0"/>
              <a:t>‹#›</a:t>
            </a:fld>
            <a:endParaRPr lang="en-GB"/>
          </a:p>
        </p:txBody>
      </p:sp>
    </p:spTree>
    <p:extLst>
      <p:ext uri="{BB962C8B-B14F-4D97-AF65-F5344CB8AC3E}">
        <p14:creationId xmlns:p14="http://schemas.microsoft.com/office/powerpoint/2010/main" val="2808872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43851-A6E8-DFE8-4987-B3155BDE463A}"/>
              </a:ext>
            </a:extLst>
          </p:cNvPr>
          <p:cNvSpPr>
            <a:spLocks noGrp="1"/>
          </p:cNvSpPr>
          <p:nvPr>
            <p:ph type="ctrTitle"/>
          </p:nvPr>
        </p:nvSpPr>
        <p:spPr>
          <a:xfrm>
            <a:off x="1507067" y="2404534"/>
            <a:ext cx="7766936" cy="1646302"/>
          </a:xfrm>
        </p:spPr>
        <p:txBody>
          <a:bodyPr/>
          <a:lstStyle/>
          <a:p>
            <a:r>
              <a:rPr lang="en-US" dirty="0"/>
              <a:t>Lesson 6: Politics </a:t>
            </a:r>
            <a:r>
              <a:rPr lang="en-US"/>
              <a:t>of Health in </a:t>
            </a:r>
            <a:r>
              <a:rPr lang="en-US" dirty="0"/>
              <a:t>Wales</a:t>
            </a:r>
            <a:endParaRPr lang="en-GB" dirty="0"/>
          </a:p>
        </p:txBody>
      </p:sp>
      <p:sp>
        <p:nvSpPr>
          <p:cNvPr id="3" name="Subtitle 2">
            <a:extLst>
              <a:ext uri="{FF2B5EF4-FFF2-40B4-BE49-F238E27FC236}">
                <a16:creationId xmlns:a16="http://schemas.microsoft.com/office/drawing/2014/main" id="{0C975DBD-E95F-3E43-F723-FE585623097F}"/>
              </a:ext>
            </a:extLst>
          </p:cNvPr>
          <p:cNvSpPr>
            <a:spLocks noGrp="1"/>
          </p:cNvSpPr>
          <p:nvPr>
            <p:ph type="subTitle" idx="1"/>
          </p:nvPr>
        </p:nvSpPr>
        <p:spPr/>
        <p:txBody>
          <a:bodyPr/>
          <a:lstStyle/>
          <a:p>
            <a:r>
              <a:rPr lang="en-US" dirty="0"/>
              <a:t>Unit 1: Health and Politics in Wales</a:t>
            </a:r>
          </a:p>
          <a:p>
            <a:endParaRPr lang="en-GB" dirty="0"/>
          </a:p>
        </p:txBody>
      </p:sp>
    </p:spTree>
    <p:extLst>
      <p:ext uri="{BB962C8B-B14F-4D97-AF65-F5344CB8AC3E}">
        <p14:creationId xmlns:p14="http://schemas.microsoft.com/office/powerpoint/2010/main" val="1787030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5B302-6ABE-23BA-CBF8-0FEC1F900767}"/>
              </a:ext>
            </a:extLst>
          </p:cNvPr>
          <p:cNvSpPr>
            <a:spLocks noGrp="1"/>
          </p:cNvSpPr>
          <p:nvPr>
            <p:ph type="title"/>
          </p:nvPr>
        </p:nvSpPr>
        <p:spPr/>
        <p:txBody>
          <a:bodyPr/>
          <a:lstStyle/>
          <a:p>
            <a:r>
              <a:rPr lang="en-US" dirty="0"/>
              <a:t>Manifestos</a:t>
            </a:r>
            <a:endParaRPr lang="en-GB" dirty="0"/>
          </a:p>
        </p:txBody>
      </p:sp>
      <p:sp>
        <p:nvSpPr>
          <p:cNvPr id="3" name="Content Placeholder 2">
            <a:extLst>
              <a:ext uri="{FF2B5EF4-FFF2-40B4-BE49-F238E27FC236}">
                <a16:creationId xmlns:a16="http://schemas.microsoft.com/office/drawing/2014/main" id="{88CC56EB-173C-04B5-101F-49C91AFFADCE}"/>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844332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C0136-439C-A235-1235-FC2BC7DB23B7}"/>
              </a:ext>
            </a:extLst>
          </p:cNvPr>
          <p:cNvSpPr>
            <a:spLocks noGrp="1"/>
          </p:cNvSpPr>
          <p:nvPr>
            <p:ph type="title"/>
          </p:nvPr>
        </p:nvSpPr>
        <p:spPr/>
        <p:txBody>
          <a:bodyPr/>
          <a:lstStyle/>
          <a:p>
            <a:r>
              <a:rPr lang="en-US" dirty="0"/>
              <a:t>Political Parties in Wales: Welsh Labour</a:t>
            </a:r>
            <a:endParaRPr lang="en-GB" dirty="0"/>
          </a:p>
        </p:txBody>
      </p:sp>
      <p:sp>
        <p:nvSpPr>
          <p:cNvPr id="3" name="Content Placeholder 2">
            <a:extLst>
              <a:ext uri="{FF2B5EF4-FFF2-40B4-BE49-F238E27FC236}">
                <a16:creationId xmlns:a16="http://schemas.microsoft.com/office/drawing/2014/main" id="{7264A6D6-6671-96BE-C595-2C37138C324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783718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F5B58-5C40-6F70-8008-90AF12134C7E}"/>
              </a:ext>
            </a:extLst>
          </p:cNvPr>
          <p:cNvSpPr>
            <a:spLocks noGrp="1"/>
          </p:cNvSpPr>
          <p:nvPr>
            <p:ph type="title"/>
          </p:nvPr>
        </p:nvSpPr>
        <p:spPr/>
        <p:txBody>
          <a:bodyPr/>
          <a:lstStyle/>
          <a:p>
            <a:r>
              <a:rPr lang="en-US" dirty="0"/>
              <a:t>Political Parties in Wales: Welsh Conservatives </a:t>
            </a:r>
            <a:endParaRPr lang="en-GB" dirty="0"/>
          </a:p>
        </p:txBody>
      </p:sp>
      <p:sp>
        <p:nvSpPr>
          <p:cNvPr id="3" name="Content Placeholder 2">
            <a:extLst>
              <a:ext uri="{FF2B5EF4-FFF2-40B4-BE49-F238E27FC236}">
                <a16:creationId xmlns:a16="http://schemas.microsoft.com/office/drawing/2014/main" id="{E4FC27DB-02A0-8AD2-2340-C41A46F3FBB9}"/>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0297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B47F2-6B84-655E-2494-C75BC5E8F3FE}"/>
              </a:ext>
            </a:extLst>
          </p:cNvPr>
          <p:cNvSpPr>
            <a:spLocks noGrp="1"/>
          </p:cNvSpPr>
          <p:nvPr>
            <p:ph type="title"/>
          </p:nvPr>
        </p:nvSpPr>
        <p:spPr/>
        <p:txBody>
          <a:bodyPr/>
          <a:lstStyle/>
          <a:p>
            <a:r>
              <a:rPr lang="en-US" dirty="0"/>
              <a:t>Political Parties in Wales: Plaid Cymru</a:t>
            </a:r>
            <a:endParaRPr lang="en-GB" dirty="0"/>
          </a:p>
        </p:txBody>
      </p:sp>
      <p:sp>
        <p:nvSpPr>
          <p:cNvPr id="3" name="Content Placeholder 2">
            <a:extLst>
              <a:ext uri="{FF2B5EF4-FFF2-40B4-BE49-F238E27FC236}">
                <a16:creationId xmlns:a16="http://schemas.microsoft.com/office/drawing/2014/main" id="{E8F1E9D1-8DC4-F86C-A331-730C64083272}"/>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4257426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B4280-ADFB-A454-BA29-A219DC2DAB79}"/>
              </a:ext>
            </a:extLst>
          </p:cNvPr>
          <p:cNvSpPr>
            <a:spLocks noGrp="1"/>
          </p:cNvSpPr>
          <p:nvPr>
            <p:ph type="title"/>
          </p:nvPr>
        </p:nvSpPr>
        <p:spPr/>
        <p:txBody>
          <a:bodyPr/>
          <a:lstStyle/>
          <a:p>
            <a:r>
              <a:rPr lang="en-US" dirty="0"/>
              <a:t>Political Parties in Wales: Welsh Liberal Democrats </a:t>
            </a:r>
            <a:endParaRPr lang="en-GB" dirty="0"/>
          </a:p>
        </p:txBody>
      </p:sp>
      <p:sp>
        <p:nvSpPr>
          <p:cNvPr id="3" name="Content Placeholder 2">
            <a:extLst>
              <a:ext uri="{FF2B5EF4-FFF2-40B4-BE49-F238E27FC236}">
                <a16:creationId xmlns:a16="http://schemas.microsoft.com/office/drawing/2014/main" id="{EBCDE099-427F-0E35-35FA-6D80FF638ED4}"/>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544655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68CEF-202D-3A34-BB6B-D3874AAA2DD3}"/>
              </a:ext>
            </a:extLst>
          </p:cNvPr>
          <p:cNvSpPr>
            <a:spLocks noGrp="1"/>
          </p:cNvSpPr>
          <p:nvPr>
            <p:ph type="title"/>
          </p:nvPr>
        </p:nvSpPr>
        <p:spPr>
          <a:xfrm>
            <a:off x="1004711" y="304800"/>
            <a:ext cx="8596668" cy="1320800"/>
          </a:xfrm>
        </p:spPr>
        <p:txBody>
          <a:bodyPr/>
          <a:lstStyle/>
          <a:p>
            <a:pPr algn="ctr"/>
            <a:r>
              <a:rPr lang="en-US" dirty="0"/>
              <a:t>Public Political Debate: Hustings </a:t>
            </a:r>
            <a:endParaRPr lang="en-GB" dirty="0"/>
          </a:p>
        </p:txBody>
      </p:sp>
      <p:sp>
        <p:nvSpPr>
          <p:cNvPr id="3" name="Content Placeholder 2">
            <a:extLst>
              <a:ext uri="{FF2B5EF4-FFF2-40B4-BE49-F238E27FC236}">
                <a16:creationId xmlns:a16="http://schemas.microsoft.com/office/drawing/2014/main" id="{203B7D97-71A6-C4B6-B40C-C100D0C1C6A0}"/>
              </a:ext>
            </a:extLst>
          </p:cNvPr>
          <p:cNvSpPr>
            <a:spLocks noGrp="1"/>
          </p:cNvSpPr>
          <p:nvPr>
            <p:ph idx="1"/>
          </p:nvPr>
        </p:nvSpPr>
        <p:spPr>
          <a:xfrm>
            <a:off x="544779" y="1370367"/>
            <a:ext cx="8861778" cy="4878033"/>
          </a:xfrm>
        </p:spPr>
        <p:txBody>
          <a:bodyPr/>
          <a:lstStyle/>
          <a:p>
            <a:r>
              <a:rPr lang="en-US" dirty="0"/>
              <a:t>Sometimes individuals who are seeking elections will attend public debates</a:t>
            </a:r>
          </a:p>
          <a:p>
            <a:r>
              <a:rPr lang="en-US" dirty="0"/>
              <a:t>These public debates are called hustings </a:t>
            </a:r>
          </a:p>
          <a:p>
            <a:r>
              <a:rPr lang="en-US" dirty="0"/>
              <a:t>They are usually attended by people who have not decided who they will vote for</a:t>
            </a:r>
            <a:endParaRPr lang="en-GB" dirty="0"/>
          </a:p>
          <a:p>
            <a:r>
              <a:rPr lang="en-GB" dirty="0"/>
              <a:t>The aim of the hustings is to persuade people that their ideas or opinion about a problem or issue are correct</a:t>
            </a:r>
          </a:p>
          <a:p>
            <a:r>
              <a:rPr lang="en-GB" dirty="0"/>
              <a:t>If an individual persuades enough people this could change the outcome of a vote</a:t>
            </a:r>
          </a:p>
          <a:p>
            <a:r>
              <a:rPr lang="en-GB" dirty="0"/>
              <a:t>Within hustings the chairman will ask some questions and allow the candidates individual an equal amount of time to answer the questions </a:t>
            </a:r>
          </a:p>
          <a:p>
            <a:r>
              <a:rPr lang="en-GB" dirty="0"/>
              <a:t>The candidates will usually have prepare answers to likely questions beforehand – so will not be taken by surprise</a:t>
            </a:r>
          </a:p>
          <a:p>
            <a:r>
              <a:rPr lang="en-GB" dirty="0"/>
              <a:t>Members of the audience will also sometimes ask questions about issues that are important to them</a:t>
            </a:r>
          </a:p>
          <a:p>
            <a:pPr marL="0" indent="0">
              <a:buNone/>
            </a:pPr>
            <a:endParaRPr lang="en-US" dirty="0"/>
          </a:p>
        </p:txBody>
      </p:sp>
    </p:spTree>
    <p:extLst>
      <p:ext uri="{BB962C8B-B14F-4D97-AF65-F5344CB8AC3E}">
        <p14:creationId xmlns:p14="http://schemas.microsoft.com/office/powerpoint/2010/main" val="2661551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6898A-A5F0-E46A-E1CA-EA2986CFA2A0}"/>
              </a:ext>
            </a:extLst>
          </p:cNvPr>
          <p:cNvSpPr>
            <a:spLocks noGrp="1"/>
          </p:cNvSpPr>
          <p:nvPr>
            <p:ph type="title"/>
          </p:nvPr>
        </p:nvSpPr>
        <p:spPr/>
        <p:txBody>
          <a:bodyPr/>
          <a:lstStyle/>
          <a:p>
            <a:r>
              <a:rPr lang="en-US" dirty="0"/>
              <a:t>What roles are there in hustings?</a:t>
            </a:r>
            <a:endParaRPr lang="en-GB" dirty="0"/>
          </a:p>
        </p:txBody>
      </p:sp>
      <p:sp>
        <p:nvSpPr>
          <p:cNvPr id="3" name="Content Placeholder 2">
            <a:extLst>
              <a:ext uri="{FF2B5EF4-FFF2-40B4-BE49-F238E27FC236}">
                <a16:creationId xmlns:a16="http://schemas.microsoft.com/office/drawing/2014/main" id="{DACF6904-461C-53F4-95C3-85988DB7CDF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371555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0041E-1590-8AAC-F06B-2BFBD3964B80}"/>
              </a:ext>
            </a:extLst>
          </p:cNvPr>
          <p:cNvSpPr>
            <a:spLocks noGrp="1"/>
          </p:cNvSpPr>
          <p:nvPr>
            <p:ph type="title"/>
          </p:nvPr>
        </p:nvSpPr>
        <p:spPr/>
        <p:txBody>
          <a:bodyPr/>
          <a:lstStyle/>
          <a:p>
            <a:r>
              <a:rPr lang="en-US" dirty="0"/>
              <a:t>What do Hustings Look Like?</a:t>
            </a:r>
            <a:endParaRPr lang="en-GB" dirty="0"/>
          </a:p>
        </p:txBody>
      </p:sp>
      <p:sp>
        <p:nvSpPr>
          <p:cNvPr id="3" name="Content Placeholder 2">
            <a:extLst>
              <a:ext uri="{FF2B5EF4-FFF2-40B4-BE49-F238E27FC236}">
                <a16:creationId xmlns:a16="http://schemas.microsoft.com/office/drawing/2014/main" id="{ADF5469E-FCE9-385B-79D0-C41E3B6978D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627322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4D38C-B75D-DEB0-CF86-3EA73EEA4D8D}"/>
              </a:ext>
            </a:extLst>
          </p:cNvPr>
          <p:cNvSpPr>
            <a:spLocks noGrp="1"/>
          </p:cNvSpPr>
          <p:nvPr>
            <p:ph type="title"/>
          </p:nvPr>
        </p:nvSpPr>
        <p:spPr/>
        <p:txBody>
          <a:bodyPr/>
          <a:lstStyle/>
          <a:p>
            <a:r>
              <a:rPr lang="en-US" dirty="0"/>
              <a:t>What is a Member of the Senedd </a:t>
            </a:r>
            <a:endParaRPr lang="en-GB" dirty="0"/>
          </a:p>
        </p:txBody>
      </p:sp>
      <p:sp>
        <p:nvSpPr>
          <p:cNvPr id="3" name="Content Placeholder 2">
            <a:extLst>
              <a:ext uri="{FF2B5EF4-FFF2-40B4-BE49-F238E27FC236}">
                <a16:creationId xmlns:a16="http://schemas.microsoft.com/office/drawing/2014/main" id="{E10DFD4B-782F-4BEE-8E57-F58AAC4DF1F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493459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A688A-7DCC-2AFF-13C7-64EF05E275C2}"/>
              </a:ext>
            </a:extLst>
          </p:cNvPr>
          <p:cNvSpPr>
            <a:spLocks noGrp="1"/>
          </p:cNvSpPr>
          <p:nvPr>
            <p:ph type="title"/>
          </p:nvPr>
        </p:nvSpPr>
        <p:spPr/>
        <p:txBody>
          <a:bodyPr/>
          <a:lstStyle/>
          <a:p>
            <a:r>
              <a:rPr lang="en-US" dirty="0"/>
              <a:t>What do Members of the Senedd do?</a:t>
            </a:r>
            <a:endParaRPr lang="en-GB" dirty="0"/>
          </a:p>
        </p:txBody>
      </p:sp>
      <p:sp>
        <p:nvSpPr>
          <p:cNvPr id="3" name="Content Placeholder 2">
            <a:extLst>
              <a:ext uri="{FF2B5EF4-FFF2-40B4-BE49-F238E27FC236}">
                <a16:creationId xmlns:a16="http://schemas.microsoft.com/office/drawing/2014/main" id="{EB40DE36-D3EE-9B4F-7020-95389EE29705}"/>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19595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5C8D6-A87E-DD74-78C3-A746359E787E}"/>
              </a:ext>
            </a:extLst>
          </p:cNvPr>
          <p:cNvSpPr>
            <a:spLocks noGrp="1"/>
          </p:cNvSpPr>
          <p:nvPr>
            <p:ph type="title"/>
          </p:nvPr>
        </p:nvSpPr>
        <p:spPr/>
        <p:txBody>
          <a:bodyPr/>
          <a:lstStyle/>
          <a:p>
            <a:pPr algn="ctr"/>
            <a:r>
              <a:rPr lang="en-US" dirty="0"/>
              <a:t>Aims</a:t>
            </a:r>
            <a:endParaRPr lang="en-GB" dirty="0"/>
          </a:p>
        </p:txBody>
      </p:sp>
      <p:sp>
        <p:nvSpPr>
          <p:cNvPr id="3" name="Content Placeholder 2">
            <a:extLst>
              <a:ext uri="{FF2B5EF4-FFF2-40B4-BE49-F238E27FC236}">
                <a16:creationId xmlns:a16="http://schemas.microsoft.com/office/drawing/2014/main" id="{7A7E3E5C-C6E2-7371-62D7-B54A737517CF}"/>
              </a:ext>
            </a:extLst>
          </p:cNvPr>
          <p:cNvSpPr>
            <a:spLocks noGrp="1"/>
          </p:cNvSpPr>
          <p:nvPr>
            <p:ph idx="1"/>
          </p:nvPr>
        </p:nvSpPr>
        <p:spPr>
          <a:xfrm>
            <a:off x="677334" y="1488613"/>
            <a:ext cx="9054495" cy="5061477"/>
          </a:xfrm>
        </p:spPr>
        <p:txBody>
          <a:bodyPr>
            <a:normAutofit/>
          </a:bodyPr>
          <a:lstStyle/>
          <a:p>
            <a:r>
              <a:rPr lang="en-US" sz="3200" dirty="0"/>
              <a:t>To what “Politics” are</a:t>
            </a:r>
          </a:p>
          <a:p>
            <a:r>
              <a:rPr lang="en-US" sz="3200" dirty="0"/>
              <a:t>To understand the concept of “Political Parties” and “Manifestos”</a:t>
            </a:r>
          </a:p>
          <a:p>
            <a:r>
              <a:rPr lang="en-US" sz="3200" dirty="0"/>
              <a:t>To learn where Politics happens in Wales </a:t>
            </a:r>
          </a:p>
          <a:p>
            <a:r>
              <a:rPr lang="en-US" sz="3200" dirty="0"/>
              <a:t>To learn what issues are debated in Wales</a:t>
            </a:r>
          </a:p>
          <a:p>
            <a:r>
              <a:rPr lang="en-US" sz="3200" dirty="0"/>
              <a:t>To develop critical thinking and argumentation skills about an important political issue in Wales </a:t>
            </a:r>
            <a:endParaRPr lang="en-GB" sz="3200" dirty="0"/>
          </a:p>
        </p:txBody>
      </p:sp>
    </p:spTree>
    <p:extLst>
      <p:ext uri="{BB962C8B-B14F-4D97-AF65-F5344CB8AC3E}">
        <p14:creationId xmlns:p14="http://schemas.microsoft.com/office/powerpoint/2010/main" val="3105661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9DE81-0B15-2FA7-E31A-A497037E1E6A}"/>
              </a:ext>
            </a:extLst>
          </p:cNvPr>
          <p:cNvSpPr>
            <a:spLocks noGrp="1"/>
          </p:cNvSpPr>
          <p:nvPr>
            <p:ph type="title"/>
          </p:nvPr>
        </p:nvSpPr>
        <p:spPr/>
        <p:txBody>
          <a:bodyPr/>
          <a:lstStyle/>
          <a:p>
            <a:r>
              <a:rPr lang="en-US" dirty="0"/>
              <a:t>How do you become a Member of the Senedd?</a:t>
            </a:r>
            <a:endParaRPr lang="en-GB" dirty="0"/>
          </a:p>
        </p:txBody>
      </p:sp>
      <p:sp>
        <p:nvSpPr>
          <p:cNvPr id="3" name="Content Placeholder 2">
            <a:extLst>
              <a:ext uri="{FF2B5EF4-FFF2-40B4-BE49-F238E27FC236}">
                <a16:creationId xmlns:a16="http://schemas.microsoft.com/office/drawing/2014/main" id="{C05EDE4E-31DF-2B4E-1FEE-4816F18AA9D2}"/>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125577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F9E81-49BC-35B7-2724-F7926A2CBF82}"/>
              </a:ext>
            </a:extLst>
          </p:cNvPr>
          <p:cNvSpPr>
            <a:spLocks noGrp="1"/>
          </p:cNvSpPr>
          <p:nvPr>
            <p:ph type="title"/>
          </p:nvPr>
        </p:nvSpPr>
        <p:spPr>
          <a:xfrm>
            <a:off x="677334" y="643467"/>
            <a:ext cx="8596668" cy="1320800"/>
          </a:xfrm>
        </p:spPr>
        <p:txBody>
          <a:bodyPr/>
          <a:lstStyle/>
          <a:p>
            <a:r>
              <a:rPr lang="en-US" dirty="0"/>
              <a:t>How to become a candidate?</a:t>
            </a:r>
            <a:endParaRPr lang="en-GB" dirty="0"/>
          </a:p>
        </p:txBody>
      </p:sp>
      <p:sp>
        <p:nvSpPr>
          <p:cNvPr id="3" name="Content Placeholder 2">
            <a:extLst>
              <a:ext uri="{FF2B5EF4-FFF2-40B4-BE49-F238E27FC236}">
                <a16:creationId xmlns:a16="http://schemas.microsoft.com/office/drawing/2014/main" id="{536DC065-BC2C-98AF-CFD1-CA174A46F31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5897456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7CBC3-EC92-0E37-410D-B38AC1F61D1F}"/>
              </a:ext>
            </a:extLst>
          </p:cNvPr>
          <p:cNvSpPr>
            <a:spLocks noGrp="1"/>
          </p:cNvSpPr>
          <p:nvPr>
            <p:ph type="title"/>
          </p:nvPr>
        </p:nvSpPr>
        <p:spPr/>
        <p:txBody>
          <a:bodyPr/>
          <a:lstStyle/>
          <a:p>
            <a:r>
              <a:rPr lang="en-US" dirty="0"/>
              <a:t>Elections in Wales</a:t>
            </a:r>
            <a:endParaRPr lang="en-GB" dirty="0"/>
          </a:p>
        </p:txBody>
      </p:sp>
      <p:sp>
        <p:nvSpPr>
          <p:cNvPr id="3" name="Content Placeholder 2">
            <a:extLst>
              <a:ext uri="{FF2B5EF4-FFF2-40B4-BE49-F238E27FC236}">
                <a16:creationId xmlns:a16="http://schemas.microsoft.com/office/drawing/2014/main" id="{71C99139-D3BE-604A-9212-416C4CC60BD2}"/>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296665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E2AA7-B1E7-D975-0086-26EBD6E93007}"/>
              </a:ext>
            </a:extLst>
          </p:cNvPr>
          <p:cNvSpPr>
            <a:spLocks noGrp="1"/>
          </p:cNvSpPr>
          <p:nvPr>
            <p:ph type="title"/>
          </p:nvPr>
        </p:nvSpPr>
        <p:spPr/>
        <p:txBody>
          <a:bodyPr/>
          <a:lstStyle/>
          <a:p>
            <a:r>
              <a:rPr lang="en-US" dirty="0"/>
              <a:t>Running a Political Campaign</a:t>
            </a:r>
            <a:endParaRPr lang="en-GB" dirty="0"/>
          </a:p>
        </p:txBody>
      </p:sp>
      <p:sp>
        <p:nvSpPr>
          <p:cNvPr id="3" name="Content Placeholder 2">
            <a:extLst>
              <a:ext uri="{FF2B5EF4-FFF2-40B4-BE49-F238E27FC236}">
                <a16:creationId xmlns:a16="http://schemas.microsoft.com/office/drawing/2014/main" id="{BEA338A3-57AB-3F30-3CB5-430C46F8FBBF}"/>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17092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7AC17-2410-3AC4-09F0-84FB087D4027}"/>
              </a:ext>
            </a:extLst>
          </p:cNvPr>
          <p:cNvSpPr>
            <a:spLocks noGrp="1"/>
          </p:cNvSpPr>
          <p:nvPr>
            <p:ph type="title"/>
          </p:nvPr>
        </p:nvSpPr>
        <p:spPr/>
        <p:txBody>
          <a:bodyPr/>
          <a:lstStyle/>
          <a:p>
            <a:r>
              <a:rPr lang="en-US" dirty="0"/>
              <a:t>Register to Vote</a:t>
            </a:r>
            <a:endParaRPr lang="en-GB" dirty="0"/>
          </a:p>
        </p:txBody>
      </p:sp>
      <p:sp>
        <p:nvSpPr>
          <p:cNvPr id="3" name="Content Placeholder 2">
            <a:extLst>
              <a:ext uri="{FF2B5EF4-FFF2-40B4-BE49-F238E27FC236}">
                <a16:creationId xmlns:a16="http://schemas.microsoft.com/office/drawing/2014/main" id="{112AD066-4182-5452-6E76-2610DE0B851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33374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7D128-BB4D-0640-23E2-B75252151F09}"/>
              </a:ext>
            </a:extLst>
          </p:cNvPr>
          <p:cNvSpPr>
            <a:spLocks noGrp="1"/>
          </p:cNvSpPr>
          <p:nvPr>
            <p:ph type="title"/>
          </p:nvPr>
        </p:nvSpPr>
        <p:spPr/>
        <p:txBody>
          <a:bodyPr/>
          <a:lstStyle/>
          <a:p>
            <a:r>
              <a:rPr lang="en-US" dirty="0"/>
              <a:t>Polling Booth and Voting</a:t>
            </a:r>
            <a:endParaRPr lang="en-GB" dirty="0"/>
          </a:p>
        </p:txBody>
      </p:sp>
      <p:sp>
        <p:nvSpPr>
          <p:cNvPr id="3" name="Content Placeholder 2">
            <a:extLst>
              <a:ext uri="{FF2B5EF4-FFF2-40B4-BE49-F238E27FC236}">
                <a16:creationId xmlns:a16="http://schemas.microsoft.com/office/drawing/2014/main" id="{F8C3542E-5FF9-CB7F-5F06-350D93C20A46}"/>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70110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E5B01-F288-839E-ED33-64CF7DF443D8}"/>
              </a:ext>
            </a:extLst>
          </p:cNvPr>
          <p:cNvSpPr>
            <a:spLocks noGrp="1"/>
          </p:cNvSpPr>
          <p:nvPr>
            <p:ph type="title"/>
          </p:nvPr>
        </p:nvSpPr>
        <p:spPr/>
        <p:txBody>
          <a:bodyPr/>
          <a:lstStyle/>
          <a:p>
            <a:r>
              <a:rPr lang="en-US" dirty="0"/>
              <a:t>What jobs are involved in Polling </a:t>
            </a:r>
            <a:endParaRPr lang="en-GB" dirty="0"/>
          </a:p>
        </p:txBody>
      </p:sp>
      <p:sp>
        <p:nvSpPr>
          <p:cNvPr id="3" name="Content Placeholder 2">
            <a:extLst>
              <a:ext uri="{FF2B5EF4-FFF2-40B4-BE49-F238E27FC236}">
                <a16:creationId xmlns:a16="http://schemas.microsoft.com/office/drawing/2014/main" id="{4D2EF820-AD6B-CD5F-B338-A351162BD07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57705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A4CF6-847D-D849-27E1-13E4A53855BF}"/>
              </a:ext>
            </a:extLst>
          </p:cNvPr>
          <p:cNvSpPr>
            <a:spLocks noGrp="1"/>
          </p:cNvSpPr>
          <p:nvPr>
            <p:ph type="title"/>
          </p:nvPr>
        </p:nvSpPr>
        <p:spPr/>
        <p:txBody>
          <a:bodyPr/>
          <a:lstStyle/>
          <a:p>
            <a:r>
              <a:rPr lang="en-US" dirty="0"/>
              <a:t>Announcing the Winners</a:t>
            </a:r>
            <a:endParaRPr lang="en-GB" dirty="0"/>
          </a:p>
        </p:txBody>
      </p:sp>
      <p:sp>
        <p:nvSpPr>
          <p:cNvPr id="3" name="Content Placeholder 2">
            <a:extLst>
              <a:ext uri="{FF2B5EF4-FFF2-40B4-BE49-F238E27FC236}">
                <a16:creationId xmlns:a16="http://schemas.microsoft.com/office/drawing/2014/main" id="{FD6AE62B-7A97-76E4-C5EE-838C6595E0D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52334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199FD-6546-3D1F-B2DF-0B6C75CCC7DF}"/>
              </a:ext>
            </a:extLst>
          </p:cNvPr>
          <p:cNvSpPr>
            <a:spLocks noGrp="1"/>
          </p:cNvSpPr>
          <p:nvPr>
            <p:ph type="title"/>
          </p:nvPr>
        </p:nvSpPr>
        <p:spPr/>
        <p:txBody>
          <a:bodyPr/>
          <a:lstStyle/>
          <a:p>
            <a:r>
              <a:rPr lang="en-US" dirty="0"/>
              <a:t>The Senedd and formation of Government</a:t>
            </a:r>
            <a:endParaRPr lang="en-GB" dirty="0"/>
          </a:p>
        </p:txBody>
      </p:sp>
      <p:sp>
        <p:nvSpPr>
          <p:cNvPr id="3" name="Content Placeholder 2">
            <a:extLst>
              <a:ext uri="{FF2B5EF4-FFF2-40B4-BE49-F238E27FC236}">
                <a16:creationId xmlns:a16="http://schemas.microsoft.com/office/drawing/2014/main" id="{2108A5F9-0F59-030C-92EA-035610444F7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7469425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F3F38-9FF8-16C0-3FFE-B46D1906350D}"/>
              </a:ext>
            </a:extLst>
          </p:cNvPr>
          <p:cNvSpPr>
            <a:spLocks noGrp="1"/>
          </p:cNvSpPr>
          <p:nvPr>
            <p:ph type="title"/>
          </p:nvPr>
        </p:nvSpPr>
        <p:spPr/>
        <p:txBody>
          <a:bodyPr/>
          <a:lstStyle/>
          <a:p>
            <a:r>
              <a:rPr lang="en-US" dirty="0"/>
              <a:t>The Cabinet: Secretary’s of State</a:t>
            </a:r>
            <a:endParaRPr lang="en-GB" dirty="0"/>
          </a:p>
        </p:txBody>
      </p:sp>
      <p:sp>
        <p:nvSpPr>
          <p:cNvPr id="3" name="Content Placeholder 2">
            <a:extLst>
              <a:ext uri="{FF2B5EF4-FFF2-40B4-BE49-F238E27FC236}">
                <a16:creationId xmlns:a16="http://schemas.microsoft.com/office/drawing/2014/main" id="{4A74E7D8-B18E-C0FC-FCC7-BC55792DAD7A}"/>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558933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99AD-BA51-3B29-0F3A-458D6042B804}"/>
              </a:ext>
            </a:extLst>
          </p:cNvPr>
          <p:cNvSpPr>
            <a:spLocks noGrp="1"/>
          </p:cNvSpPr>
          <p:nvPr>
            <p:ph type="title"/>
          </p:nvPr>
        </p:nvSpPr>
        <p:spPr/>
        <p:txBody>
          <a:bodyPr/>
          <a:lstStyle/>
          <a:p>
            <a:r>
              <a:rPr lang="en-US" dirty="0"/>
              <a:t>What are Politics</a:t>
            </a:r>
            <a:endParaRPr lang="en-GB" dirty="0"/>
          </a:p>
        </p:txBody>
      </p:sp>
      <p:sp>
        <p:nvSpPr>
          <p:cNvPr id="3" name="Content Placeholder 2">
            <a:extLst>
              <a:ext uri="{FF2B5EF4-FFF2-40B4-BE49-F238E27FC236}">
                <a16:creationId xmlns:a16="http://schemas.microsoft.com/office/drawing/2014/main" id="{A19EAFA0-D3A7-7AF5-4C64-1B72D01D3102}"/>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770635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22C4E-C6B2-A4D0-956C-53F29742AE20}"/>
              </a:ext>
            </a:extLst>
          </p:cNvPr>
          <p:cNvSpPr>
            <a:spLocks noGrp="1"/>
          </p:cNvSpPr>
          <p:nvPr>
            <p:ph type="title"/>
          </p:nvPr>
        </p:nvSpPr>
        <p:spPr/>
        <p:txBody>
          <a:bodyPr/>
          <a:lstStyle/>
          <a:p>
            <a:r>
              <a:rPr lang="en-US" dirty="0"/>
              <a:t>Where does Politics happen in the UK</a:t>
            </a:r>
            <a:endParaRPr lang="en-GB" dirty="0"/>
          </a:p>
        </p:txBody>
      </p:sp>
      <p:sp>
        <p:nvSpPr>
          <p:cNvPr id="3" name="Content Placeholder 2">
            <a:extLst>
              <a:ext uri="{FF2B5EF4-FFF2-40B4-BE49-F238E27FC236}">
                <a16:creationId xmlns:a16="http://schemas.microsoft.com/office/drawing/2014/main" id="{149FE7CF-49D7-F26D-1998-F679444BB5C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81421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A373-4795-1B84-AC78-EF169BF2080F}"/>
              </a:ext>
            </a:extLst>
          </p:cNvPr>
          <p:cNvSpPr>
            <a:spLocks noGrp="1"/>
          </p:cNvSpPr>
          <p:nvPr>
            <p:ph type="title"/>
          </p:nvPr>
        </p:nvSpPr>
        <p:spPr/>
        <p:txBody>
          <a:bodyPr/>
          <a:lstStyle/>
          <a:p>
            <a:r>
              <a:rPr lang="en-US" dirty="0"/>
              <a:t>The Welsh Senedd</a:t>
            </a:r>
            <a:endParaRPr lang="en-GB" dirty="0"/>
          </a:p>
        </p:txBody>
      </p:sp>
      <p:sp>
        <p:nvSpPr>
          <p:cNvPr id="3" name="Content Placeholder 2">
            <a:extLst>
              <a:ext uri="{FF2B5EF4-FFF2-40B4-BE49-F238E27FC236}">
                <a16:creationId xmlns:a16="http://schemas.microsoft.com/office/drawing/2014/main" id="{1AE0F4D8-A469-D9BE-2502-8C588E01023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09602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7EB97-D107-0D7B-0642-1B368E1F7134}"/>
              </a:ext>
            </a:extLst>
          </p:cNvPr>
          <p:cNvSpPr>
            <a:spLocks noGrp="1"/>
          </p:cNvSpPr>
          <p:nvPr>
            <p:ph type="title"/>
          </p:nvPr>
        </p:nvSpPr>
        <p:spPr/>
        <p:txBody>
          <a:bodyPr/>
          <a:lstStyle/>
          <a:p>
            <a:r>
              <a:rPr lang="en-US" dirty="0"/>
              <a:t>The Rules of Political debate in the Senedd</a:t>
            </a:r>
            <a:endParaRPr lang="en-GB" dirty="0"/>
          </a:p>
        </p:txBody>
      </p:sp>
      <p:sp>
        <p:nvSpPr>
          <p:cNvPr id="3" name="Content Placeholder 2">
            <a:extLst>
              <a:ext uri="{FF2B5EF4-FFF2-40B4-BE49-F238E27FC236}">
                <a16:creationId xmlns:a16="http://schemas.microsoft.com/office/drawing/2014/main" id="{ED68B23B-C0CC-C0DB-F3E2-1CDECE7E4A20}"/>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929605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770E7-48E4-4A05-57DC-67A461522F83}"/>
              </a:ext>
            </a:extLst>
          </p:cNvPr>
          <p:cNvSpPr>
            <a:spLocks noGrp="1"/>
          </p:cNvSpPr>
          <p:nvPr>
            <p:ph type="title"/>
          </p:nvPr>
        </p:nvSpPr>
        <p:spPr/>
        <p:txBody>
          <a:bodyPr/>
          <a:lstStyle/>
          <a:p>
            <a:r>
              <a:rPr lang="en-US" dirty="0"/>
              <a:t>The purpose of political debate in the Senedd</a:t>
            </a:r>
            <a:endParaRPr lang="en-GB" dirty="0"/>
          </a:p>
        </p:txBody>
      </p:sp>
      <p:sp>
        <p:nvSpPr>
          <p:cNvPr id="3" name="Content Placeholder 2">
            <a:extLst>
              <a:ext uri="{FF2B5EF4-FFF2-40B4-BE49-F238E27FC236}">
                <a16:creationId xmlns:a16="http://schemas.microsoft.com/office/drawing/2014/main" id="{8A0FB8D0-F8BB-424E-4285-03891912F9CF}"/>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956567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4C14C-354D-708C-C71F-8CCCAEE55883}"/>
              </a:ext>
            </a:extLst>
          </p:cNvPr>
          <p:cNvSpPr>
            <a:spLocks noGrp="1"/>
          </p:cNvSpPr>
          <p:nvPr>
            <p:ph type="title"/>
          </p:nvPr>
        </p:nvSpPr>
        <p:spPr/>
        <p:txBody>
          <a:bodyPr/>
          <a:lstStyle/>
          <a:p>
            <a:r>
              <a:rPr lang="en-US" dirty="0"/>
              <a:t>Key Political Issues discussed in the Senedd</a:t>
            </a:r>
            <a:endParaRPr lang="en-GB" dirty="0"/>
          </a:p>
        </p:txBody>
      </p:sp>
      <p:sp>
        <p:nvSpPr>
          <p:cNvPr id="3" name="Content Placeholder 2">
            <a:extLst>
              <a:ext uri="{FF2B5EF4-FFF2-40B4-BE49-F238E27FC236}">
                <a16:creationId xmlns:a16="http://schemas.microsoft.com/office/drawing/2014/main" id="{3E21B8BE-A76A-F116-BE8C-2C8E4C3D52E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770187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4836E-EB6B-D589-5081-B673587BEE7B}"/>
              </a:ext>
            </a:extLst>
          </p:cNvPr>
          <p:cNvSpPr>
            <a:spLocks noGrp="1"/>
          </p:cNvSpPr>
          <p:nvPr>
            <p:ph type="title"/>
          </p:nvPr>
        </p:nvSpPr>
        <p:spPr/>
        <p:txBody>
          <a:bodyPr/>
          <a:lstStyle/>
          <a:p>
            <a:r>
              <a:rPr lang="en-US" dirty="0"/>
              <a:t>Political Parties </a:t>
            </a:r>
            <a:endParaRPr lang="en-GB" dirty="0"/>
          </a:p>
        </p:txBody>
      </p:sp>
      <p:sp>
        <p:nvSpPr>
          <p:cNvPr id="3" name="Content Placeholder 2">
            <a:extLst>
              <a:ext uri="{FF2B5EF4-FFF2-40B4-BE49-F238E27FC236}">
                <a16:creationId xmlns:a16="http://schemas.microsoft.com/office/drawing/2014/main" id="{58F88FC4-E68A-09F4-64E3-C8C6102EDA3D}"/>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728500203"/>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AD3D3D-E5A9-4E3B-A3B2-707AD560F004}"/>
</file>

<file path=customXml/itemProps2.xml><?xml version="1.0" encoding="utf-8"?>
<ds:datastoreItem xmlns:ds="http://schemas.openxmlformats.org/officeDocument/2006/customXml" ds:itemID="{F5B2DDF4-8587-461D-9225-2165AC60CC53}"/>
</file>

<file path=customXml/itemProps3.xml><?xml version="1.0" encoding="utf-8"?>
<ds:datastoreItem xmlns:ds="http://schemas.openxmlformats.org/officeDocument/2006/customXml" ds:itemID="{37109711-89CF-4133-ADB5-D4854B072BF5}"/>
</file>

<file path=docProps/app.xml><?xml version="1.0" encoding="utf-8"?>
<Properties xmlns="http://schemas.openxmlformats.org/officeDocument/2006/extended-properties" xmlns:vt="http://schemas.openxmlformats.org/officeDocument/2006/docPropsVTypes">
  <Template>Facet</Template>
  <TotalTime>0</TotalTime>
  <Words>406</Words>
  <Application>Microsoft Office PowerPoint</Application>
  <PresentationFormat>Widescreen</PresentationFormat>
  <Paragraphs>45</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Trebuchet MS</vt:lpstr>
      <vt:lpstr>Wingdings 3</vt:lpstr>
      <vt:lpstr>Facet</vt:lpstr>
      <vt:lpstr>Lesson 6: Politics of Health in Wales</vt:lpstr>
      <vt:lpstr>Aims</vt:lpstr>
      <vt:lpstr>What are Politics</vt:lpstr>
      <vt:lpstr>Where does Politics happen in the UK</vt:lpstr>
      <vt:lpstr>The Welsh Senedd</vt:lpstr>
      <vt:lpstr>The Rules of Political debate in the Senedd</vt:lpstr>
      <vt:lpstr>The purpose of political debate in the Senedd</vt:lpstr>
      <vt:lpstr>Key Political Issues discussed in the Senedd</vt:lpstr>
      <vt:lpstr>Political Parties </vt:lpstr>
      <vt:lpstr>Manifestos</vt:lpstr>
      <vt:lpstr>Political Parties in Wales: Welsh Labour</vt:lpstr>
      <vt:lpstr>Political Parties in Wales: Welsh Conservatives </vt:lpstr>
      <vt:lpstr>Political Parties in Wales: Plaid Cymru</vt:lpstr>
      <vt:lpstr>Political Parties in Wales: Welsh Liberal Democrats </vt:lpstr>
      <vt:lpstr>Public Political Debate: Hustings </vt:lpstr>
      <vt:lpstr>What roles are there in hustings?</vt:lpstr>
      <vt:lpstr>What do Hustings Look Like?</vt:lpstr>
      <vt:lpstr>What is a Member of the Senedd </vt:lpstr>
      <vt:lpstr>What do Members of the Senedd do?</vt:lpstr>
      <vt:lpstr>How do you become a Member of the Senedd?</vt:lpstr>
      <vt:lpstr>How to become a candidate?</vt:lpstr>
      <vt:lpstr>Elections in Wales</vt:lpstr>
      <vt:lpstr>Running a Political Campaign</vt:lpstr>
      <vt:lpstr>Register to Vote</vt:lpstr>
      <vt:lpstr>Polling Booth and Voting</vt:lpstr>
      <vt:lpstr>What jobs are involved in Polling </vt:lpstr>
      <vt:lpstr>Announcing the Winners</vt:lpstr>
      <vt:lpstr>The Senedd and formation of Government</vt:lpstr>
      <vt:lpstr>The Cabinet: Secretary’s of State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4: What are politics? </dc:title>
  <dc:creator>Matthew Watkins</dc:creator>
  <cp:lastModifiedBy>Matthew Watkins</cp:lastModifiedBy>
  <cp:revision>1</cp:revision>
  <dcterms:created xsi:type="dcterms:W3CDTF">2022-08-11T12:22:12Z</dcterms:created>
  <dcterms:modified xsi:type="dcterms:W3CDTF">2022-08-24T17:28:25Z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