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323" r:id="rId3"/>
    <p:sldId id="315" r:id="rId4"/>
    <p:sldId id="320" r:id="rId5"/>
    <p:sldId id="321" r:id="rId6"/>
    <p:sldId id="310" r:id="rId7"/>
    <p:sldId id="319" r:id="rId8"/>
    <p:sldId id="325" r:id="rId9"/>
    <p:sldId id="311" r:id="rId10"/>
    <p:sldId id="324" r:id="rId11"/>
    <p:sldId id="313" r:id="rId12"/>
    <p:sldId id="317" r:id="rId13"/>
    <p:sldId id="316" r:id="rId14"/>
    <p:sldId id="328" r:id="rId15"/>
    <p:sldId id="322" r:id="rId16"/>
    <p:sldId id="327" r:id="rId17"/>
    <p:sldId id="28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32AB15-6227-4FA3-81E6-14512BDC8958}" v="93" dt="2022-10-15T13:27:48.9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3051" autoAdjust="0"/>
  </p:normalViewPr>
  <p:slideViewPr>
    <p:cSldViewPr snapToGrid="0">
      <p:cViewPr varScale="1">
        <p:scale>
          <a:sx n="92" d="100"/>
          <a:sy n="92" d="100"/>
        </p:scale>
        <p:origin x="12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 Id="rId27"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28E5F337-FC4B-4CDA-916D-EBD29714D594}"/>
    <pc:docChg chg="undo custSel addSld delSld modSld sldOrd">
      <pc:chgData name="Matthew Watkins" userId="c6e5c2499e3619d7" providerId="LiveId" clId="{28E5F337-FC4B-4CDA-916D-EBD29714D594}" dt="2022-09-01T02:45:06.569" v="1238" actId="1076"/>
      <pc:docMkLst>
        <pc:docMk/>
      </pc:docMkLst>
      <pc:sldChg chg="modSp mod">
        <pc:chgData name="Matthew Watkins" userId="c6e5c2499e3619d7" providerId="LiveId" clId="{28E5F337-FC4B-4CDA-916D-EBD29714D594}" dt="2022-09-01T02:32:06.515" v="1113" actId="20577"/>
        <pc:sldMkLst>
          <pc:docMk/>
          <pc:sldMk cId="3260456262" sldId="259"/>
        </pc:sldMkLst>
        <pc:spChg chg="mod">
          <ac:chgData name="Matthew Watkins" userId="c6e5c2499e3619d7" providerId="LiveId" clId="{28E5F337-FC4B-4CDA-916D-EBD29714D594}" dt="2022-09-01T02:32:06.515" v="1113" actId="20577"/>
          <ac:spMkLst>
            <pc:docMk/>
            <pc:sldMk cId="3260456262" sldId="259"/>
            <ac:spMk id="2" creationId="{7D1A8240-71E6-4822-8AC6-4C3692FD279E}"/>
          </ac:spMkLst>
        </pc:spChg>
      </pc:sldChg>
      <pc:sldChg chg="modSp mod">
        <pc:chgData name="Matthew Watkins" userId="c6e5c2499e3619d7" providerId="LiveId" clId="{28E5F337-FC4B-4CDA-916D-EBD29714D594}" dt="2022-09-01T02:32:03.746" v="1112" actId="20577"/>
        <pc:sldMkLst>
          <pc:docMk/>
          <pc:sldMk cId="2919215817" sldId="260"/>
        </pc:sldMkLst>
        <pc:spChg chg="mod">
          <ac:chgData name="Matthew Watkins" userId="c6e5c2499e3619d7" providerId="LiveId" clId="{28E5F337-FC4B-4CDA-916D-EBD29714D594}" dt="2022-09-01T02:32:03.746" v="1112" actId="20577"/>
          <ac:spMkLst>
            <pc:docMk/>
            <pc:sldMk cId="2919215817" sldId="260"/>
            <ac:spMk id="2" creationId="{8C643D3E-444E-7567-D22A-CE9AA0DA1427}"/>
          </ac:spMkLst>
        </pc:spChg>
      </pc:sldChg>
      <pc:sldChg chg="addSp modSp mod">
        <pc:chgData name="Matthew Watkins" userId="c6e5c2499e3619d7" providerId="LiveId" clId="{28E5F337-FC4B-4CDA-916D-EBD29714D594}" dt="2022-09-01T02:45:06.569" v="1238" actId="1076"/>
        <pc:sldMkLst>
          <pc:docMk/>
          <pc:sldMk cId="3410478431" sldId="261"/>
        </pc:sldMkLst>
        <pc:spChg chg="mod">
          <ac:chgData name="Matthew Watkins" userId="c6e5c2499e3619d7" providerId="LiveId" clId="{28E5F337-FC4B-4CDA-916D-EBD29714D594}" dt="2022-09-01T02:43:58.143" v="1136" actId="122"/>
          <ac:spMkLst>
            <pc:docMk/>
            <pc:sldMk cId="3410478431" sldId="261"/>
            <ac:spMk id="2" creationId="{4C57BB01-43F8-DD85-9F89-6D3AE9F0C994}"/>
          </ac:spMkLst>
        </pc:spChg>
        <pc:spChg chg="mod">
          <ac:chgData name="Matthew Watkins" userId="c6e5c2499e3619d7" providerId="LiveId" clId="{28E5F337-FC4B-4CDA-916D-EBD29714D594}" dt="2022-09-01T02:44:38.893" v="1236" actId="20577"/>
          <ac:spMkLst>
            <pc:docMk/>
            <pc:sldMk cId="3410478431" sldId="261"/>
            <ac:spMk id="3" creationId="{04D7FF15-662E-DA9D-296D-BF9CF093A206}"/>
          </ac:spMkLst>
        </pc:spChg>
        <pc:picChg chg="add mod">
          <ac:chgData name="Matthew Watkins" userId="c6e5c2499e3619d7" providerId="LiveId" clId="{28E5F337-FC4B-4CDA-916D-EBD29714D594}" dt="2022-09-01T02:45:06.569" v="1238" actId="1076"/>
          <ac:picMkLst>
            <pc:docMk/>
            <pc:sldMk cId="3410478431" sldId="261"/>
            <ac:picMk id="1026" creationId="{42D8E6B6-204F-77FC-000D-BCECB12D7E48}"/>
          </ac:picMkLst>
        </pc:picChg>
      </pc:sldChg>
      <pc:sldChg chg="modSp mod">
        <pc:chgData name="Matthew Watkins" userId="c6e5c2499e3619d7" providerId="LiveId" clId="{28E5F337-FC4B-4CDA-916D-EBD29714D594}" dt="2022-09-01T02:31:53.666" v="1109" actId="20577"/>
        <pc:sldMkLst>
          <pc:docMk/>
          <pc:sldMk cId="1825891499" sldId="262"/>
        </pc:sldMkLst>
        <pc:spChg chg="mod">
          <ac:chgData name="Matthew Watkins" userId="c6e5c2499e3619d7" providerId="LiveId" clId="{28E5F337-FC4B-4CDA-916D-EBD29714D594}" dt="2022-09-01T02:31:53.666" v="1109" actId="20577"/>
          <ac:spMkLst>
            <pc:docMk/>
            <pc:sldMk cId="1825891499" sldId="262"/>
            <ac:spMk id="2" creationId="{B0E95575-D8D8-A201-4340-453FE147C21B}"/>
          </ac:spMkLst>
        </pc:spChg>
      </pc:sldChg>
      <pc:sldChg chg="addSp modSp mod">
        <pc:chgData name="Matthew Watkins" userId="c6e5c2499e3619d7" providerId="LiveId" clId="{28E5F337-FC4B-4CDA-916D-EBD29714D594}" dt="2022-09-01T02:05:40.734" v="511" actId="20577"/>
        <pc:sldMkLst>
          <pc:docMk/>
          <pc:sldMk cId="1406726891" sldId="264"/>
        </pc:sldMkLst>
        <pc:spChg chg="add mod">
          <ac:chgData name="Matthew Watkins" userId="c6e5c2499e3619d7" providerId="LiveId" clId="{28E5F337-FC4B-4CDA-916D-EBD29714D594}" dt="2022-09-01T02:05:40.734" v="511" actId="20577"/>
          <ac:spMkLst>
            <pc:docMk/>
            <pc:sldMk cId="1406726891" sldId="264"/>
            <ac:spMk id="3" creationId="{0E908C03-D3DF-105B-B9F3-4E32B1B28C1C}"/>
          </ac:spMkLst>
        </pc:spChg>
      </pc:sldChg>
      <pc:sldChg chg="modSp mod ord">
        <pc:chgData name="Matthew Watkins" userId="c6e5c2499e3619d7" providerId="LiveId" clId="{28E5F337-FC4B-4CDA-916D-EBD29714D594}" dt="2022-09-01T02:06:09.147" v="542" actId="20577"/>
        <pc:sldMkLst>
          <pc:docMk/>
          <pc:sldMk cId="1252526380" sldId="283"/>
        </pc:sldMkLst>
        <pc:spChg chg="mod">
          <ac:chgData name="Matthew Watkins" userId="c6e5c2499e3619d7" providerId="LiveId" clId="{28E5F337-FC4B-4CDA-916D-EBD29714D594}" dt="2022-09-01T02:05:53.896" v="518" actId="20577"/>
          <ac:spMkLst>
            <pc:docMk/>
            <pc:sldMk cId="1252526380" sldId="283"/>
            <ac:spMk id="2" creationId="{6B494DA9-642B-10AD-1583-7B5986D78719}"/>
          </ac:spMkLst>
        </pc:spChg>
        <pc:spChg chg="mod">
          <ac:chgData name="Matthew Watkins" userId="c6e5c2499e3619d7" providerId="LiveId" clId="{28E5F337-FC4B-4CDA-916D-EBD29714D594}" dt="2022-09-01T02:06:09.147" v="542" actId="20577"/>
          <ac:spMkLst>
            <pc:docMk/>
            <pc:sldMk cId="1252526380" sldId="283"/>
            <ac:spMk id="3" creationId="{5FA63017-48AE-48E0-E6C7-1189FF7A01E4}"/>
          </ac:spMkLst>
        </pc:spChg>
      </pc:sldChg>
      <pc:sldChg chg="del">
        <pc:chgData name="Matthew Watkins" userId="c6e5c2499e3619d7" providerId="LiveId" clId="{28E5F337-FC4B-4CDA-916D-EBD29714D594}" dt="2022-09-01T02:05:16.254" v="503" actId="47"/>
        <pc:sldMkLst>
          <pc:docMk/>
          <pc:sldMk cId="609588677" sldId="286"/>
        </pc:sldMkLst>
      </pc:sldChg>
      <pc:sldChg chg="del">
        <pc:chgData name="Matthew Watkins" userId="c6e5c2499e3619d7" providerId="LiveId" clId="{28E5F337-FC4B-4CDA-916D-EBD29714D594}" dt="2022-09-01T02:05:32.625" v="508" actId="47"/>
        <pc:sldMkLst>
          <pc:docMk/>
          <pc:sldMk cId="4177541873" sldId="287"/>
        </pc:sldMkLst>
      </pc:sldChg>
      <pc:sldChg chg="modSp mod ord">
        <pc:chgData name="Matthew Watkins" userId="c6e5c2499e3619d7" providerId="LiveId" clId="{28E5F337-FC4B-4CDA-916D-EBD29714D594}" dt="2022-09-01T02:07:55.163" v="588"/>
        <pc:sldMkLst>
          <pc:docMk/>
          <pc:sldMk cId="4256394717" sldId="297"/>
        </pc:sldMkLst>
        <pc:spChg chg="mod">
          <ac:chgData name="Matthew Watkins" userId="c6e5c2499e3619d7" providerId="LiveId" clId="{28E5F337-FC4B-4CDA-916D-EBD29714D594}" dt="2022-09-01T02:07:25.543" v="555" actId="122"/>
          <ac:spMkLst>
            <pc:docMk/>
            <pc:sldMk cId="4256394717" sldId="297"/>
            <ac:spMk id="2" creationId="{2B14EC2D-D5D2-3DB1-BFB2-BC72BD0FCC54}"/>
          </ac:spMkLst>
        </pc:spChg>
      </pc:sldChg>
      <pc:sldChg chg="modSp mod ord">
        <pc:chgData name="Matthew Watkins" userId="c6e5c2499e3619d7" providerId="LiveId" clId="{28E5F337-FC4B-4CDA-916D-EBD29714D594}" dt="2022-09-01T02:08:54.916" v="821"/>
        <pc:sldMkLst>
          <pc:docMk/>
          <pc:sldMk cId="3781856672" sldId="298"/>
        </pc:sldMkLst>
        <pc:spChg chg="mod">
          <ac:chgData name="Matthew Watkins" userId="c6e5c2499e3619d7" providerId="LiveId" clId="{28E5F337-FC4B-4CDA-916D-EBD29714D594}" dt="2022-09-01T02:02:36.210" v="177" actId="122"/>
          <ac:spMkLst>
            <pc:docMk/>
            <pc:sldMk cId="3781856672" sldId="298"/>
            <ac:spMk id="2" creationId="{8CD99F8B-0FE8-3AB7-ABB4-A849DC0CE7B0}"/>
          </ac:spMkLst>
        </pc:spChg>
      </pc:sldChg>
      <pc:sldChg chg="modSp mod ord">
        <pc:chgData name="Matthew Watkins" userId="c6e5c2499e3619d7" providerId="LiveId" clId="{28E5F337-FC4B-4CDA-916D-EBD29714D594}" dt="2022-09-01T02:09:10.542" v="827"/>
        <pc:sldMkLst>
          <pc:docMk/>
          <pc:sldMk cId="1790968170" sldId="299"/>
        </pc:sldMkLst>
        <pc:spChg chg="mod">
          <ac:chgData name="Matthew Watkins" userId="c6e5c2499e3619d7" providerId="LiveId" clId="{28E5F337-FC4B-4CDA-916D-EBD29714D594}" dt="2022-09-01T02:01:45.898" v="160" actId="122"/>
          <ac:spMkLst>
            <pc:docMk/>
            <pc:sldMk cId="1790968170" sldId="299"/>
            <ac:spMk id="2" creationId="{0CCC03DA-15E0-F0B7-8B5E-636208B4971A}"/>
          </ac:spMkLst>
        </pc:spChg>
      </pc:sldChg>
      <pc:sldChg chg="modSp mod ord">
        <pc:chgData name="Matthew Watkins" userId="c6e5c2499e3619d7" providerId="LiveId" clId="{28E5F337-FC4B-4CDA-916D-EBD29714D594}" dt="2022-09-01T02:09:03.413" v="825"/>
        <pc:sldMkLst>
          <pc:docMk/>
          <pc:sldMk cId="1246502017" sldId="300"/>
        </pc:sldMkLst>
        <pc:spChg chg="mod">
          <ac:chgData name="Matthew Watkins" userId="c6e5c2499e3619d7" providerId="LiveId" clId="{28E5F337-FC4B-4CDA-916D-EBD29714D594}" dt="2022-09-01T02:01:42.633" v="159" actId="122"/>
          <ac:spMkLst>
            <pc:docMk/>
            <pc:sldMk cId="1246502017" sldId="300"/>
            <ac:spMk id="2" creationId="{8CD99F8B-0FE8-3AB7-ABB4-A849DC0CE7B0}"/>
          </ac:spMkLst>
        </pc:spChg>
      </pc:sldChg>
      <pc:sldChg chg="modSp mod ord">
        <pc:chgData name="Matthew Watkins" userId="c6e5c2499e3619d7" providerId="LiveId" clId="{28E5F337-FC4B-4CDA-916D-EBD29714D594}" dt="2022-09-01T02:07:51.858" v="586" actId="20577"/>
        <pc:sldMkLst>
          <pc:docMk/>
          <pc:sldMk cId="2824662003" sldId="301"/>
        </pc:sldMkLst>
        <pc:spChg chg="mod">
          <ac:chgData name="Matthew Watkins" userId="c6e5c2499e3619d7" providerId="LiveId" clId="{28E5F337-FC4B-4CDA-916D-EBD29714D594}" dt="2022-09-01T02:07:51.858" v="586" actId="20577"/>
          <ac:spMkLst>
            <pc:docMk/>
            <pc:sldMk cId="2824662003" sldId="301"/>
            <ac:spMk id="2" creationId="{5629E9DE-2BCA-35DE-D3ED-B04E30142613}"/>
          </ac:spMkLst>
        </pc:spChg>
      </pc:sldChg>
      <pc:sldChg chg="modSp mod ord">
        <pc:chgData name="Matthew Watkins" userId="c6e5c2499e3619d7" providerId="LiveId" clId="{28E5F337-FC4B-4CDA-916D-EBD29714D594}" dt="2022-09-01T02:09:12.783" v="829"/>
        <pc:sldMkLst>
          <pc:docMk/>
          <pc:sldMk cId="1190803281" sldId="302"/>
        </pc:sldMkLst>
        <pc:spChg chg="mod">
          <ac:chgData name="Matthew Watkins" userId="c6e5c2499e3619d7" providerId="LiveId" clId="{28E5F337-FC4B-4CDA-916D-EBD29714D594}" dt="2022-09-01T02:02:44.363" v="179" actId="122"/>
          <ac:spMkLst>
            <pc:docMk/>
            <pc:sldMk cId="1190803281" sldId="302"/>
            <ac:spMk id="2" creationId="{F0E28F46-64D8-3779-C48C-F0BE0D1FBF29}"/>
          </ac:spMkLst>
        </pc:spChg>
      </pc:sldChg>
      <pc:sldChg chg="del">
        <pc:chgData name="Matthew Watkins" userId="c6e5c2499e3619d7" providerId="LiveId" clId="{28E5F337-FC4B-4CDA-916D-EBD29714D594}" dt="2022-09-01T02:05:30.561" v="507" actId="47"/>
        <pc:sldMkLst>
          <pc:docMk/>
          <pc:sldMk cId="649562648" sldId="303"/>
        </pc:sldMkLst>
      </pc:sldChg>
      <pc:sldChg chg="modSp mod ord">
        <pc:chgData name="Matthew Watkins" userId="c6e5c2499e3619d7" providerId="LiveId" clId="{28E5F337-FC4B-4CDA-916D-EBD29714D594}" dt="2022-09-01T02:09:00.053" v="823"/>
        <pc:sldMkLst>
          <pc:docMk/>
          <pc:sldMk cId="2730221922" sldId="304"/>
        </pc:sldMkLst>
        <pc:spChg chg="mod">
          <ac:chgData name="Matthew Watkins" userId="c6e5c2499e3619d7" providerId="LiveId" clId="{28E5F337-FC4B-4CDA-916D-EBD29714D594}" dt="2022-09-01T02:02:40.106" v="178" actId="122"/>
          <ac:spMkLst>
            <pc:docMk/>
            <pc:sldMk cId="2730221922" sldId="304"/>
            <ac:spMk id="2" creationId="{A06568C7-1559-DE26-E008-8F0272C65B66}"/>
          </ac:spMkLst>
        </pc:spChg>
      </pc:sldChg>
      <pc:sldChg chg="modSp mod">
        <pc:chgData name="Matthew Watkins" userId="c6e5c2499e3619d7" providerId="LiveId" clId="{28E5F337-FC4B-4CDA-916D-EBD29714D594}" dt="2022-09-01T02:31:56.825" v="1110" actId="20577"/>
        <pc:sldMkLst>
          <pc:docMk/>
          <pc:sldMk cId="1016708182" sldId="305"/>
        </pc:sldMkLst>
        <pc:spChg chg="mod">
          <ac:chgData name="Matthew Watkins" userId="c6e5c2499e3619d7" providerId="LiveId" clId="{28E5F337-FC4B-4CDA-916D-EBD29714D594}" dt="2022-09-01T02:31:56.825" v="1110" actId="20577"/>
          <ac:spMkLst>
            <pc:docMk/>
            <pc:sldMk cId="1016708182" sldId="305"/>
            <ac:spMk id="2" creationId="{0299F5A6-8ABB-8A88-6460-F3AF3BA0CB9E}"/>
          </ac:spMkLst>
        </pc:spChg>
      </pc:sldChg>
      <pc:sldChg chg="modSp mod">
        <pc:chgData name="Matthew Watkins" userId="c6e5c2499e3619d7" providerId="LiveId" clId="{28E5F337-FC4B-4CDA-916D-EBD29714D594}" dt="2022-09-01T02:32:01.506" v="1111" actId="20577"/>
        <pc:sldMkLst>
          <pc:docMk/>
          <pc:sldMk cId="3336523197" sldId="306"/>
        </pc:sldMkLst>
        <pc:spChg chg="mod">
          <ac:chgData name="Matthew Watkins" userId="c6e5c2499e3619d7" providerId="LiveId" clId="{28E5F337-FC4B-4CDA-916D-EBD29714D594}" dt="2022-09-01T02:32:01.506" v="1111" actId="20577"/>
          <ac:spMkLst>
            <pc:docMk/>
            <pc:sldMk cId="3336523197" sldId="306"/>
            <ac:spMk id="2" creationId="{BD9D401B-1F67-BF73-91D4-B206A7FDE1A1}"/>
          </ac:spMkLst>
        </pc:spChg>
      </pc:sldChg>
      <pc:sldChg chg="del">
        <pc:chgData name="Matthew Watkins" userId="c6e5c2499e3619d7" providerId="LiveId" clId="{28E5F337-FC4B-4CDA-916D-EBD29714D594}" dt="2022-09-01T02:05:33.764" v="509" actId="47"/>
        <pc:sldMkLst>
          <pc:docMk/>
          <pc:sldMk cId="3912643770" sldId="307"/>
        </pc:sldMkLst>
      </pc:sldChg>
      <pc:sldChg chg="modSp mod ord">
        <pc:chgData name="Matthew Watkins" userId="c6e5c2499e3619d7" providerId="LiveId" clId="{28E5F337-FC4B-4CDA-916D-EBD29714D594}" dt="2022-09-01T02:08:53.628" v="819"/>
        <pc:sldMkLst>
          <pc:docMk/>
          <pc:sldMk cId="1044146989" sldId="308"/>
        </pc:sldMkLst>
        <pc:spChg chg="mod">
          <ac:chgData name="Matthew Watkins" userId="c6e5c2499e3619d7" providerId="LiveId" clId="{28E5F337-FC4B-4CDA-916D-EBD29714D594}" dt="2022-09-01T02:01:12.029" v="102" actId="20577"/>
          <ac:spMkLst>
            <pc:docMk/>
            <pc:sldMk cId="1044146989" sldId="308"/>
            <ac:spMk id="2" creationId="{2CF0FB26-11C1-09D4-0632-EF346AEF14AD}"/>
          </ac:spMkLst>
        </pc:spChg>
      </pc:sldChg>
      <pc:sldChg chg="del">
        <pc:chgData name="Matthew Watkins" userId="c6e5c2499e3619d7" providerId="LiveId" clId="{28E5F337-FC4B-4CDA-916D-EBD29714D594}" dt="2022-09-01T02:02:05.820" v="161" actId="47"/>
        <pc:sldMkLst>
          <pc:docMk/>
          <pc:sldMk cId="2782945267" sldId="309"/>
        </pc:sldMkLst>
      </pc:sldChg>
      <pc:sldChg chg="modSp new mod ord">
        <pc:chgData name="Matthew Watkins" userId="c6e5c2499e3619d7" providerId="LiveId" clId="{28E5F337-FC4B-4CDA-916D-EBD29714D594}" dt="2022-09-01T02:07:14.733" v="543" actId="1076"/>
        <pc:sldMkLst>
          <pc:docMk/>
          <pc:sldMk cId="3070018335" sldId="310"/>
        </pc:sldMkLst>
        <pc:spChg chg="mod">
          <ac:chgData name="Matthew Watkins" userId="c6e5c2499e3619d7" providerId="LiveId" clId="{28E5F337-FC4B-4CDA-916D-EBD29714D594}" dt="2022-09-01T02:00:31.735" v="62" actId="20577"/>
          <ac:spMkLst>
            <pc:docMk/>
            <pc:sldMk cId="3070018335" sldId="310"/>
            <ac:spMk id="2" creationId="{EDB4CB44-12FE-4A85-4444-1FB1C1FD9349}"/>
          </ac:spMkLst>
        </pc:spChg>
        <pc:spChg chg="mod">
          <ac:chgData name="Matthew Watkins" userId="c6e5c2499e3619d7" providerId="LiveId" clId="{28E5F337-FC4B-4CDA-916D-EBD29714D594}" dt="2022-09-01T02:07:14.733" v="543" actId="1076"/>
          <ac:spMkLst>
            <pc:docMk/>
            <pc:sldMk cId="3070018335" sldId="310"/>
            <ac:spMk id="3" creationId="{C746C116-2E14-92E0-7B0E-0DD2D1A2906A}"/>
          </ac:spMkLst>
        </pc:spChg>
      </pc:sldChg>
      <pc:sldChg chg="modSp new mod">
        <pc:chgData name="Matthew Watkins" userId="c6e5c2499e3619d7" providerId="LiveId" clId="{28E5F337-FC4B-4CDA-916D-EBD29714D594}" dt="2022-09-01T02:00:48.536" v="74" actId="20577"/>
        <pc:sldMkLst>
          <pc:docMk/>
          <pc:sldMk cId="3337012706" sldId="311"/>
        </pc:sldMkLst>
        <pc:spChg chg="mod">
          <ac:chgData name="Matthew Watkins" userId="c6e5c2499e3619d7" providerId="LiveId" clId="{28E5F337-FC4B-4CDA-916D-EBD29714D594}" dt="2022-09-01T02:00:48.536" v="74" actId="20577"/>
          <ac:spMkLst>
            <pc:docMk/>
            <pc:sldMk cId="3337012706" sldId="311"/>
            <ac:spMk id="2" creationId="{9D744219-AD5E-7B0B-A311-73A7999D1EA4}"/>
          </ac:spMkLst>
        </pc:spChg>
      </pc:sldChg>
      <pc:sldChg chg="modSp new mod">
        <pc:chgData name="Matthew Watkins" userId="c6e5c2499e3619d7" providerId="LiveId" clId="{28E5F337-FC4B-4CDA-916D-EBD29714D594}" dt="2022-09-01T02:31:22.099" v="1098" actId="20577"/>
        <pc:sldMkLst>
          <pc:docMk/>
          <pc:sldMk cId="3399641396" sldId="312"/>
        </pc:sldMkLst>
        <pc:spChg chg="mod">
          <ac:chgData name="Matthew Watkins" userId="c6e5c2499e3619d7" providerId="LiveId" clId="{28E5F337-FC4B-4CDA-916D-EBD29714D594}" dt="2022-09-01T02:02:19.879" v="162" actId="122"/>
          <ac:spMkLst>
            <pc:docMk/>
            <pc:sldMk cId="3399641396" sldId="312"/>
            <ac:spMk id="2" creationId="{8E4E9AE2-E69B-C61F-559E-0DAB02BAC64C}"/>
          </ac:spMkLst>
        </pc:spChg>
        <pc:spChg chg="mod">
          <ac:chgData name="Matthew Watkins" userId="c6e5c2499e3619d7" providerId="LiveId" clId="{28E5F337-FC4B-4CDA-916D-EBD29714D594}" dt="2022-09-01T02:31:22.099" v="1098" actId="20577"/>
          <ac:spMkLst>
            <pc:docMk/>
            <pc:sldMk cId="3399641396" sldId="312"/>
            <ac:spMk id="3" creationId="{351E60E7-1F10-D305-C318-33487F47E6D7}"/>
          </ac:spMkLst>
        </pc:spChg>
      </pc:sldChg>
      <pc:sldChg chg="modSp new mod">
        <pc:chgData name="Matthew Watkins" userId="c6e5c2499e3619d7" providerId="LiveId" clId="{28E5F337-FC4B-4CDA-916D-EBD29714D594}" dt="2022-09-01T02:07:44.257" v="581" actId="20577"/>
        <pc:sldMkLst>
          <pc:docMk/>
          <pc:sldMk cId="165062835" sldId="313"/>
        </pc:sldMkLst>
        <pc:spChg chg="mod">
          <ac:chgData name="Matthew Watkins" userId="c6e5c2499e3619d7" providerId="LiveId" clId="{28E5F337-FC4B-4CDA-916D-EBD29714D594}" dt="2022-09-01T02:07:44.257" v="581" actId="20577"/>
          <ac:spMkLst>
            <pc:docMk/>
            <pc:sldMk cId="165062835" sldId="313"/>
            <ac:spMk id="2" creationId="{FB6E5491-EE66-5051-4269-9044D12B0B64}"/>
          </ac:spMkLst>
        </pc:spChg>
      </pc:sldChg>
      <pc:sldChg chg="modSp new mod">
        <pc:chgData name="Matthew Watkins" userId="c6e5c2499e3619d7" providerId="LiveId" clId="{28E5F337-FC4B-4CDA-916D-EBD29714D594}" dt="2022-09-01T02:38:03.721" v="1124" actId="20577"/>
        <pc:sldMkLst>
          <pc:docMk/>
          <pc:sldMk cId="3662954345" sldId="314"/>
        </pc:sldMkLst>
        <pc:spChg chg="mod">
          <ac:chgData name="Matthew Watkins" userId="c6e5c2499e3619d7" providerId="LiveId" clId="{28E5F337-FC4B-4CDA-916D-EBD29714D594}" dt="2022-09-01T02:38:03.721" v="1124" actId="20577"/>
          <ac:spMkLst>
            <pc:docMk/>
            <pc:sldMk cId="3662954345" sldId="314"/>
            <ac:spMk id="2" creationId="{39EAD0E8-558D-542F-B2D3-D83F864F18A2}"/>
          </ac:spMkLst>
        </pc:spChg>
      </pc:sldChg>
    </pc:docChg>
  </pc:docChgLst>
  <pc:docChgLst>
    <pc:chgData name="Matthew Watkins" userId="c6e5c2499e3619d7" providerId="LiveId" clId="{4532AB15-6227-4FA3-81E6-14512BDC8958}"/>
    <pc:docChg chg="undo custSel addSld delSld modSld sldOrd">
      <pc:chgData name="Matthew Watkins" userId="c6e5c2499e3619d7" providerId="LiveId" clId="{4532AB15-6227-4FA3-81E6-14512BDC8958}" dt="2022-10-15T13:37:19.309" v="15732" actId="47"/>
      <pc:docMkLst>
        <pc:docMk/>
      </pc:docMkLst>
      <pc:sldChg chg="modSp mod">
        <pc:chgData name="Matthew Watkins" userId="c6e5c2499e3619d7" providerId="LiveId" clId="{4532AB15-6227-4FA3-81E6-14512BDC8958}" dt="2022-10-15T13:19:12.697" v="14554" actId="14100"/>
        <pc:sldMkLst>
          <pc:docMk/>
          <pc:sldMk cId="4187719657" sldId="256"/>
        </pc:sldMkLst>
        <pc:spChg chg="mod">
          <ac:chgData name="Matthew Watkins" userId="c6e5c2499e3619d7" providerId="LiveId" clId="{4532AB15-6227-4FA3-81E6-14512BDC8958}" dt="2022-10-15T13:19:12.697" v="14554" actId="14100"/>
          <ac:spMkLst>
            <pc:docMk/>
            <pc:sldMk cId="4187719657" sldId="256"/>
            <ac:spMk id="2" creationId="{083B013A-E7C5-7E2A-78CF-3B6F7AE4B650}"/>
          </ac:spMkLst>
        </pc:spChg>
      </pc:sldChg>
      <pc:sldChg chg="del">
        <pc:chgData name="Matthew Watkins" userId="c6e5c2499e3619d7" providerId="LiveId" clId="{4532AB15-6227-4FA3-81E6-14512BDC8958}" dt="2022-10-12T16:37:04.900" v="10712" actId="47"/>
        <pc:sldMkLst>
          <pc:docMk/>
          <pc:sldMk cId="3260456262" sldId="259"/>
        </pc:sldMkLst>
      </pc:sldChg>
      <pc:sldChg chg="del">
        <pc:chgData name="Matthew Watkins" userId="c6e5c2499e3619d7" providerId="LiveId" clId="{4532AB15-6227-4FA3-81E6-14512BDC8958}" dt="2022-10-12T16:37:05.069" v="10713" actId="47"/>
        <pc:sldMkLst>
          <pc:docMk/>
          <pc:sldMk cId="2919215817" sldId="260"/>
        </pc:sldMkLst>
      </pc:sldChg>
      <pc:sldChg chg="del">
        <pc:chgData name="Matthew Watkins" userId="c6e5c2499e3619d7" providerId="LiveId" clId="{4532AB15-6227-4FA3-81E6-14512BDC8958}" dt="2022-10-12T16:37:05.413" v="10715" actId="47"/>
        <pc:sldMkLst>
          <pc:docMk/>
          <pc:sldMk cId="3410478431" sldId="261"/>
        </pc:sldMkLst>
      </pc:sldChg>
      <pc:sldChg chg="del">
        <pc:chgData name="Matthew Watkins" userId="c6e5c2499e3619d7" providerId="LiveId" clId="{4532AB15-6227-4FA3-81E6-14512BDC8958}" dt="2022-10-12T16:37:05.579" v="10716" actId="47"/>
        <pc:sldMkLst>
          <pc:docMk/>
          <pc:sldMk cId="1825891499" sldId="262"/>
        </pc:sldMkLst>
      </pc:sldChg>
      <pc:sldChg chg="del">
        <pc:chgData name="Matthew Watkins" userId="c6e5c2499e3619d7" providerId="LiveId" clId="{4532AB15-6227-4FA3-81E6-14512BDC8958}" dt="2022-10-12T16:37:11.766" v="10719" actId="47"/>
        <pc:sldMkLst>
          <pc:docMk/>
          <pc:sldMk cId="1406726891" sldId="264"/>
        </pc:sldMkLst>
      </pc:sldChg>
      <pc:sldChg chg="modSp mod ord">
        <pc:chgData name="Matthew Watkins" userId="c6e5c2499e3619d7" providerId="LiveId" clId="{4532AB15-6227-4FA3-81E6-14512BDC8958}" dt="2022-10-13T09:43:38.157" v="12926"/>
        <pc:sldMkLst>
          <pc:docMk/>
          <pc:sldMk cId="1252526380" sldId="283"/>
        </pc:sldMkLst>
        <pc:spChg chg="mod">
          <ac:chgData name="Matthew Watkins" userId="c6e5c2499e3619d7" providerId="LiveId" clId="{4532AB15-6227-4FA3-81E6-14512BDC8958}" dt="2022-10-13T09:43:32.379" v="12924" actId="1076"/>
          <ac:spMkLst>
            <pc:docMk/>
            <pc:sldMk cId="1252526380" sldId="283"/>
            <ac:spMk id="3" creationId="{5FA63017-48AE-48E0-E6C7-1189FF7A01E4}"/>
          </ac:spMkLst>
        </pc:spChg>
      </pc:sldChg>
      <pc:sldChg chg="modSp del mod">
        <pc:chgData name="Matthew Watkins" userId="c6e5c2499e3619d7" providerId="LiveId" clId="{4532AB15-6227-4FA3-81E6-14512BDC8958}" dt="2022-10-12T16:37:03.650" v="10708" actId="47"/>
        <pc:sldMkLst>
          <pc:docMk/>
          <pc:sldMk cId="4256394717" sldId="297"/>
        </pc:sldMkLst>
        <pc:spChg chg="mod">
          <ac:chgData name="Matthew Watkins" userId="c6e5c2499e3619d7" providerId="LiveId" clId="{4532AB15-6227-4FA3-81E6-14512BDC8958}" dt="2022-10-10T13:19:50.371" v="1918" actId="20577"/>
          <ac:spMkLst>
            <pc:docMk/>
            <pc:sldMk cId="4256394717" sldId="297"/>
            <ac:spMk id="2" creationId="{2B14EC2D-D5D2-3DB1-BFB2-BC72BD0FCC54}"/>
          </ac:spMkLst>
        </pc:spChg>
      </pc:sldChg>
      <pc:sldChg chg="modSp del mod">
        <pc:chgData name="Matthew Watkins" userId="c6e5c2499e3619d7" providerId="LiveId" clId="{4532AB15-6227-4FA3-81E6-14512BDC8958}" dt="2022-10-12T16:36:44.778" v="10703" actId="47"/>
        <pc:sldMkLst>
          <pc:docMk/>
          <pc:sldMk cId="3781856672" sldId="298"/>
        </pc:sldMkLst>
        <pc:spChg chg="mod">
          <ac:chgData name="Matthew Watkins" userId="c6e5c2499e3619d7" providerId="LiveId" clId="{4532AB15-6227-4FA3-81E6-14512BDC8958}" dt="2022-10-10T13:27:02.297" v="2670" actId="20577"/>
          <ac:spMkLst>
            <pc:docMk/>
            <pc:sldMk cId="3781856672" sldId="298"/>
            <ac:spMk id="2" creationId="{8CD99F8B-0FE8-3AB7-ABB4-A849DC0CE7B0}"/>
          </ac:spMkLst>
        </pc:spChg>
      </pc:sldChg>
      <pc:sldChg chg="del">
        <pc:chgData name="Matthew Watkins" userId="c6e5c2499e3619d7" providerId="LiveId" clId="{4532AB15-6227-4FA3-81E6-14512BDC8958}" dt="2022-10-12T16:37:01.506" v="10706" actId="47"/>
        <pc:sldMkLst>
          <pc:docMk/>
          <pc:sldMk cId="1790968170" sldId="299"/>
        </pc:sldMkLst>
      </pc:sldChg>
      <pc:sldChg chg="del">
        <pc:chgData name="Matthew Watkins" userId="c6e5c2499e3619d7" providerId="LiveId" clId="{4532AB15-6227-4FA3-81E6-14512BDC8958}" dt="2022-10-12T16:37:00.633" v="10705" actId="47"/>
        <pc:sldMkLst>
          <pc:docMk/>
          <pc:sldMk cId="1246502017" sldId="300"/>
        </pc:sldMkLst>
      </pc:sldChg>
      <pc:sldChg chg="modSp del mod ord">
        <pc:chgData name="Matthew Watkins" userId="c6e5c2499e3619d7" providerId="LiveId" clId="{4532AB15-6227-4FA3-81E6-14512BDC8958}" dt="2022-10-12T16:35:10.794" v="10647" actId="47"/>
        <pc:sldMkLst>
          <pc:docMk/>
          <pc:sldMk cId="2824662003" sldId="301"/>
        </pc:sldMkLst>
        <pc:spChg chg="mod">
          <ac:chgData name="Matthew Watkins" userId="c6e5c2499e3619d7" providerId="LiveId" clId="{4532AB15-6227-4FA3-81E6-14512BDC8958}" dt="2022-10-12T16:34:56.577" v="10643" actId="1076"/>
          <ac:spMkLst>
            <pc:docMk/>
            <pc:sldMk cId="2824662003" sldId="301"/>
            <ac:spMk id="2" creationId="{5629E9DE-2BCA-35DE-D3ED-B04E30142613}"/>
          </ac:spMkLst>
        </pc:spChg>
        <pc:spChg chg="mod">
          <ac:chgData name="Matthew Watkins" userId="c6e5c2499e3619d7" providerId="LiveId" clId="{4532AB15-6227-4FA3-81E6-14512BDC8958}" dt="2022-10-12T16:35:09.415" v="10646" actId="21"/>
          <ac:spMkLst>
            <pc:docMk/>
            <pc:sldMk cId="2824662003" sldId="301"/>
            <ac:spMk id="3" creationId="{20E4DE6A-08B8-8E68-D744-1F1C0284A9DF}"/>
          </ac:spMkLst>
        </pc:spChg>
      </pc:sldChg>
      <pc:sldChg chg="del">
        <pc:chgData name="Matthew Watkins" userId="c6e5c2499e3619d7" providerId="LiveId" clId="{4532AB15-6227-4FA3-81E6-14512BDC8958}" dt="2022-10-12T16:37:04.155" v="10709" actId="47"/>
        <pc:sldMkLst>
          <pc:docMk/>
          <pc:sldMk cId="1190803281" sldId="302"/>
        </pc:sldMkLst>
      </pc:sldChg>
      <pc:sldChg chg="del">
        <pc:chgData name="Matthew Watkins" userId="c6e5c2499e3619d7" providerId="LiveId" clId="{4532AB15-6227-4FA3-81E6-14512BDC8958}" dt="2022-10-12T16:37:02.738" v="10707" actId="47"/>
        <pc:sldMkLst>
          <pc:docMk/>
          <pc:sldMk cId="2730221922" sldId="304"/>
        </pc:sldMkLst>
      </pc:sldChg>
      <pc:sldChg chg="del">
        <pc:chgData name="Matthew Watkins" userId="c6e5c2499e3619d7" providerId="LiveId" clId="{4532AB15-6227-4FA3-81E6-14512BDC8958}" dt="2022-10-12T16:37:05.749" v="10717" actId="47"/>
        <pc:sldMkLst>
          <pc:docMk/>
          <pc:sldMk cId="1016708182" sldId="305"/>
        </pc:sldMkLst>
      </pc:sldChg>
      <pc:sldChg chg="del">
        <pc:chgData name="Matthew Watkins" userId="c6e5c2499e3619d7" providerId="LiveId" clId="{4532AB15-6227-4FA3-81E6-14512BDC8958}" dt="2022-10-12T16:37:05.242" v="10714" actId="47"/>
        <pc:sldMkLst>
          <pc:docMk/>
          <pc:sldMk cId="3336523197" sldId="306"/>
        </pc:sldMkLst>
      </pc:sldChg>
      <pc:sldChg chg="del">
        <pc:chgData name="Matthew Watkins" userId="c6e5c2499e3619d7" providerId="LiveId" clId="{4532AB15-6227-4FA3-81E6-14512BDC8958}" dt="2022-10-12T16:36:50.664" v="10704" actId="47"/>
        <pc:sldMkLst>
          <pc:docMk/>
          <pc:sldMk cId="1044146989" sldId="308"/>
        </pc:sldMkLst>
      </pc:sldChg>
      <pc:sldChg chg="addSp modSp mod modNotesTx">
        <pc:chgData name="Matthew Watkins" userId="c6e5c2499e3619d7" providerId="LiveId" clId="{4532AB15-6227-4FA3-81E6-14512BDC8958}" dt="2022-10-11T13:12:17.250" v="5481" actId="20577"/>
        <pc:sldMkLst>
          <pc:docMk/>
          <pc:sldMk cId="3070018335" sldId="310"/>
        </pc:sldMkLst>
        <pc:spChg chg="mod">
          <ac:chgData name="Matthew Watkins" userId="c6e5c2499e3619d7" providerId="LiveId" clId="{4532AB15-6227-4FA3-81E6-14512BDC8958}" dt="2022-10-10T13:06:42.584" v="69" actId="1076"/>
          <ac:spMkLst>
            <pc:docMk/>
            <pc:sldMk cId="3070018335" sldId="310"/>
            <ac:spMk id="2" creationId="{EDB4CB44-12FE-4A85-4444-1FB1C1FD9349}"/>
          </ac:spMkLst>
        </pc:spChg>
        <pc:spChg chg="mod">
          <ac:chgData name="Matthew Watkins" userId="c6e5c2499e3619d7" providerId="LiveId" clId="{4532AB15-6227-4FA3-81E6-14512BDC8958}" dt="2022-10-11T13:12:17.250" v="5481" actId="20577"/>
          <ac:spMkLst>
            <pc:docMk/>
            <pc:sldMk cId="3070018335" sldId="310"/>
            <ac:spMk id="3" creationId="{C746C116-2E14-92E0-7B0E-0DD2D1A2906A}"/>
          </ac:spMkLst>
        </pc:spChg>
        <pc:picChg chg="add mod">
          <ac:chgData name="Matthew Watkins" userId="c6e5c2499e3619d7" providerId="LiveId" clId="{4532AB15-6227-4FA3-81E6-14512BDC8958}" dt="2022-10-10T13:15:29.659" v="1165" actId="14100"/>
          <ac:picMkLst>
            <pc:docMk/>
            <pc:sldMk cId="3070018335" sldId="310"/>
            <ac:picMk id="1026" creationId="{BAB7E9E5-70CE-C5C1-21CF-B229CDF22AFE}"/>
          </ac:picMkLst>
        </pc:picChg>
        <pc:picChg chg="add mod">
          <ac:chgData name="Matthew Watkins" userId="c6e5c2499e3619d7" providerId="LiveId" clId="{4532AB15-6227-4FA3-81E6-14512BDC8958}" dt="2022-10-10T13:15:26.547" v="1163" actId="1076"/>
          <ac:picMkLst>
            <pc:docMk/>
            <pc:sldMk cId="3070018335" sldId="310"/>
            <ac:picMk id="1028" creationId="{A573BE73-B893-A065-F6D4-12F36A3BDC9D}"/>
          </ac:picMkLst>
        </pc:picChg>
      </pc:sldChg>
      <pc:sldChg chg="modSp mod ord modNotesTx">
        <pc:chgData name="Matthew Watkins" userId="c6e5c2499e3619d7" providerId="LiveId" clId="{4532AB15-6227-4FA3-81E6-14512BDC8958}" dt="2022-10-13T09:36:21.740" v="12380" actId="20577"/>
        <pc:sldMkLst>
          <pc:docMk/>
          <pc:sldMk cId="3337012706" sldId="311"/>
        </pc:sldMkLst>
        <pc:spChg chg="mod">
          <ac:chgData name="Matthew Watkins" userId="c6e5c2499e3619d7" providerId="LiveId" clId="{4532AB15-6227-4FA3-81E6-14512BDC8958}" dt="2022-10-13T09:32:10.745" v="12292" actId="20577"/>
          <ac:spMkLst>
            <pc:docMk/>
            <pc:sldMk cId="3337012706" sldId="311"/>
            <ac:spMk id="3" creationId="{A0F9ADF3-7E4A-AC69-160D-60723D3E5908}"/>
          </ac:spMkLst>
        </pc:spChg>
      </pc:sldChg>
      <pc:sldChg chg="del">
        <pc:chgData name="Matthew Watkins" userId="c6e5c2499e3619d7" providerId="LiveId" clId="{4532AB15-6227-4FA3-81E6-14512BDC8958}" dt="2022-10-12T16:37:04.730" v="10711" actId="47"/>
        <pc:sldMkLst>
          <pc:docMk/>
          <pc:sldMk cId="3399641396" sldId="312"/>
        </pc:sldMkLst>
      </pc:sldChg>
      <pc:sldChg chg="addSp modSp mod ord">
        <pc:chgData name="Matthew Watkins" userId="c6e5c2499e3619d7" providerId="LiveId" clId="{4532AB15-6227-4FA3-81E6-14512BDC8958}" dt="2022-10-12T16:06:41.820" v="8963" actId="20577"/>
        <pc:sldMkLst>
          <pc:docMk/>
          <pc:sldMk cId="165062835" sldId="313"/>
        </pc:sldMkLst>
        <pc:spChg chg="mod">
          <ac:chgData name="Matthew Watkins" userId="c6e5c2499e3619d7" providerId="LiveId" clId="{4532AB15-6227-4FA3-81E6-14512BDC8958}" dt="2022-10-10T13:11:39.412" v="801" actId="20577"/>
          <ac:spMkLst>
            <pc:docMk/>
            <pc:sldMk cId="165062835" sldId="313"/>
            <ac:spMk id="2" creationId="{FB6E5491-EE66-5051-4269-9044D12B0B64}"/>
          </ac:spMkLst>
        </pc:spChg>
        <pc:spChg chg="mod">
          <ac:chgData name="Matthew Watkins" userId="c6e5c2499e3619d7" providerId="LiveId" clId="{4532AB15-6227-4FA3-81E6-14512BDC8958}" dt="2022-10-12T16:06:41.820" v="8963" actId="20577"/>
          <ac:spMkLst>
            <pc:docMk/>
            <pc:sldMk cId="165062835" sldId="313"/>
            <ac:spMk id="3" creationId="{15ACB044-AABD-2A12-C8CB-C46A254EC73A}"/>
          </ac:spMkLst>
        </pc:spChg>
        <pc:picChg chg="add mod">
          <ac:chgData name="Matthew Watkins" userId="c6e5c2499e3619d7" providerId="LiveId" clId="{4532AB15-6227-4FA3-81E6-14512BDC8958}" dt="2022-10-12T16:06:01.661" v="8907" actId="1076"/>
          <ac:picMkLst>
            <pc:docMk/>
            <pc:sldMk cId="165062835" sldId="313"/>
            <ac:picMk id="2050" creationId="{94D9787D-D387-23BA-9952-F76B3C59534B}"/>
          </ac:picMkLst>
        </pc:picChg>
      </pc:sldChg>
      <pc:sldChg chg="del">
        <pc:chgData name="Matthew Watkins" userId="c6e5c2499e3619d7" providerId="LiveId" clId="{4532AB15-6227-4FA3-81E6-14512BDC8958}" dt="2022-10-12T16:37:05.933" v="10718" actId="47"/>
        <pc:sldMkLst>
          <pc:docMk/>
          <pc:sldMk cId="3662954345" sldId="314"/>
        </pc:sldMkLst>
      </pc:sldChg>
      <pc:sldChg chg="addSp delSp modSp new mod ord modNotesTx">
        <pc:chgData name="Matthew Watkins" userId="c6e5c2499e3619d7" providerId="LiveId" clId="{4532AB15-6227-4FA3-81E6-14512BDC8958}" dt="2022-10-11T13:40:01.051" v="8163" actId="20577"/>
        <pc:sldMkLst>
          <pc:docMk/>
          <pc:sldMk cId="957299546" sldId="315"/>
        </pc:sldMkLst>
        <pc:spChg chg="mod">
          <ac:chgData name="Matthew Watkins" userId="c6e5c2499e3619d7" providerId="LiveId" clId="{4532AB15-6227-4FA3-81E6-14512BDC8958}" dt="2022-10-11T13:12:55.807" v="5538" actId="1076"/>
          <ac:spMkLst>
            <pc:docMk/>
            <pc:sldMk cId="957299546" sldId="315"/>
            <ac:spMk id="2" creationId="{C9C5AD22-E0BB-046C-BDC0-969C4620D4F0}"/>
          </ac:spMkLst>
        </pc:spChg>
        <pc:spChg chg="mod">
          <ac:chgData name="Matthew Watkins" userId="c6e5c2499e3619d7" providerId="LiveId" clId="{4532AB15-6227-4FA3-81E6-14512BDC8958}" dt="2022-10-11T13:13:57.585" v="5550" actId="1076"/>
          <ac:spMkLst>
            <pc:docMk/>
            <pc:sldMk cId="957299546" sldId="315"/>
            <ac:spMk id="3" creationId="{C408286D-DF63-E094-8087-0090FF99FEDA}"/>
          </ac:spMkLst>
        </pc:spChg>
        <pc:spChg chg="add del mod">
          <ac:chgData name="Matthew Watkins" userId="c6e5c2499e3619d7" providerId="LiveId" clId="{4532AB15-6227-4FA3-81E6-14512BDC8958}" dt="2022-10-11T13:01:10.964" v="4019" actId="478"/>
          <ac:spMkLst>
            <pc:docMk/>
            <pc:sldMk cId="957299546" sldId="315"/>
            <ac:spMk id="4" creationId="{301A5747-5AE2-7AE6-70A5-410B987CD4F9}"/>
          </ac:spMkLst>
        </pc:spChg>
        <pc:picChg chg="add mod">
          <ac:chgData name="Matthew Watkins" userId="c6e5c2499e3619d7" providerId="LiveId" clId="{4532AB15-6227-4FA3-81E6-14512BDC8958}" dt="2022-10-11T13:13:07.328" v="5544" actId="1076"/>
          <ac:picMkLst>
            <pc:docMk/>
            <pc:sldMk cId="957299546" sldId="315"/>
            <ac:picMk id="3074" creationId="{40B78E17-6C64-81EE-099E-38A5AF34F98D}"/>
          </ac:picMkLst>
        </pc:picChg>
        <pc:picChg chg="add mod">
          <ac:chgData name="Matthew Watkins" userId="c6e5c2499e3619d7" providerId="LiveId" clId="{4532AB15-6227-4FA3-81E6-14512BDC8958}" dt="2022-10-11T13:13:53.967" v="5549" actId="1076"/>
          <ac:picMkLst>
            <pc:docMk/>
            <pc:sldMk cId="957299546" sldId="315"/>
            <ac:picMk id="3076" creationId="{179F867B-877D-3AD1-93B1-B0CA2630DE39}"/>
          </ac:picMkLst>
        </pc:picChg>
      </pc:sldChg>
      <pc:sldChg chg="modSp new del mod">
        <pc:chgData name="Matthew Watkins" userId="c6e5c2499e3619d7" providerId="LiveId" clId="{4532AB15-6227-4FA3-81E6-14512BDC8958}" dt="2022-10-10T13:09:33.039" v="723" actId="2696"/>
        <pc:sldMkLst>
          <pc:docMk/>
          <pc:sldMk cId="2843838177" sldId="315"/>
        </pc:sldMkLst>
        <pc:spChg chg="mod">
          <ac:chgData name="Matthew Watkins" userId="c6e5c2499e3619d7" providerId="LiveId" clId="{4532AB15-6227-4FA3-81E6-14512BDC8958}" dt="2022-10-10T13:01:14.268" v="46" actId="122"/>
          <ac:spMkLst>
            <pc:docMk/>
            <pc:sldMk cId="2843838177" sldId="315"/>
            <ac:spMk id="2" creationId="{DC447CCB-F100-0080-E61C-F6B0068C35F8}"/>
          </ac:spMkLst>
        </pc:spChg>
      </pc:sldChg>
      <pc:sldChg chg="addSp modSp new mod ord modNotesTx">
        <pc:chgData name="Matthew Watkins" userId="c6e5c2499e3619d7" providerId="LiveId" clId="{4532AB15-6227-4FA3-81E6-14512BDC8958}" dt="2022-10-13T09:48:25.230" v="12994" actId="20577"/>
        <pc:sldMkLst>
          <pc:docMk/>
          <pc:sldMk cId="1954585956" sldId="316"/>
        </pc:sldMkLst>
        <pc:spChg chg="mod">
          <ac:chgData name="Matthew Watkins" userId="c6e5c2499e3619d7" providerId="LiveId" clId="{4532AB15-6227-4FA3-81E6-14512BDC8958}" dt="2022-10-10T13:24:47.168" v="2520" actId="20577"/>
          <ac:spMkLst>
            <pc:docMk/>
            <pc:sldMk cId="1954585956" sldId="316"/>
            <ac:spMk id="2" creationId="{5E6E201B-EF53-BC1D-1FC2-1BE1950E05FE}"/>
          </ac:spMkLst>
        </pc:spChg>
        <pc:spChg chg="mod">
          <ac:chgData name="Matthew Watkins" userId="c6e5c2499e3619d7" providerId="LiveId" clId="{4532AB15-6227-4FA3-81E6-14512BDC8958}" dt="2022-10-12T16:36:30.344" v="10702" actId="20577"/>
          <ac:spMkLst>
            <pc:docMk/>
            <pc:sldMk cId="1954585956" sldId="316"/>
            <ac:spMk id="3" creationId="{9E58E9E6-0BC6-6357-DBFE-86EE6B490DEA}"/>
          </ac:spMkLst>
        </pc:spChg>
        <pc:picChg chg="add mod">
          <ac:chgData name="Matthew Watkins" userId="c6e5c2499e3619d7" providerId="LiveId" clId="{4532AB15-6227-4FA3-81E6-14512BDC8958}" dt="2022-10-12T16:32:37.595" v="10470" actId="14100"/>
          <ac:picMkLst>
            <pc:docMk/>
            <pc:sldMk cId="1954585956" sldId="316"/>
            <ac:picMk id="4098" creationId="{5CD1C722-A196-9428-8139-432ABC5C83BE}"/>
          </ac:picMkLst>
        </pc:picChg>
        <pc:picChg chg="add mod">
          <ac:chgData name="Matthew Watkins" userId="c6e5c2499e3619d7" providerId="LiveId" clId="{4532AB15-6227-4FA3-81E6-14512BDC8958}" dt="2022-10-13T09:48:06.468" v="12955" actId="14100"/>
          <ac:picMkLst>
            <pc:docMk/>
            <pc:sldMk cId="1954585956" sldId="316"/>
            <ac:picMk id="4100" creationId="{74DEA847-1648-7247-15F0-BF6F8D7CDDFC}"/>
          </ac:picMkLst>
        </pc:picChg>
        <pc:picChg chg="add mod">
          <ac:chgData name="Matthew Watkins" userId="c6e5c2499e3619d7" providerId="LiveId" clId="{4532AB15-6227-4FA3-81E6-14512BDC8958}" dt="2022-10-13T09:48:06.468" v="12955" actId="14100"/>
          <ac:picMkLst>
            <pc:docMk/>
            <pc:sldMk cId="1954585956" sldId="316"/>
            <ac:picMk id="4102" creationId="{1D31700E-DC0A-F028-3997-68720DF38521}"/>
          </ac:picMkLst>
        </pc:picChg>
      </pc:sldChg>
      <pc:sldChg chg="addSp delSp modSp new mod ord">
        <pc:chgData name="Matthew Watkins" userId="c6e5c2499e3619d7" providerId="LiveId" clId="{4532AB15-6227-4FA3-81E6-14512BDC8958}" dt="2022-10-12T16:16:15.268" v="9912" actId="1076"/>
        <pc:sldMkLst>
          <pc:docMk/>
          <pc:sldMk cId="1132102651" sldId="317"/>
        </pc:sldMkLst>
        <pc:spChg chg="mod">
          <ac:chgData name="Matthew Watkins" userId="c6e5c2499e3619d7" providerId="LiveId" clId="{4532AB15-6227-4FA3-81E6-14512BDC8958}" dt="2022-10-12T16:16:15.268" v="9912" actId="1076"/>
          <ac:spMkLst>
            <pc:docMk/>
            <pc:sldMk cId="1132102651" sldId="317"/>
            <ac:spMk id="2" creationId="{B9796177-B043-E8DD-298A-6E2400280119}"/>
          </ac:spMkLst>
        </pc:spChg>
        <pc:spChg chg="mod">
          <ac:chgData name="Matthew Watkins" userId="c6e5c2499e3619d7" providerId="LiveId" clId="{4532AB15-6227-4FA3-81E6-14512BDC8958}" dt="2022-10-12T16:16:11.859" v="9911" actId="27636"/>
          <ac:spMkLst>
            <pc:docMk/>
            <pc:sldMk cId="1132102651" sldId="317"/>
            <ac:spMk id="3" creationId="{CA9EC246-01EA-9992-2AE0-19AA5A528138}"/>
          </ac:spMkLst>
        </pc:spChg>
        <pc:picChg chg="add mod">
          <ac:chgData name="Matthew Watkins" userId="c6e5c2499e3619d7" providerId="LiveId" clId="{4532AB15-6227-4FA3-81E6-14512BDC8958}" dt="2022-10-12T16:16:07.690" v="9908" actId="14100"/>
          <ac:picMkLst>
            <pc:docMk/>
            <pc:sldMk cId="1132102651" sldId="317"/>
            <ac:picMk id="3074" creationId="{8AA3FE99-A610-F08D-5550-3A058DC55E3A}"/>
          </ac:picMkLst>
        </pc:picChg>
        <pc:picChg chg="add del">
          <ac:chgData name="Matthew Watkins" userId="c6e5c2499e3619d7" providerId="LiveId" clId="{4532AB15-6227-4FA3-81E6-14512BDC8958}" dt="2022-10-12T16:15:51.258" v="9902" actId="478"/>
          <ac:picMkLst>
            <pc:docMk/>
            <pc:sldMk cId="1132102651" sldId="317"/>
            <ac:picMk id="3076" creationId="{F7FB6254-25E0-E837-0BB2-A13F2ACD5674}"/>
          </ac:picMkLst>
        </pc:picChg>
        <pc:picChg chg="add mod">
          <ac:chgData name="Matthew Watkins" userId="c6e5c2499e3619d7" providerId="LiveId" clId="{4532AB15-6227-4FA3-81E6-14512BDC8958}" dt="2022-10-12T16:16:09.018" v="9909" actId="1076"/>
          <ac:picMkLst>
            <pc:docMk/>
            <pc:sldMk cId="1132102651" sldId="317"/>
            <ac:picMk id="3078" creationId="{D35269EE-6F08-6157-5A5F-3128CF4BF0F0}"/>
          </ac:picMkLst>
        </pc:picChg>
      </pc:sldChg>
      <pc:sldChg chg="modSp new del mod">
        <pc:chgData name="Matthew Watkins" userId="c6e5c2499e3619d7" providerId="LiveId" clId="{4532AB15-6227-4FA3-81E6-14512BDC8958}" dt="2022-10-12T16:37:04.525" v="10710" actId="47"/>
        <pc:sldMkLst>
          <pc:docMk/>
          <pc:sldMk cId="1238684713" sldId="318"/>
        </pc:sldMkLst>
        <pc:spChg chg="mod">
          <ac:chgData name="Matthew Watkins" userId="c6e5c2499e3619d7" providerId="LiveId" clId="{4532AB15-6227-4FA3-81E6-14512BDC8958}" dt="2022-10-10T13:27:22.282" v="2688" actId="20577"/>
          <ac:spMkLst>
            <pc:docMk/>
            <pc:sldMk cId="1238684713" sldId="318"/>
            <ac:spMk id="2" creationId="{50FC861F-ECEE-613C-FC9C-0735BD50F3EC}"/>
          </ac:spMkLst>
        </pc:spChg>
      </pc:sldChg>
      <pc:sldChg chg="addSp delSp modSp new mod modNotesTx">
        <pc:chgData name="Matthew Watkins" userId="c6e5c2499e3619d7" providerId="LiveId" clId="{4532AB15-6227-4FA3-81E6-14512BDC8958}" dt="2022-10-12T16:05:27.311" v="8898" actId="1076"/>
        <pc:sldMkLst>
          <pc:docMk/>
          <pc:sldMk cId="634520372" sldId="319"/>
        </pc:sldMkLst>
        <pc:spChg chg="mod">
          <ac:chgData name="Matthew Watkins" userId="c6e5c2499e3619d7" providerId="LiveId" clId="{4532AB15-6227-4FA3-81E6-14512BDC8958}" dt="2022-10-11T14:01:47.405" v="8775" actId="20577"/>
          <ac:spMkLst>
            <pc:docMk/>
            <pc:sldMk cId="634520372" sldId="319"/>
            <ac:spMk id="2" creationId="{9E8168B8-1146-E915-5DD1-A41A984DD3C9}"/>
          </ac:spMkLst>
        </pc:spChg>
        <pc:spChg chg="mod">
          <ac:chgData name="Matthew Watkins" userId="c6e5c2499e3619d7" providerId="LiveId" clId="{4532AB15-6227-4FA3-81E6-14512BDC8958}" dt="2022-10-12T16:02:18.859" v="8888" actId="20577"/>
          <ac:spMkLst>
            <pc:docMk/>
            <pc:sldMk cId="634520372" sldId="319"/>
            <ac:spMk id="3" creationId="{4C72C68A-9C5D-BD46-8BEA-484265C9D21C}"/>
          </ac:spMkLst>
        </pc:spChg>
        <pc:spChg chg="add del">
          <ac:chgData name="Matthew Watkins" userId="c6e5c2499e3619d7" providerId="LiveId" clId="{4532AB15-6227-4FA3-81E6-14512BDC8958}" dt="2022-10-12T16:05:11.302" v="8894" actId="478"/>
          <ac:spMkLst>
            <pc:docMk/>
            <pc:sldMk cId="634520372" sldId="319"/>
            <ac:spMk id="5" creationId="{D146BE85-766E-0B7C-1201-BB84F0DD0C38}"/>
          </ac:spMkLst>
        </pc:spChg>
        <pc:picChg chg="add mod">
          <ac:chgData name="Matthew Watkins" userId="c6e5c2499e3619d7" providerId="LiveId" clId="{4532AB15-6227-4FA3-81E6-14512BDC8958}" dt="2022-10-12T16:05:19.846" v="8895" actId="1076"/>
          <ac:picMkLst>
            <pc:docMk/>
            <pc:sldMk cId="634520372" sldId="319"/>
            <ac:picMk id="1026" creationId="{A2DCCF27-B183-C4A0-6196-BA0C93D59B8F}"/>
          </ac:picMkLst>
        </pc:picChg>
        <pc:picChg chg="add mod">
          <ac:chgData name="Matthew Watkins" userId="c6e5c2499e3619d7" providerId="LiveId" clId="{4532AB15-6227-4FA3-81E6-14512BDC8958}" dt="2022-10-12T16:05:27.311" v="8898" actId="1076"/>
          <ac:picMkLst>
            <pc:docMk/>
            <pc:sldMk cId="634520372" sldId="319"/>
            <ac:picMk id="1028" creationId="{7363D288-00AA-363B-3F5F-6F27697CA9FB}"/>
          </ac:picMkLst>
        </pc:picChg>
      </pc:sldChg>
      <pc:sldChg chg="addSp modSp new mod modNotesTx">
        <pc:chgData name="Matthew Watkins" userId="c6e5c2499e3619d7" providerId="LiveId" clId="{4532AB15-6227-4FA3-81E6-14512BDC8958}" dt="2022-10-15T13:30:28.273" v="15566" actId="20577"/>
        <pc:sldMkLst>
          <pc:docMk/>
          <pc:sldMk cId="577622461" sldId="320"/>
        </pc:sldMkLst>
        <pc:spChg chg="mod">
          <ac:chgData name="Matthew Watkins" userId="c6e5c2499e3619d7" providerId="LiveId" clId="{4532AB15-6227-4FA3-81E6-14512BDC8958}" dt="2022-10-15T13:19:19.531" v="14555" actId="1076"/>
          <ac:spMkLst>
            <pc:docMk/>
            <pc:sldMk cId="577622461" sldId="320"/>
            <ac:spMk id="2" creationId="{0B7FBE97-22A4-2871-BF8C-B8DC91662161}"/>
          </ac:spMkLst>
        </pc:spChg>
        <pc:spChg chg="mod">
          <ac:chgData name="Matthew Watkins" userId="c6e5c2499e3619d7" providerId="LiveId" clId="{4532AB15-6227-4FA3-81E6-14512BDC8958}" dt="2022-10-15T13:19:21.691" v="14556" actId="1076"/>
          <ac:spMkLst>
            <pc:docMk/>
            <pc:sldMk cId="577622461" sldId="320"/>
            <ac:spMk id="3" creationId="{C47370EC-7F6F-DDC5-7308-3E3759F6EC65}"/>
          </ac:spMkLst>
        </pc:spChg>
        <pc:spChg chg="add mod">
          <ac:chgData name="Matthew Watkins" userId="c6e5c2499e3619d7" providerId="LiveId" clId="{4532AB15-6227-4FA3-81E6-14512BDC8958}" dt="2022-10-11T13:09:47.306" v="4990" actId="14100"/>
          <ac:spMkLst>
            <pc:docMk/>
            <pc:sldMk cId="577622461" sldId="320"/>
            <ac:spMk id="4" creationId="{CFD5043F-AD78-652D-6EC1-F78F8A7DF5FA}"/>
          </ac:spMkLst>
        </pc:spChg>
        <pc:spChg chg="add mod">
          <ac:chgData name="Matthew Watkins" userId="c6e5c2499e3619d7" providerId="LiveId" clId="{4532AB15-6227-4FA3-81E6-14512BDC8958}" dt="2022-10-15T13:19:23.393" v="14557" actId="1076"/>
          <ac:spMkLst>
            <pc:docMk/>
            <pc:sldMk cId="577622461" sldId="320"/>
            <ac:spMk id="5" creationId="{2E2D7248-418F-6979-E2EF-98F58D3FA535}"/>
          </ac:spMkLst>
        </pc:spChg>
        <pc:picChg chg="add mod">
          <ac:chgData name="Matthew Watkins" userId="c6e5c2499e3619d7" providerId="LiveId" clId="{4532AB15-6227-4FA3-81E6-14512BDC8958}" dt="2022-10-11T13:08:02.554" v="4975" actId="1076"/>
          <ac:picMkLst>
            <pc:docMk/>
            <pc:sldMk cId="577622461" sldId="320"/>
            <ac:picMk id="2050" creationId="{564272E9-81D3-8662-B32E-90A15F845524}"/>
          </ac:picMkLst>
        </pc:picChg>
        <pc:picChg chg="add mod">
          <ac:chgData name="Matthew Watkins" userId="c6e5c2499e3619d7" providerId="LiveId" clId="{4532AB15-6227-4FA3-81E6-14512BDC8958}" dt="2022-10-11T13:08:10.690" v="4978" actId="1076"/>
          <ac:picMkLst>
            <pc:docMk/>
            <pc:sldMk cId="577622461" sldId="320"/>
            <ac:picMk id="2052" creationId="{D56BBE6D-4B01-5919-CA5C-009473ED56BC}"/>
          </ac:picMkLst>
        </pc:picChg>
      </pc:sldChg>
      <pc:sldChg chg="addSp delSp modSp new mod modNotesTx">
        <pc:chgData name="Matthew Watkins" userId="c6e5c2499e3619d7" providerId="LiveId" clId="{4532AB15-6227-4FA3-81E6-14512BDC8958}" dt="2022-10-11T13:42:01.885" v="8176" actId="1076"/>
        <pc:sldMkLst>
          <pc:docMk/>
          <pc:sldMk cId="1938481547" sldId="321"/>
        </pc:sldMkLst>
        <pc:spChg chg="mod">
          <ac:chgData name="Matthew Watkins" userId="c6e5c2499e3619d7" providerId="LiveId" clId="{4532AB15-6227-4FA3-81E6-14512BDC8958}" dt="2022-10-11T13:28:42.986" v="7074" actId="1076"/>
          <ac:spMkLst>
            <pc:docMk/>
            <pc:sldMk cId="1938481547" sldId="321"/>
            <ac:spMk id="2" creationId="{FBABD852-FF44-E688-A025-BFF4AEFB7555}"/>
          </ac:spMkLst>
        </pc:spChg>
        <pc:spChg chg="mod">
          <ac:chgData name="Matthew Watkins" userId="c6e5c2499e3619d7" providerId="LiveId" clId="{4532AB15-6227-4FA3-81E6-14512BDC8958}" dt="2022-10-11T13:42:01.885" v="8176" actId="1076"/>
          <ac:spMkLst>
            <pc:docMk/>
            <pc:sldMk cId="1938481547" sldId="321"/>
            <ac:spMk id="3" creationId="{A403133E-70D9-720F-43A6-FF2CFFD0225A}"/>
          </ac:spMkLst>
        </pc:spChg>
        <pc:spChg chg="add del">
          <ac:chgData name="Matthew Watkins" userId="c6e5c2499e3619d7" providerId="LiveId" clId="{4532AB15-6227-4FA3-81E6-14512BDC8958}" dt="2022-10-11T13:29:12.511" v="7104" actId="478"/>
          <ac:spMkLst>
            <pc:docMk/>
            <pc:sldMk cId="1938481547" sldId="321"/>
            <ac:spMk id="5" creationId="{D7846D8F-8DBA-D4EF-6DA0-2C164E84C24E}"/>
          </ac:spMkLst>
        </pc:spChg>
        <pc:picChg chg="add mod">
          <ac:chgData name="Matthew Watkins" userId="c6e5c2499e3619d7" providerId="LiveId" clId="{4532AB15-6227-4FA3-81E6-14512BDC8958}" dt="2022-10-11T13:15:31.863" v="5603" actId="1076"/>
          <ac:picMkLst>
            <pc:docMk/>
            <pc:sldMk cId="1938481547" sldId="321"/>
            <ac:picMk id="4098" creationId="{BE7A4499-E0AC-305F-692A-E285D37620A6}"/>
          </ac:picMkLst>
        </pc:picChg>
        <pc:picChg chg="add mod">
          <ac:chgData name="Matthew Watkins" userId="c6e5c2499e3619d7" providerId="LiveId" clId="{4532AB15-6227-4FA3-81E6-14512BDC8958}" dt="2022-10-11T13:29:25.503" v="7110" actId="1076"/>
          <ac:picMkLst>
            <pc:docMk/>
            <pc:sldMk cId="1938481547" sldId="321"/>
            <ac:picMk id="4100" creationId="{D6AFACA6-A157-D878-0AFD-99B408AC541F}"/>
          </ac:picMkLst>
        </pc:picChg>
      </pc:sldChg>
      <pc:sldChg chg="addSp modSp new mod">
        <pc:chgData name="Matthew Watkins" userId="c6e5c2499e3619d7" providerId="LiveId" clId="{4532AB15-6227-4FA3-81E6-14512BDC8958}" dt="2022-10-15T13:36:56.862" v="15731" actId="313"/>
        <pc:sldMkLst>
          <pc:docMk/>
          <pc:sldMk cId="1076371342" sldId="322"/>
        </pc:sldMkLst>
        <pc:spChg chg="mod">
          <ac:chgData name="Matthew Watkins" userId="c6e5c2499e3619d7" providerId="LiveId" clId="{4532AB15-6227-4FA3-81E6-14512BDC8958}" dt="2022-10-12T16:28:17.332" v="10337" actId="20577"/>
          <ac:spMkLst>
            <pc:docMk/>
            <pc:sldMk cId="1076371342" sldId="322"/>
            <ac:spMk id="2" creationId="{FB2FB06A-3CA9-7B42-9C6C-57A8C1A4A1F2}"/>
          </ac:spMkLst>
        </pc:spChg>
        <pc:spChg chg="mod">
          <ac:chgData name="Matthew Watkins" userId="c6e5c2499e3619d7" providerId="LiveId" clId="{4532AB15-6227-4FA3-81E6-14512BDC8958}" dt="2022-10-15T13:36:28.077" v="15721" actId="27636"/>
          <ac:spMkLst>
            <pc:docMk/>
            <pc:sldMk cId="1076371342" sldId="322"/>
            <ac:spMk id="3" creationId="{BD17962F-F03D-EC9A-95E2-BD629CB853FE}"/>
          </ac:spMkLst>
        </pc:spChg>
        <pc:spChg chg="add mod">
          <ac:chgData name="Matthew Watkins" userId="c6e5c2499e3619d7" providerId="LiveId" clId="{4532AB15-6227-4FA3-81E6-14512BDC8958}" dt="2022-10-15T13:36:26.007" v="15719" actId="1076"/>
          <ac:spMkLst>
            <pc:docMk/>
            <pc:sldMk cId="1076371342" sldId="322"/>
            <ac:spMk id="4" creationId="{22771BCC-B081-6A61-0D19-76FDB9A58F16}"/>
          </ac:spMkLst>
        </pc:spChg>
        <pc:spChg chg="add mod">
          <ac:chgData name="Matthew Watkins" userId="c6e5c2499e3619d7" providerId="LiveId" clId="{4532AB15-6227-4FA3-81E6-14512BDC8958}" dt="2022-10-15T13:36:56.862" v="15731" actId="313"/>
          <ac:spMkLst>
            <pc:docMk/>
            <pc:sldMk cId="1076371342" sldId="322"/>
            <ac:spMk id="6" creationId="{25BB83D5-D650-FE15-420F-6C8C001E632B}"/>
          </ac:spMkLst>
        </pc:spChg>
      </pc:sldChg>
      <pc:sldChg chg="modSp new mod">
        <pc:chgData name="Matthew Watkins" userId="c6e5c2499e3619d7" providerId="LiveId" clId="{4532AB15-6227-4FA3-81E6-14512BDC8958}" dt="2022-10-13T09:20:16.665" v="11063" actId="20577"/>
        <pc:sldMkLst>
          <pc:docMk/>
          <pc:sldMk cId="2417552904" sldId="323"/>
        </pc:sldMkLst>
        <pc:spChg chg="mod">
          <ac:chgData name="Matthew Watkins" userId="c6e5c2499e3619d7" providerId="LiveId" clId="{4532AB15-6227-4FA3-81E6-14512BDC8958}" dt="2022-10-13T09:19:07.739" v="10755" actId="20577"/>
          <ac:spMkLst>
            <pc:docMk/>
            <pc:sldMk cId="2417552904" sldId="323"/>
            <ac:spMk id="2" creationId="{0235FD64-2B4C-D48A-5FB2-D2AE97F069FF}"/>
          </ac:spMkLst>
        </pc:spChg>
        <pc:spChg chg="mod">
          <ac:chgData name="Matthew Watkins" userId="c6e5c2499e3619d7" providerId="LiveId" clId="{4532AB15-6227-4FA3-81E6-14512BDC8958}" dt="2022-10-13T09:20:16.665" v="11063" actId="20577"/>
          <ac:spMkLst>
            <pc:docMk/>
            <pc:sldMk cId="2417552904" sldId="323"/>
            <ac:spMk id="3" creationId="{8704FBD5-0493-2746-640B-1E1026709C6B}"/>
          </ac:spMkLst>
        </pc:spChg>
      </pc:sldChg>
      <pc:sldChg chg="addSp delSp modSp new mod modNotesTx">
        <pc:chgData name="Matthew Watkins" userId="c6e5c2499e3619d7" providerId="LiveId" clId="{4532AB15-6227-4FA3-81E6-14512BDC8958}" dt="2022-10-13T09:36:01.914" v="12347" actId="20577"/>
        <pc:sldMkLst>
          <pc:docMk/>
          <pc:sldMk cId="2534013746" sldId="324"/>
        </pc:sldMkLst>
        <pc:spChg chg="del">
          <ac:chgData name="Matthew Watkins" userId="c6e5c2499e3619d7" providerId="LiveId" clId="{4532AB15-6227-4FA3-81E6-14512BDC8958}" dt="2022-10-13T09:34:01.757" v="12294" actId="478"/>
          <ac:spMkLst>
            <pc:docMk/>
            <pc:sldMk cId="2534013746" sldId="324"/>
            <ac:spMk id="2" creationId="{E61D3713-F1CA-D6E3-1A27-681C40CFAF57}"/>
          </ac:spMkLst>
        </pc:spChg>
        <pc:spChg chg="del">
          <ac:chgData name="Matthew Watkins" userId="c6e5c2499e3619d7" providerId="LiveId" clId="{4532AB15-6227-4FA3-81E6-14512BDC8958}" dt="2022-10-13T09:34:03.109" v="12295" actId="478"/>
          <ac:spMkLst>
            <pc:docMk/>
            <pc:sldMk cId="2534013746" sldId="324"/>
            <ac:spMk id="3" creationId="{CE5A1A15-51D0-0BB2-10B6-D710C5C39E1E}"/>
          </ac:spMkLst>
        </pc:spChg>
        <pc:graphicFrameChg chg="add del mod">
          <ac:chgData name="Matthew Watkins" userId="c6e5c2499e3619d7" providerId="LiveId" clId="{4532AB15-6227-4FA3-81E6-14512BDC8958}" dt="2022-10-13T09:34:08.999" v="12298" actId="478"/>
          <ac:graphicFrameMkLst>
            <pc:docMk/>
            <pc:sldMk cId="2534013746" sldId="324"/>
            <ac:graphicFrameMk id="4" creationId="{426F5B7A-C3EE-C6BC-288E-DF46D2D84E77}"/>
          </ac:graphicFrameMkLst>
        </pc:graphicFrameChg>
        <pc:graphicFrameChg chg="add mod">
          <ac:chgData name="Matthew Watkins" userId="c6e5c2499e3619d7" providerId="LiveId" clId="{4532AB15-6227-4FA3-81E6-14512BDC8958}" dt="2022-10-13T09:34:43.017" v="12301" actId="1076"/>
          <ac:graphicFrameMkLst>
            <pc:docMk/>
            <pc:sldMk cId="2534013746" sldId="324"/>
            <ac:graphicFrameMk id="5" creationId="{5575C983-76F9-A390-1E57-16B988636775}"/>
          </ac:graphicFrameMkLst>
        </pc:graphicFrameChg>
        <pc:graphicFrameChg chg="add mod">
          <ac:chgData name="Matthew Watkins" userId="c6e5c2499e3619d7" providerId="LiveId" clId="{4532AB15-6227-4FA3-81E6-14512BDC8958}" dt="2022-10-13T09:35:07.892" v="12303" actId="1076"/>
          <ac:graphicFrameMkLst>
            <pc:docMk/>
            <pc:sldMk cId="2534013746" sldId="324"/>
            <ac:graphicFrameMk id="6" creationId="{14C31385-BC71-F911-BB30-5DB258D3D26E}"/>
          </ac:graphicFrameMkLst>
        </pc:graphicFrameChg>
      </pc:sldChg>
      <pc:sldChg chg="addSp delSp modSp new mod modNotesTx">
        <pc:chgData name="Matthew Watkins" userId="c6e5c2499e3619d7" providerId="LiveId" clId="{4532AB15-6227-4FA3-81E6-14512BDC8958}" dt="2022-10-15T13:29:06.910" v="15396" actId="20577"/>
        <pc:sldMkLst>
          <pc:docMk/>
          <pc:sldMk cId="1712410274" sldId="325"/>
        </pc:sldMkLst>
        <pc:spChg chg="del">
          <ac:chgData name="Matthew Watkins" userId="c6e5c2499e3619d7" providerId="LiveId" clId="{4532AB15-6227-4FA3-81E6-14512BDC8958}" dt="2022-10-13T09:37:47.413" v="12383" actId="478"/>
          <ac:spMkLst>
            <pc:docMk/>
            <pc:sldMk cId="1712410274" sldId="325"/>
            <ac:spMk id="2" creationId="{2B25EAF2-C101-F9C5-7A95-E07C98B26C3E}"/>
          </ac:spMkLst>
        </pc:spChg>
        <pc:spChg chg="del">
          <ac:chgData name="Matthew Watkins" userId="c6e5c2499e3619d7" providerId="LiveId" clId="{4532AB15-6227-4FA3-81E6-14512BDC8958}" dt="2022-10-13T09:37:46.878" v="12382" actId="478"/>
          <ac:spMkLst>
            <pc:docMk/>
            <pc:sldMk cId="1712410274" sldId="325"/>
            <ac:spMk id="3" creationId="{3D7120D4-D895-678A-2B80-F436259E489F}"/>
          </ac:spMkLst>
        </pc:spChg>
        <pc:graphicFrameChg chg="add mod">
          <ac:chgData name="Matthew Watkins" userId="c6e5c2499e3619d7" providerId="LiveId" clId="{4532AB15-6227-4FA3-81E6-14512BDC8958}" dt="2022-10-13T09:37:53.358" v="12387" actId="1076"/>
          <ac:graphicFrameMkLst>
            <pc:docMk/>
            <pc:sldMk cId="1712410274" sldId="325"/>
            <ac:graphicFrameMk id="4" creationId="{6E03CEFF-5AF0-92A3-E8E4-5D6E8DFE3FB5}"/>
          </ac:graphicFrameMkLst>
        </pc:graphicFrameChg>
      </pc:sldChg>
      <pc:sldChg chg="modSp new del mod">
        <pc:chgData name="Matthew Watkins" userId="c6e5c2499e3619d7" providerId="LiveId" clId="{4532AB15-6227-4FA3-81E6-14512BDC8958}" dt="2022-10-15T13:37:19.309" v="15732" actId="47"/>
        <pc:sldMkLst>
          <pc:docMk/>
          <pc:sldMk cId="543971509" sldId="326"/>
        </pc:sldMkLst>
        <pc:spChg chg="mod">
          <ac:chgData name="Matthew Watkins" userId="c6e5c2499e3619d7" providerId="LiveId" clId="{4532AB15-6227-4FA3-81E6-14512BDC8958}" dt="2022-10-13T09:43:47.237" v="12951" actId="20577"/>
          <ac:spMkLst>
            <pc:docMk/>
            <pc:sldMk cId="543971509" sldId="326"/>
            <ac:spMk id="2" creationId="{00F87F31-5243-305C-8284-E1997980E635}"/>
          </ac:spMkLst>
        </pc:spChg>
      </pc:sldChg>
      <pc:sldChg chg="addSp modSp new mod modNotesTx">
        <pc:chgData name="Matthew Watkins" userId="c6e5c2499e3619d7" providerId="LiveId" clId="{4532AB15-6227-4FA3-81E6-14512BDC8958}" dt="2022-10-15T13:33:22.788" v="15716" actId="20577"/>
        <pc:sldMkLst>
          <pc:docMk/>
          <pc:sldMk cId="771079731" sldId="327"/>
        </pc:sldMkLst>
        <pc:spChg chg="mod">
          <ac:chgData name="Matthew Watkins" userId="c6e5c2499e3619d7" providerId="LiveId" clId="{4532AB15-6227-4FA3-81E6-14512BDC8958}" dt="2022-10-13T09:49:52.394" v="13056" actId="20577"/>
          <ac:spMkLst>
            <pc:docMk/>
            <pc:sldMk cId="771079731" sldId="327"/>
            <ac:spMk id="2" creationId="{75591EA2-70C3-AE56-29E5-7C970C6F67FA}"/>
          </ac:spMkLst>
        </pc:spChg>
        <pc:spChg chg="mod">
          <ac:chgData name="Matthew Watkins" userId="c6e5c2499e3619d7" providerId="LiveId" clId="{4532AB15-6227-4FA3-81E6-14512BDC8958}" dt="2022-10-13T09:54:48.606" v="13544" actId="20577"/>
          <ac:spMkLst>
            <pc:docMk/>
            <pc:sldMk cId="771079731" sldId="327"/>
            <ac:spMk id="3" creationId="{C62C32EC-2C6B-0F5F-6E7A-6611E9A1DDD8}"/>
          </ac:spMkLst>
        </pc:spChg>
        <pc:spChg chg="add mod">
          <ac:chgData name="Matthew Watkins" userId="c6e5c2499e3619d7" providerId="LiveId" clId="{4532AB15-6227-4FA3-81E6-14512BDC8958}" dt="2022-10-15T13:32:21.250" v="15582" actId="1076"/>
          <ac:spMkLst>
            <pc:docMk/>
            <pc:sldMk cId="771079731" sldId="327"/>
            <ac:spMk id="4" creationId="{FF07CBCE-ACF1-B9B9-B00E-3BBB850D63A0}"/>
          </ac:spMkLst>
        </pc:spChg>
        <pc:spChg chg="add mod">
          <ac:chgData name="Matthew Watkins" userId="c6e5c2499e3619d7" providerId="LiveId" clId="{4532AB15-6227-4FA3-81E6-14512BDC8958}" dt="2022-10-15T13:32:16.019" v="15580" actId="1076"/>
          <ac:spMkLst>
            <pc:docMk/>
            <pc:sldMk cId="771079731" sldId="327"/>
            <ac:spMk id="5" creationId="{29A14025-C2DE-7B64-55CB-ECC376D0A593}"/>
          </ac:spMkLst>
        </pc:spChg>
        <pc:spChg chg="add mod">
          <ac:chgData name="Matthew Watkins" userId="c6e5c2499e3619d7" providerId="LiveId" clId="{4532AB15-6227-4FA3-81E6-14512BDC8958}" dt="2022-10-15T13:32:04.399" v="15576" actId="1076"/>
          <ac:spMkLst>
            <pc:docMk/>
            <pc:sldMk cId="771079731" sldId="327"/>
            <ac:spMk id="6" creationId="{75D4FBC4-DF3F-CD6A-4613-378400B0F5FC}"/>
          </ac:spMkLst>
        </pc:spChg>
      </pc:sldChg>
      <pc:sldChg chg="addSp modSp new mod">
        <pc:chgData name="Matthew Watkins" userId="c6e5c2499e3619d7" providerId="LiveId" clId="{4532AB15-6227-4FA3-81E6-14512BDC8958}" dt="2022-10-15T13:27:53" v="15292" actId="1076"/>
        <pc:sldMkLst>
          <pc:docMk/>
          <pc:sldMk cId="316268987" sldId="328"/>
        </pc:sldMkLst>
        <pc:spChg chg="mod">
          <ac:chgData name="Matthew Watkins" userId="c6e5c2499e3619d7" providerId="LiveId" clId="{4532AB15-6227-4FA3-81E6-14512BDC8958}" dt="2022-10-15T13:21:55.890" v="14784" actId="1076"/>
          <ac:spMkLst>
            <pc:docMk/>
            <pc:sldMk cId="316268987" sldId="328"/>
            <ac:spMk id="2" creationId="{949E4E30-EA48-2645-7288-C4C33492A5B5}"/>
          </ac:spMkLst>
        </pc:spChg>
        <pc:spChg chg="mod">
          <ac:chgData name="Matthew Watkins" userId="c6e5c2499e3619d7" providerId="LiveId" clId="{4532AB15-6227-4FA3-81E6-14512BDC8958}" dt="2022-10-15T13:27:16.890" v="15287" actId="1076"/>
          <ac:spMkLst>
            <pc:docMk/>
            <pc:sldMk cId="316268987" sldId="328"/>
            <ac:spMk id="3" creationId="{DF69F0ED-803D-5B70-C825-0DD5A18E471F}"/>
          </ac:spMkLst>
        </pc:spChg>
        <pc:spChg chg="add mod">
          <ac:chgData name="Matthew Watkins" userId="c6e5c2499e3619d7" providerId="LiveId" clId="{4532AB15-6227-4FA3-81E6-14512BDC8958}" dt="2022-10-15T13:27:53" v="15292" actId="1076"/>
          <ac:spMkLst>
            <pc:docMk/>
            <pc:sldMk cId="316268987" sldId="328"/>
            <ac:spMk id="4" creationId="{BA8EC646-B551-9E46-12E2-C47E3223050B}"/>
          </ac:spMkLst>
        </pc:spChg>
        <pc:graphicFrameChg chg="add mod">
          <ac:chgData name="Matthew Watkins" userId="c6e5c2499e3619d7" providerId="LiveId" clId="{4532AB15-6227-4FA3-81E6-14512BDC8958}" dt="2022-10-15T13:27:36.583" v="15289" actId="1076"/>
          <ac:graphicFrameMkLst>
            <pc:docMk/>
            <pc:sldMk cId="316268987" sldId="328"/>
            <ac:graphicFrameMk id="5" creationId="{4F0706DC-A00B-D738-A580-C8763F341762}"/>
          </ac:graphicFrameMkLst>
        </pc:graphicFrameChg>
        <pc:graphicFrameChg chg="add mod">
          <ac:chgData name="Matthew Watkins" userId="c6e5c2499e3619d7" providerId="LiveId" clId="{4532AB15-6227-4FA3-81E6-14512BDC8958}" dt="2022-10-15T13:27:50.576" v="15291" actId="1076"/>
          <ac:graphicFrameMkLst>
            <pc:docMk/>
            <pc:sldMk cId="316268987" sldId="328"/>
            <ac:graphicFrameMk id="6" creationId="{0783B4CC-8C0D-76B3-560A-8B2731D1DD28}"/>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1B464-B692-473C-95A4-AB85DD02BECF}" type="datetimeFigureOut">
              <a:rPr lang="en-GB" smtClean="0"/>
              <a:t>12/10/2022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E0E98-E146-4128-A7E6-ED7171BB40EB}" type="slidenum">
              <a:rPr lang="en-GB" smtClean="0"/>
              <a:t>‹#›</a:t>
            </a:fld>
            <a:endParaRPr lang="en-GB"/>
          </a:p>
        </p:txBody>
      </p:sp>
    </p:spTree>
    <p:extLst>
      <p:ext uri="{BB962C8B-B14F-4D97-AF65-F5344CB8AC3E}">
        <p14:creationId xmlns:p14="http://schemas.microsoft.com/office/powerpoint/2010/main" val="635741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relation to Coal Mining in Wales, see: (&lt;https://www.bbc.co.uk/wales/history/sites/themes/society/industry_coal03.shtml&gt;)</a:t>
            </a:r>
          </a:p>
          <a:p>
            <a:r>
              <a:rPr lang="en-US" dirty="0"/>
              <a:t>In relation to the dangers of Mining, see: (&lt;https://www.bbc.co.uk/wales/history/sites/themes/society/industry_coal04.shtml&gt;) </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3</a:t>
            </a:fld>
            <a:endParaRPr lang="en-GB"/>
          </a:p>
        </p:txBody>
      </p:sp>
    </p:spTree>
    <p:extLst>
      <p:ext uri="{BB962C8B-B14F-4D97-AF65-F5344CB8AC3E}">
        <p14:creationId xmlns:p14="http://schemas.microsoft.com/office/powerpoint/2010/main" val="2740460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15</a:t>
            </a:fld>
            <a:endParaRPr lang="en-GB"/>
          </a:p>
        </p:txBody>
      </p:sp>
    </p:spTree>
    <p:extLst>
      <p:ext uri="{BB962C8B-B14F-4D97-AF65-F5344CB8AC3E}">
        <p14:creationId xmlns:p14="http://schemas.microsoft.com/office/powerpoint/2010/main" val="1729498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 interesting interview about the effects on families, see: (&lt;https://twitter.com/i/status/1490947652967489536&gt;)</a:t>
            </a:r>
          </a:p>
          <a:p>
            <a:r>
              <a:rPr lang="en-US" dirty="0"/>
              <a:t>See this powerful clip from Billy Elliot: (&lt;https://www.youtube.com/watch?v=XzDf0hus3wY&amp;ab_channel=AndrewBrennan&gt;)</a:t>
            </a:r>
          </a:p>
          <a:p>
            <a:r>
              <a:rPr lang="en-US" dirty="0"/>
              <a:t>For the impact on mining communities see: (&lt;https://www.history.co.uk/article/how-thatcher-broke-the-miners-strike-but-at-what-cost&gt;)</a:t>
            </a:r>
          </a:p>
          <a:p>
            <a:r>
              <a:rPr lang="en-US" dirty="0"/>
              <a:t>Also, Bevan Foundation, “Poverty and Social Exclusion in Wales.” (Bevan Foundation, 2010): (&lt;https://www.bevanfoundation.org/wp-content/uploads/2011/10/Poverty++Social+Exclusion+in+Wales.pdf&gt;)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16</a:t>
            </a:fld>
            <a:endParaRPr lang="en-GB"/>
          </a:p>
        </p:txBody>
      </p:sp>
    </p:spTree>
    <p:extLst>
      <p:ext uri="{BB962C8B-B14F-4D97-AF65-F5344CB8AC3E}">
        <p14:creationId xmlns:p14="http://schemas.microsoft.com/office/powerpoint/2010/main" val="2135955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L. Smith, “After the explosion, I carried out the bodies of men I had been drinking with a week earlier.” (</a:t>
            </a:r>
            <a:r>
              <a:rPr lang="en-US" dirty="0" err="1"/>
              <a:t>WalesOnline</a:t>
            </a:r>
            <a:r>
              <a:rPr lang="en-US" dirty="0"/>
              <a:t>, 21 July 2019): (&lt;https://www.walesonline.co.uk/news/wales-news/six-bells-anniversary-mining-disaster-16548390&gt;)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4</a:t>
            </a:fld>
            <a:endParaRPr lang="en-GB"/>
          </a:p>
        </p:txBody>
      </p:sp>
    </p:spTree>
    <p:extLst>
      <p:ext uri="{BB962C8B-B14F-4D97-AF65-F5344CB8AC3E}">
        <p14:creationId xmlns:p14="http://schemas.microsoft.com/office/powerpoint/2010/main" val="725994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 short documentary on the disaster, see: (&lt;https://www.youtube.com/watch?v=QpcUV-m0iU0&amp;ab_channel=DiscoveryUK&gt;)</a:t>
            </a:r>
          </a:p>
          <a:p>
            <a:r>
              <a:rPr lang="en-US" dirty="0"/>
              <a:t>For more information on the health of survivors, see: L. Morgan et al, ‘The Aberfan Disaster: 33-Year Follow-Up of Survivors.’ (2003) 182(6) </a:t>
            </a:r>
            <a:r>
              <a:rPr lang="en-US" i="1" dirty="0"/>
              <a:t>British Journal of Psychiatry </a:t>
            </a:r>
            <a:r>
              <a:rPr lang="en-US" dirty="0"/>
              <a:t>532-536</a:t>
            </a:r>
          </a:p>
          <a:p>
            <a:r>
              <a:rPr lang="en-US" dirty="0"/>
              <a:t>For interesting testimony, see: I. McLean &amp;* M. </a:t>
            </a:r>
            <a:r>
              <a:rPr lang="en-US" dirty="0" err="1"/>
              <a:t>Johnes</a:t>
            </a:r>
            <a:r>
              <a:rPr lang="en-US" dirty="0"/>
              <a:t>, “The Last Day Before Half-Term.” In I. McLean &amp; M. </a:t>
            </a:r>
            <a:r>
              <a:rPr lang="en-US" dirty="0" err="1"/>
              <a:t>Johnes</a:t>
            </a:r>
            <a:r>
              <a:rPr lang="en-US" dirty="0"/>
              <a:t> (ed.), </a:t>
            </a:r>
            <a:r>
              <a:rPr lang="en-US" i="1" dirty="0"/>
              <a:t>Aberfan: Government and Disaster</a:t>
            </a:r>
            <a:r>
              <a:rPr lang="en-US" dirty="0"/>
              <a:t>. (Oxford University Press, 2000): (&lt;http://www.nuffield.ox.ac.uk/politics/aberfan/chap1.htm&gt;)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5</a:t>
            </a:fld>
            <a:endParaRPr lang="en-GB"/>
          </a:p>
        </p:txBody>
      </p:sp>
    </p:spTree>
    <p:extLst>
      <p:ext uri="{BB962C8B-B14F-4D97-AF65-F5344CB8AC3E}">
        <p14:creationId xmlns:p14="http://schemas.microsoft.com/office/powerpoint/2010/main" val="2729085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For more information on Welsh Co-operative societies see: (&lt;https://www.bbc.co.uk/wales/history/sites/themes/society/industry-cooperative-movement.shtml&gt;). Also, (&lt;https://www.bbc.co.uk/wales/history/sites/themes/society/industry-cooperative-economy.shtml&gt;)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6</a:t>
            </a:fld>
            <a:endParaRPr lang="en-GB"/>
          </a:p>
        </p:txBody>
      </p:sp>
    </p:spTree>
    <p:extLst>
      <p:ext uri="{BB962C8B-B14F-4D97-AF65-F5344CB8AC3E}">
        <p14:creationId xmlns:p14="http://schemas.microsoft.com/office/powerpoint/2010/main" val="1314313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information see, T, Merrill &amp; L. </a:t>
            </a:r>
            <a:r>
              <a:rPr lang="en-US" dirty="0" err="1"/>
              <a:t>Kitson</a:t>
            </a:r>
            <a:r>
              <a:rPr lang="en-US" dirty="0"/>
              <a:t>, ‘The End of Coal Mining in South Wales: Lessons learned from industrial transformation.’ (GSI Report, May 2017)</a:t>
            </a:r>
            <a:r>
              <a:rPr lang="en-US" dirty="0">
                <a:sym typeface="Wingdings" panose="05000000000000000000" pitchFamily="2" charset="2"/>
              </a:rPr>
              <a:t>: (&lt;https://www.iisd.org/system/files/publications/end-of-coal-mining-south-wales-lessons-learned.pdf&gt;)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7</a:t>
            </a:fld>
            <a:endParaRPr lang="en-GB"/>
          </a:p>
        </p:txBody>
      </p:sp>
    </p:spTree>
    <p:extLst>
      <p:ext uri="{BB962C8B-B14F-4D97-AF65-F5344CB8AC3E}">
        <p14:creationId xmlns:p14="http://schemas.microsoft.com/office/powerpoint/2010/main" val="2941402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 Merrill &amp; L. </a:t>
            </a:r>
            <a:r>
              <a:rPr lang="en-US" dirty="0" err="1"/>
              <a:t>Kitson</a:t>
            </a:r>
            <a:r>
              <a:rPr lang="en-US" dirty="0"/>
              <a:t>, ‘The End of Coal Mining in South Wales: Lessons learned from industrial transformation.’ (GSI, 2017): (&lt;https://www.iisd.org/system/files/publications/end-of-coal-mining-south-wales-lessons-learned.pdf&gt;)</a:t>
            </a:r>
          </a:p>
          <a:p>
            <a:r>
              <a:rPr lang="en-US" dirty="0"/>
              <a:t>Also see, V. </a:t>
            </a:r>
            <a:r>
              <a:rPr lang="en-US" dirty="0" err="1"/>
              <a:t>Winckler</a:t>
            </a:r>
            <a:r>
              <a:rPr lang="en-US" dirty="0"/>
              <a:t>, ‘Equality issues in Wales: a research review.’ (Bevan Foundation, 2009): (&lt;https://www.equalityhumanrights.com/sites/default/files/research-report-11-equality-issues-in-wales-research-review.pdf&gt;)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8</a:t>
            </a:fld>
            <a:endParaRPr lang="en-GB"/>
          </a:p>
        </p:txBody>
      </p:sp>
    </p:spTree>
    <p:extLst>
      <p:ext uri="{BB962C8B-B14F-4D97-AF65-F5344CB8AC3E}">
        <p14:creationId xmlns:p14="http://schemas.microsoft.com/office/powerpoint/2010/main" val="339608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the Black Report: (&lt;https://navigator.health.org.uk/theme/black-report-health-inequalities&gt;)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9</a:t>
            </a:fld>
            <a:endParaRPr lang="en-GB"/>
          </a:p>
        </p:txBody>
      </p:sp>
    </p:spTree>
    <p:extLst>
      <p:ext uri="{BB962C8B-B14F-4D97-AF65-F5344CB8AC3E}">
        <p14:creationId xmlns:p14="http://schemas.microsoft.com/office/powerpoint/2010/main" val="1373026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the Black Report, Chapter 3: (&lt;https://www.sochealth.co.uk/national-health-service/public-health-and-wellbeing/poverty-and-inequality/the-black-report-1980/the-black-report-3-trends-in-inequality-of-health/&gt;)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10</a:t>
            </a:fld>
            <a:endParaRPr lang="en-GB"/>
          </a:p>
        </p:txBody>
      </p:sp>
    </p:spTree>
    <p:extLst>
      <p:ext uri="{BB962C8B-B14F-4D97-AF65-F5344CB8AC3E}">
        <p14:creationId xmlns:p14="http://schemas.microsoft.com/office/powerpoint/2010/main" val="2486222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information, see: (&lt;https://peopleshistorynhs.org/encyclopaedia/the-winter-of-discontent-in-the-nhs/&gt;) </a:t>
            </a:r>
          </a:p>
          <a:p>
            <a:r>
              <a:rPr lang="en-US" dirty="0"/>
              <a:t>For a useful documentary, see: (&lt;https://www.youtube.com/watch?v=AYWsUXQrLYw&amp;ab_channel=DavidBoothroyd&gt;) </a:t>
            </a:r>
          </a:p>
          <a:p>
            <a:r>
              <a:rPr lang="en-US" dirty="0"/>
              <a:t>Also see the Welcome Collection: (&lt;https://wellcomecollection.org/articles/WyjRuCcAACvGno__&gt;)</a:t>
            </a:r>
            <a:endParaRPr lang="en-GB" dirty="0"/>
          </a:p>
        </p:txBody>
      </p:sp>
      <p:sp>
        <p:nvSpPr>
          <p:cNvPr id="4" name="Slide Number Placeholder 3"/>
          <p:cNvSpPr>
            <a:spLocks noGrp="1"/>
          </p:cNvSpPr>
          <p:nvPr>
            <p:ph type="sldNum" sz="quarter" idx="5"/>
          </p:nvPr>
        </p:nvSpPr>
        <p:spPr/>
        <p:txBody>
          <a:bodyPr/>
          <a:lstStyle/>
          <a:p>
            <a:fld id="{F8AE0E98-E146-4128-A7E6-ED7171BB40EB}" type="slidenum">
              <a:rPr lang="en-GB" smtClean="0"/>
              <a:t>13</a:t>
            </a:fld>
            <a:endParaRPr lang="en-GB"/>
          </a:p>
        </p:txBody>
      </p:sp>
    </p:spTree>
    <p:extLst>
      <p:ext uri="{BB962C8B-B14F-4D97-AF65-F5344CB8AC3E}">
        <p14:creationId xmlns:p14="http://schemas.microsoft.com/office/powerpoint/2010/main" val="3497458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2910822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4156413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936137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1849802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88854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358196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2624204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3873078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445617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874A86-23B0-47CD-BAC6-6AE2864491C5}" type="datetimeFigureOut">
              <a:rPr lang="en-GB" smtClean="0"/>
              <a:t>12/10/2022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3241316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874A86-23B0-47CD-BAC6-6AE2864491C5}" type="datetimeFigureOut">
              <a:rPr lang="en-GB" smtClean="0"/>
              <a:t>12/10/2022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3855621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874A86-23B0-47CD-BAC6-6AE2864491C5}" type="datetimeFigureOut">
              <a:rPr lang="en-GB" smtClean="0"/>
              <a:t>12/10/2022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1343781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874A86-23B0-47CD-BAC6-6AE2864491C5}" type="datetimeFigureOut">
              <a:rPr lang="en-GB" smtClean="0"/>
              <a:t>12/10/2022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21383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874A86-23B0-47CD-BAC6-6AE2864491C5}" type="datetimeFigureOut">
              <a:rPr lang="en-GB" smtClean="0"/>
              <a:t>12/10/2022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1378742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874A86-23B0-47CD-BAC6-6AE2864491C5}" type="datetimeFigureOut">
              <a:rPr lang="en-GB" smtClean="0"/>
              <a:t>12/10/2022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592937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874A86-23B0-47CD-BAC6-6AE2864491C5}" type="datetimeFigureOut">
              <a:rPr lang="en-GB" smtClean="0"/>
              <a:t>12/10/2022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2FE98A-5E13-4F45-9160-5738A34532E9}" type="slidenum">
              <a:rPr lang="en-GB" smtClean="0"/>
              <a:t>‹#›</a:t>
            </a:fld>
            <a:endParaRPr lang="en-GB"/>
          </a:p>
        </p:txBody>
      </p:sp>
    </p:spTree>
    <p:extLst>
      <p:ext uri="{BB962C8B-B14F-4D97-AF65-F5344CB8AC3E}">
        <p14:creationId xmlns:p14="http://schemas.microsoft.com/office/powerpoint/2010/main" val="2271759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3874A86-23B0-47CD-BAC6-6AE2864491C5}" type="datetimeFigureOut">
              <a:rPr lang="en-GB" smtClean="0"/>
              <a:t>12/10/2022</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2FE98A-5E13-4F45-9160-5738A34532E9}" type="slidenum">
              <a:rPr lang="en-GB" smtClean="0"/>
              <a:t>‹#›</a:t>
            </a:fld>
            <a:endParaRPr lang="en-GB"/>
          </a:p>
        </p:txBody>
      </p:sp>
    </p:spTree>
    <p:extLst>
      <p:ext uri="{BB962C8B-B14F-4D97-AF65-F5344CB8AC3E}">
        <p14:creationId xmlns:p14="http://schemas.microsoft.com/office/powerpoint/2010/main" val="198053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oleObject" Target="../embeddings/oleObject3.bin"/><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oleObject" Target="../embeddings/oleObject4.bin"/><Relationship Id="rId1" Type="http://schemas.openxmlformats.org/officeDocument/2006/relationships/slideLayout" Target="../slideLayouts/slideLayout2.xml"/><Relationship Id="rId5" Type="http://schemas.openxmlformats.org/officeDocument/2006/relationships/image" Target="../media/image21.wmf"/><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013A-E7C5-7E2A-78CF-3B6F7AE4B650}"/>
              </a:ext>
            </a:extLst>
          </p:cNvPr>
          <p:cNvSpPr>
            <a:spLocks noGrp="1"/>
          </p:cNvSpPr>
          <p:nvPr>
            <p:ph type="ctrTitle"/>
          </p:nvPr>
        </p:nvSpPr>
        <p:spPr>
          <a:xfrm>
            <a:off x="1507066" y="2404534"/>
            <a:ext cx="8715926" cy="1646302"/>
          </a:xfrm>
        </p:spPr>
        <p:txBody>
          <a:bodyPr/>
          <a:lstStyle/>
          <a:p>
            <a:r>
              <a:rPr lang="en-US" dirty="0"/>
              <a:t>Lesson 3: Health and the  movement towards devolution in Wales</a:t>
            </a:r>
            <a:endParaRPr lang="en-GB" dirty="0"/>
          </a:p>
        </p:txBody>
      </p:sp>
      <p:sp>
        <p:nvSpPr>
          <p:cNvPr id="3" name="Subtitle 2">
            <a:extLst>
              <a:ext uri="{FF2B5EF4-FFF2-40B4-BE49-F238E27FC236}">
                <a16:creationId xmlns:a16="http://schemas.microsoft.com/office/drawing/2014/main" id="{3F947987-9F3A-9FF7-9AEF-555C7C13839F}"/>
              </a:ext>
            </a:extLst>
          </p:cNvPr>
          <p:cNvSpPr>
            <a:spLocks noGrp="1"/>
          </p:cNvSpPr>
          <p:nvPr>
            <p:ph type="subTitle" idx="1"/>
          </p:nvPr>
        </p:nvSpPr>
        <p:spPr/>
        <p:txBody>
          <a:bodyPr/>
          <a:lstStyle/>
          <a:p>
            <a:r>
              <a:rPr lang="en-US" dirty="0"/>
              <a:t>Unit 1: The Politics of Health in Wales</a:t>
            </a:r>
            <a:endParaRPr lang="en-GB" dirty="0"/>
          </a:p>
        </p:txBody>
      </p:sp>
    </p:spTree>
    <p:extLst>
      <p:ext uri="{BB962C8B-B14F-4D97-AF65-F5344CB8AC3E}">
        <p14:creationId xmlns:p14="http://schemas.microsoft.com/office/powerpoint/2010/main" val="4187719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5575C983-76F9-A390-1E57-16B988636775}"/>
              </a:ext>
            </a:extLst>
          </p:cNvPr>
          <p:cNvGraphicFramePr>
            <a:graphicFrameLocks noChangeAspect="1"/>
          </p:cNvGraphicFramePr>
          <p:nvPr>
            <p:extLst>
              <p:ext uri="{D42A27DB-BD31-4B8C-83A1-F6EECF244321}">
                <p14:modId xmlns:p14="http://schemas.microsoft.com/office/powerpoint/2010/main" val="759459958"/>
              </p:ext>
            </p:extLst>
          </p:nvPr>
        </p:nvGraphicFramePr>
        <p:xfrm>
          <a:off x="5774817" y="1152525"/>
          <a:ext cx="5086350" cy="4552950"/>
        </p:xfrm>
        <a:graphic>
          <a:graphicData uri="http://schemas.openxmlformats.org/presentationml/2006/ole">
            <mc:AlternateContent xmlns:mc="http://schemas.openxmlformats.org/markup-compatibility/2006">
              <mc:Choice xmlns:v="urn:schemas-microsoft-com:vml" Requires="v">
                <p:oleObj name="Bitmap Image" r:id="rId3" imgW="5086440" imgH="4552920" progId="PBrush">
                  <p:embed/>
                </p:oleObj>
              </mc:Choice>
              <mc:Fallback>
                <p:oleObj name="Bitmap Image" r:id="rId3" imgW="5086440" imgH="4552920" progId="PBrush">
                  <p:embed/>
                  <p:pic>
                    <p:nvPicPr>
                      <p:cNvPr id="5" name="Object 4">
                        <a:extLst>
                          <a:ext uri="{FF2B5EF4-FFF2-40B4-BE49-F238E27FC236}">
                            <a16:creationId xmlns:a16="http://schemas.microsoft.com/office/drawing/2014/main" id="{5575C983-76F9-A390-1E57-16B988636775}"/>
                          </a:ext>
                        </a:extLst>
                      </p:cNvPr>
                      <p:cNvPicPr/>
                      <p:nvPr/>
                    </p:nvPicPr>
                    <p:blipFill>
                      <a:blip r:embed="rId4"/>
                      <a:stretch>
                        <a:fillRect/>
                      </a:stretch>
                    </p:blipFill>
                    <p:spPr>
                      <a:xfrm>
                        <a:off x="5774817" y="1152525"/>
                        <a:ext cx="5086350" cy="455295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4C31385-BC71-F911-BB30-5DB258D3D26E}"/>
              </a:ext>
            </a:extLst>
          </p:cNvPr>
          <p:cNvGraphicFramePr>
            <a:graphicFrameLocks noChangeAspect="1"/>
          </p:cNvGraphicFramePr>
          <p:nvPr>
            <p:extLst>
              <p:ext uri="{D42A27DB-BD31-4B8C-83A1-F6EECF244321}">
                <p14:modId xmlns:p14="http://schemas.microsoft.com/office/powerpoint/2010/main" val="1354188029"/>
              </p:ext>
            </p:extLst>
          </p:nvPr>
        </p:nvGraphicFramePr>
        <p:xfrm>
          <a:off x="392621" y="1765110"/>
          <a:ext cx="5133975" cy="3562350"/>
        </p:xfrm>
        <a:graphic>
          <a:graphicData uri="http://schemas.openxmlformats.org/presentationml/2006/ole">
            <mc:AlternateContent xmlns:mc="http://schemas.openxmlformats.org/markup-compatibility/2006">
              <mc:Choice xmlns:v="urn:schemas-microsoft-com:vml" Requires="v">
                <p:oleObj name="Bitmap Image" r:id="rId5" imgW="5133960" imgH="3562200" progId="PBrush">
                  <p:embed/>
                </p:oleObj>
              </mc:Choice>
              <mc:Fallback>
                <p:oleObj name="Bitmap Image" r:id="rId5" imgW="5133960" imgH="3562200" progId="PBrush">
                  <p:embed/>
                  <p:pic>
                    <p:nvPicPr>
                      <p:cNvPr id="6" name="Object 5">
                        <a:extLst>
                          <a:ext uri="{FF2B5EF4-FFF2-40B4-BE49-F238E27FC236}">
                            <a16:creationId xmlns:a16="http://schemas.microsoft.com/office/drawing/2014/main" id="{14C31385-BC71-F911-BB30-5DB258D3D26E}"/>
                          </a:ext>
                        </a:extLst>
                      </p:cNvPr>
                      <p:cNvPicPr/>
                      <p:nvPr/>
                    </p:nvPicPr>
                    <p:blipFill>
                      <a:blip r:embed="rId6"/>
                      <a:stretch>
                        <a:fillRect/>
                      </a:stretch>
                    </p:blipFill>
                    <p:spPr>
                      <a:xfrm>
                        <a:off x="392621" y="1765110"/>
                        <a:ext cx="5133975" cy="3562350"/>
                      </a:xfrm>
                      <a:prstGeom prst="rect">
                        <a:avLst/>
                      </a:prstGeom>
                    </p:spPr>
                  </p:pic>
                </p:oleObj>
              </mc:Fallback>
            </mc:AlternateContent>
          </a:graphicData>
        </a:graphic>
      </p:graphicFrame>
    </p:spTree>
    <p:extLst>
      <p:ext uri="{BB962C8B-B14F-4D97-AF65-F5344CB8AC3E}">
        <p14:creationId xmlns:p14="http://schemas.microsoft.com/office/powerpoint/2010/main" val="2534013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E5491-EE66-5051-4269-9044D12B0B64}"/>
              </a:ext>
            </a:extLst>
          </p:cNvPr>
          <p:cNvSpPr>
            <a:spLocks noGrp="1"/>
          </p:cNvSpPr>
          <p:nvPr>
            <p:ph type="title"/>
          </p:nvPr>
        </p:nvSpPr>
        <p:spPr/>
        <p:txBody>
          <a:bodyPr/>
          <a:lstStyle/>
          <a:p>
            <a:pPr algn="ctr"/>
            <a:r>
              <a:rPr lang="en-US" dirty="0"/>
              <a:t>Unions and Politics</a:t>
            </a:r>
            <a:endParaRPr lang="en-GB" dirty="0"/>
          </a:p>
        </p:txBody>
      </p:sp>
      <p:sp>
        <p:nvSpPr>
          <p:cNvPr id="3" name="Content Placeholder 2">
            <a:extLst>
              <a:ext uri="{FF2B5EF4-FFF2-40B4-BE49-F238E27FC236}">
                <a16:creationId xmlns:a16="http://schemas.microsoft.com/office/drawing/2014/main" id="{15ACB044-AABD-2A12-C8CB-C46A254EC73A}"/>
              </a:ext>
            </a:extLst>
          </p:cNvPr>
          <p:cNvSpPr>
            <a:spLocks noGrp="1"/>
          </p:cNvSpPr>
          <p:nvPr>
            <p:ph idx="1"/>
          </p:nvPr>
        </p:nvSpPr>
        <p:spPr>
          <a:xfrm>
            <a:off x="851070" y="1488613"/>
            <a:ext cx="5586306" cy="5003627"/>
          </a:xfrm>
        </p:spPr>
        <p:txBody>
          <a:bodyPr/>
          <a:lstStyle/>
          <a:p>
            <a:r>
              <a:rPr lang="en-US" dirty="0"/>
              <a:t>Due to the poor conditions in many heavy industries Unions were formed</a:t>
            </a:r>
          </a:p>
          <a:p>
            <a:pPr marL="0" indent="0">
              <a:buNone/>
            </a:pPr>
            <a:r>
              <a:rPr lang="en-US" i="1" dirty="0"/>
              <a:t>Unions are collections of works recognised by the Government and Industry, who can negotiate for better wages, conditions and rights for their members. Unions can take actions such as strikes</a:t>
            </a:r>
          </a:p>
          <a:p>
            <a:r>
              <a:rPr lang="en-US" dirty="0"/>
              <a:t>The Miners Federation of Great Britain was founded in 1888</a:t>
            </a:r>
          </a:p>
          <a:p>
            <a:r>
              <a:rPr lang="en-US" dirty="0"/>
              <a:t>The South Wales Miners’ Federation (‘The Fed’) was formed in 1898. By 1914 it has 200’000 members</a:t>
            </a:r>
          </a:p>
          <a:p>
            <a:r>
              <a:rPr lang="en-US" dirty="0"/>
              <a:t>Unions were grounded on left-wing ‘socialist’ politics and supported the Labour Party</a:t>
            </a:r>
          </a:p>
        </p:txBody>
      </p:sp>
      <p:pic>
        <p:nvPicPr>
          <p:cNvPr id="2050" name="Picture 2" descr="Scargill Valley': The 1984/5 Miners' Strike - Cynon Valley Museum Trust">
            <a:extLst>
              <a:ext uri="{FF2B5EF4-FFF2-40B4-BE49-F238E27FC236}">
                <a16:creationId xmlns:a16="http://schemas.microsoft.com/office/drawing/2014/main" id="{94D9787D-D387-23BA-9952-F76B3C5953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1112" y="1461181"/>
            <a:ext cx="5418666" cy="4178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62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96177-B043-E8DD-298A-6E2400280119}"/>
              </a:ext>
            </a:extLst>
          </p:cNvPr>
          <p:cNvSpPr>
            <a:spLocks noGrp="1"/>
          </p:cNvSpPr>
          <p:nvPr>
            <p:ph type="title"/>
          </p:nvPr>
        </p:nvSpPr>
        <p:spPr>
          <a:xfrm>
            <a:off x="1637454" y="245775"/>
            <a:ext cx="8596668" cy="1320800"/>
          </a:xfrm>
        </p:spPr>
        <p:txBody>
          <a:bodyPr/>
          <a:lstStyle/>
          <a:p>
            <a:r>
              <a:rPr lang="en-US" dirty="0"/>
              <a:t>The Start of Devolution </a:t>
            </a:r>
            <a:endParaRPr lang="en-GB" dirty="0"/>
          </a:p>
        </p:txBody>
      </p:sp>
      <p:sp>
        <p:nvSpPr>
          <p:cNvPr id="3" name="Content Placeholder 2">
            <a:extLst>
              <a:ext uri="{FF2B5EF4-FFF2-40B4-BE49-F238E27FC236}">
                <a16:creationId xmlns:a16="http://schemas.microsoft.com/office/drawing/2014/main" id="{CA9EC246-01EA-9992-2AE0-19AA5A528138}"/>
              </a:ext>
            </a:extLst>
          </p:cNvPr>
          <p:cNvSpPr>
            <a:spLocks noGrp="1"/>
          </p:cNvSpPr>
          <p:nvPr>
            <p:ph idx="1"/>
          </p:nvPr>
        </p:nvSpPr>
        <p:spPr>
          <a:xfrm>
            <a:off x="677334" y="1488613"/>
            <a:ext cx="7305378" cy="5123612"/>
          </a:xfrm>
        </p:spPr>
        <p:txBody>
          <a:bodyPr>
            <a:normAutofit/>
          </a:bodyPr>
          <a:lstStyle/>
          <a:p>
            <a:r>
              <a:rPr lang="en-US" dirty="0"/>
              <a:t>The Welsh Office was set up in 1964 by the Labour Government</a:t>
            </a:r>
          </a:p>
          <a:p>
            <a:r>
              <a:rPr lang="en-US" dirty="0"/>
              <a:t>It was (and remains) an Office of Government in Westminster to deal with the specific problems related to Wales </a:t>
            </a:r>
          </a:p>
          <a:p>
            <a:r>
              <a:rPr lang="en-US" dirty="0"/>
              <a:t>Wales got their own Secretary of State who could tailor policy to Welsh needs</a:t>
            </a:r>
          </a:p>
          <a:p>
            <a:r>
              <a:rPr lang="en-US" dirty="0"/>
              <a:t>The first Secretary of State for Wales was Jim Griffiths MP</a:t>
            </a:r>
          </a:p>
          <a:p>
            <a:r>
              <a:rPr lang="en-US" dirty="0"/>
              <a:t>The Secretary of State is usual Welsh</a:t>
            </a:r>
          </a:p>
          <a:p>
            <a:r>
              <a:rPr lang="en-US" dirty="0"/>
              <a:t>Initially the Welsh Office has responsibility over housing, local government and roads, however education and health were later added.</a:t>
            </a:r>
          </a:p>
          <a:p>
            <a:r>
              <a:rPr lang="en-US" dirty="0"/>
              <a:t>However, many people wanted Wales to be governed by ‘Welsh people’ = Devolution </a:t>
            </a:r>
          </a:p>
          <a:p>
            <a:r>
              <a:rPr lang="en-US" dirty="0"/>
              <a:t>The current Secretary of State for Wales is Sir Robert Buckland, he’s from Swindon </a:t>
            </a:r>
          </a:p>
          <a:p>
            <a:endParaRPr lang="en-GB" dirty="0"/>
          </a:p>
        </p:txBody>
      </p:sp>
      <p:pic>
        <p:nvPicPr>
          <p:cNvPr id="3074" name="Picture 2" descr="The Rt Hon Robert Buckland KC MP - GOV.UK">
            <a:extLst>
              <a:ext uri="{FF2B5EF4-FFF2-40B4-BE49-F238E27FC236}">
                <a16:creationId xmlns:a16="http://schemas.microsoft.com/office/drawing/2014/main" id="{8AA3FE99-A610-F08D-5550-3A058DC55E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9891" y="4107928"/>
            <a:ext cx="3756446" cy="250429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D35269EE-6F08-6157-5A5F-3128CF4BF0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5050" y="336684"/>
            <a:ext cx="2672334" cy="3498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2102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E201B-EF53-BC1D-1FC2-1BE1950E05FE}"/>
              </a:ext>
            </a:extLst>
          </p:cNvPr>
          <p:cNvSpPr>
            <a:spLocks noGrp="1"/>
          </p:cNvSpPr>
          <p:nvPr>
            <p:ph type="title"/>
          </p:nvPr>
        </p:nvSpPr>
        <p:spPr/>
        <p:txBody>
          <a:bodyPr/>
          <a:lstStyle/>
          <a:p>
            <a:r>
              <a:rPr lang="en-US" dirty="0"/>
              <a:t>The Winter of Discontent </a:t>
            </a:r>
            <a:endParaRPr lang="en-GB" dirty="0"/>
          </a:p>
        </p:txBody>
      </p:sp>
      <p:sp>
        <p:nvSpPr>
          <p:cNvPr id="3" name="Content Placeholder 2">
            <a:extLst>
              <a:ext uri="{FF2B5EF4-FFF2-40B4-BE49-F238E27FC236}">
                <a16:creationId xmlns:a16="http://schemas.microsoft.com/office/drawing/2014/main" id="{9E58E9E6-0BC6-6357-DBFE-86EE6B490DEA}"/>
              </a:ext>
            </a:extLst>
          </p:cNvPr>
          <p:cNvSpPr>
            <a:spLocks noGrp="1"/>
          </p:cNvSpPr>
          <p:nvPr>
            <p:ph idx="1"/>
          </p:nvPr>
        </p:nvSpPr>
        <p:spPr>
          <a:xfrm>
            <a:off x="677334" y="1488613"/>
            <a:ext cx="6656154" cy="4759787"/>
          </a:xfrm>
        </p:spPr>
        <p:txBody>
          <a:bodyPr>
            <a:normAutofit/>
          </a:bodyPr>
          <a:lstStyle/>
          <a:p>
            <a:r>
              <a:rPr lang="en-US" dirty="0"/>
              <a:t>In the late 1970’s the Unions were not happy with working conditions or the amount that people were being paid</a:t>
            </a:r>
          </a:p>
          <a:p>
            <a:r>
              <a:rPr lang="en-US" dirty="0"/>
              <a:t>Trade Unions voted to go on strike in 1978: </a:t>
            </a:r>
          </a:p>
          <a:p>
            <a:pPr marL="800100" lvl="1" indent="-400050">
              <a:buAutoNum type="romanLcPeriod"/>
            </a:pPr>
            <a:r>
              <a:rPr lang="en-US" dirty="0"/>
              <a:t>First workers from Ford Second Lorry Drivers </a:t>
            </a:r>
          </a:p>
          <a:p>
            <a:pPr marL="800100" lvl="1" indent="-400050">
              <a:buAutoNum type="romanLcPeriod"/>
            </a:pPr>
            <a:r>
              <a:rPr lang="en-US" dirty="0"/>
              <a:t>Council Workers such as Bin Men </a:t>
            </a:r>
          </a:p>
          <a:p>
            <a:pPr marL="800100" lvl="1" indent="-400050">
              <a:buAutoNum type="romanLcPeriod"/>
            </a:pPr>
            <a:r>
              <a:rPr lang="en-US" dirty="0"/>
              <a:t>NHS Staff </a:t>
            </a:r>
          </a:p>
          <a:p>
            <a:r>
              <a:rPr lang="en-US" dirty="0"/>
              <a:t>Electricity was rationed </a:t>
            </a:r>
          </a:p>
          <a:p>
            <a:r>
              <a:rPr lang="en-US" dirty="0"/>
              <a:t>The winter was very cold and some areas were cut off without water, electric or food</a:t>
            </a:r>
          </a:p>
          <a:p>
            <a:r>
              <a:rPr lang="en-US" dirty="0"/>
              <a:t>Some criticised the Unions as they could call strikes which would shut down the production of electricity and factories necessary to power the country</a:t>
            </a:r>
            <a:endParaRPr lang="en-GB" dirty="0"/>
          </a:p>
          <a:p>
            <a:endParaRPr lang="en-GB" dirty="0"/>
          </a:p>
        </p:txBody>
      </p:sp>
      <p:pic>
        <p:nvPicPr>
          <p:cNvPr id="4098" name="Picture 2" descr="Forty years on from the winter of discontent, Corbyn aims to put unions  back on top once again – we should be terrified | The Independent | The  Independent">
            <a:extLst>
              <a:ext uri="{FF2B5EF4-FFF2-40B4-BE49-F238E27FC236}">
                <a16:creationId xmlns:a16="http://schemas.microsoft.com/office/drawing/2014/main" id="{5CD1C722-A196-9428-8139-432ABC5C83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5028" y="395397"/>
            <a:ext cx="4044804" cy="303360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The winter of discontent showed workers' power - Socialist Worker">
            <a:extLst>
              <a:ext uri="{FF2B5EF4-FFF2-40B4-BE49-F238E27FC236}">
                <a16:creationId xmlns:a16="http://schemas.microsoft.com/office/drawing/2014/main" id="{74DEA847-1648-7247-15F0-BF6F8D7CDD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3396" y="5181110"/>
            <a:ext cx="1746797" cy="116453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Black and white photograph of three nurses in uniform protesting about spending money on nuclear weapons rather than healthcare. They stand either side of a poster that reads &quot;For the cost of one Trident we could have a decent National Health Service.&quot;">
            <a:extLst>
              <a:ext uri="{FF2B5EF4-FFF2-40B4-BE49-F238E27FC236}">
                <a16:creationId xmlns:a16="http://schemas.microsoft.com/office/drawing/2014/main" id="{1D31700E-DC0A-F028-3997-68720DF385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5362" y="3560907"/>
            <a:ext cx="4332015" cy="3033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585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E4E30-EA48-2645-7288-C4C33492A5B5}"/>
              </a:ext>
            </a:extLst>
          </p:cNvPr>
          <p:cNvSpPr>
            <a:spLocks noGrp="1"/>
          </p:cNvSpPr>
          <p:nvPr>
            <p:ph type="title"/>
          </p:nvPr>
        </p:nvSpPr>
        <p:spPr>
          <a:xfrm>
            <a:off x="210990" y="156238"/>
            <a:ext cx="8596668" cy="1320800"/>
          </a:xfrm>
        </p:spPr>
        <p:txBody>
          <a:bodyPr/>
          <a:lstStyle/>
          <a:p>
            <a:r>
              <a:rPr lang="en-US" dirty="0"/>
              <a:t>The 1979 Referendum on Devolution </a:t>
            </a:r>
            <a:endParaRPr lang="en-GB" dirty="0"/>
          </a:p>
        </p:txBody>
      </p:sp>
      <p:sp>
        <p:nvSpPr>
          <p:cNvPr id="3" name="Content Placeholder 2">
            <a:extLst>
              <a:ext uri="{FF2B5EF4-FFF2-40B4-BE49-F238E27FC236}">
                <a16:creationId xmlns:a16="http://schemas.microsoft.com/office/drawing/2014/main" id="{DF69F0ED-803D-5B70-C825-0DD5A18E471F}"/>
              </a:ext>
            </a:extLst>
          </p:cNvPr>
          <p:cNvSpPr>
            <a:spLocks noGrp="1"/>
          </p:cNvSpPr>
          <p:nvPr>
            <p:ph idx="1"/>
          </p:nvPr>
        </p:nvSpPr>
        <p:spPr>
          <a:xfrm>
            <a:off x="327878" y="1017589"/>
            <a:ext cx="8328443" cy="3115499"/>
          </a:xfrm>
        </p:spPr>
        <p:txBody>
          <a:bodyPr>
            <a:normAutofit fontScale="85000" lnSpcReduction="10000"/>
          </a:bodyPr>
          <a:lstStyle/>
          <a:p>
            <a:r>
              <a:rPr lang="en-US" dirty="0"/>
              <a:t>A Referendum was held on 1 March 1979 (Saint David’s Day) </a:t>
            </a:r>
          </a:p>
          <a:p>
            <a:r>
              <a:rPr lang="en-US" dirty="0"/>
              <a:t>The Referendum was on whether to create Welsh Assembly </a:t>
            </a:r>
          </a:p>
          <a:p>
            <a:r>
              <a:rPr lang="en-US" dirty="0"/>
              <a:t>It would give the powers of the Secretary of State of Wales to the Welsh Assembly</a:t>
            </a:r>
          </a:p>
          <a:p>
            <a:r>
              <a:rPr lang="en-US" dirty="0"/>
              <a:t>The Welsh Assembly would have responsibility for</a:t>
            </a:r>
          </a:p>
          <a:p>
            <a:pPr>
              <a:buFontTx/>
              <a:buChar char="-"/>
            </a:pPr>
            <a:r>
              <a:rPr lang="en-US" dirty="0"/>
              <a:t>Housing</a:t>
            </a:r>
          </a:p>
          <a:p>
            <a:pPr>
              <a:buFontTx/>
              <a:buChar char="-"/>
            </a:pPr>
            <a:r>
              <a:rPr lang="en-US" dirty="0"/>
              <a:t>Health </a:t>
            </a:r>
          </a:p>
          <a:p>
            <a:pPr>
              <a:buFontTx/>
              <a:buChar char="-"/>
            </a:pPr>
            <a:r>
              <a:rPr lang="en-US" dirty="0"/>
              <a:t>Education </a:t>
            </a:r>
          </a:p>
          <a:p>
            <a:pPr>
              <a:buFontTx/>
              <a:buChar char="-"/>
            </a:pPr>
            <a:r>
              <a:rPr lang="en-US" dirty="0"/>
              <a:t>Planning and development </a:t>
            </a:r>
          </a:p>
          <a:p>
            <a:r>
              <a:rPr lang="en-US" dirty="0"/>
              <a:t>However the Welsh people did not support devolution </a:t>
            </a:r>
            <a:endParaRPr lang="en-GB" dirty="0"/>
          </a:p>
        </p:txBody>
      </p:sp>
      <p:sp>
        <p:nvSpPr>
          <p:cNvPr id="4" name="TextBox 3">
            <a:extLst>
              <a:ext uri="{FF2B5EF4-FFF2-40B4-BE49-F238E27FC236}">
                <a16:creationId xmlns:a16="http://schemas.microsoft.com/office/drawing/2014/main" id="{BA8EC646-B551-9E46-12E2-C47E3223050B}"/>
              </a:ext>
            </a:extLst>
          </p:cNvPr>
          <p:cNvSpPr txBox="1"/>
          <p:nvPr/>
        </p:nvSpPr>
        <p:spPr>
          <a:xfrm>
            <a:off x="8204154" y="559939"/>
            <a:ext cx="3054096" cy="2031325"/>
          </a:xfrm>
          <a:prstGeom prst="rect">
            <a:avLst/>
          </a:prstGeom>
          <a:noFill/>
        </p:spPr>
        <p:txBody>
          <a:bodyPr wrap="square" rtlCol="0">
            <a:spAutoFit/>
          </a:bodyPr>
          <a:lstStyle/>
          <a:p>
            <a:r>
              <a:rPr lang="en-US" i="1" dirty="0"/>
              <a:t>Referendum </a:t>
            </a:r>
          </a:p>
          <a:p>
            <a:r>
              <a:rPr lang="en-US" dirty="0"/>
              <a:t>“a vote in which all the people in a country or an area are asked to give their opinion about or decide an important or political or social question</a:t>
            </a:r>
            <a:endParaRPr lang="en-GB" dirty="0"/>
          </a:p>
        </p:txBody>
      </p:sp>
      <p:graphicFrame>
        <p:nvGraphicFramePr>
          <p:cNvPr id="5" name="Object 4">
            <a:extLst>
              <a:ext uri="{FF2B5EF4-FFF2-40B4-BE49-F238E27FC236}">
                <a16:creationId xmlns:a16="http://schemas.microsoft.com/office/drawing/2014/main" id="{4F0706DC-A00B-D738-A580-C8763F341762}"/>
              </a:ext>
            </a:extLst>
          </p:cNvPr>
          <p:cNvGraphicFramePr>
            <a:graphicFrameLocks noChangeAspect="1"/>
          </p:cNvGraphicFramePr>
          <p:nvPr>
            <p:extLst>
              <p:ext uri="{D42A27DB-BD31-4B8C-83A1-F6EECF244321}">
                <p14:modId xmlns:p14="http://schemas.microsoft.com/office/powerpoint/2010/main" val="1423639836"/>
              </p:ext>
            </p:extLst>
          </p:nvPr>
        </p:nvGraphicFramePr>
        <p:xfrm>
          <a:off x="795909" y="4133088"/>
          <a:ext cx="3486150" cy="2228850"/>
        </p:xfrm>
        <a:graphic>
          <a:graphicData uri="http://schemas.openxmlformats.org/presentationml/2006/ole">
            <mc:AlternateContent xmlns:mc="http://schemas.openxmlformats.org/markup-compatibility/2006">
              <mc:Choice xmlns:v="urn:schemas-microsoft-com:vml" Requires="v">
                <p:oleObj name="Bitmap Image" r:id="rId2" imgW="3486240" imgH="2228760" progId="PBrush">
                  <p:embed/>
                </p:oleObj>
              </mc:Choice>
              <mc:Fallback>
                <p:oleObj name="Bitmap Image" r:id="rId2" imgW="3486240" imgH="2228760" progId="PBrush">
                  <p:embed/>
                  <p:pic>
                    <p:nvPicPr>
                      <p:cNvPr id="5" name="Object 4">
                        <a:extLst>
                          <a:ext uri="{FF2B5EF4-FFF2-40B4-BE49-F238E27FC236}">
                            <a16:creationId xmlns:a16="http://schemas.microsoft.com/office/drawing/2014/main" id="{4F0706DC-A00B-D738-A580-C8763F341762}"/>
                          </a:ext>
                        </a:extLst>
                      </p:cNvPr>
                      <p:cNvPicPr/>
                      <p:nvPr/>
                    </p:nvPicPr>
                    <p:blipFill>
                      <a:blip r:embed="rId3"/>
                      <a:stretch>
                        <a:fillRect/>
                      </a:stretch>
                    </p:blipFill>
                    <p:spPr>
                      <a:xfrm>
                        <a:off x="795909" y="4133088"/>
                        <a:ext cx="3486150" cy="222885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0783B4CC-8C0D-76B3-560A-8B2731D1DD28}"/>
              </a:ext>
            </a:extLst>
          </p:cNvPr>
          <p:cNvGraphicFramePr>
            <a:graphicFrameLocks noChangeAspect="1"/>
          </p:cNvGraphicFramePr>
          <p:nvPr>
            <p:extLst>
              <p:ext uri="{D42A27DB-BD31-4B8C-83A1-F6EECF244321}">
                <p14:modId xmlns:p14="http://schemas.microsoft.com/office/powerpoint/2010/main" val="2401111669"/>
              </p:ext>
            </p:extLst>
          </p:nvPr>
        </p:nvGraphicFramePr>
        <p:xfrm>
          <a:off x="6493615" y="3021940"/>
          <a:ext cx="4476750" cy="2781300"/>
        </p:xfrm>
        <a:graphic>
          <a:graphicData uri="http://schemas.openxmlformats.org/presentationml/2006/ole">
            <mc:AlternateContent xmlns:mc="http://schemas.openxmlformats.org/markup-compatibility/2006">
              <mc:Choice xmlns:v="urn:schemas-microsoft-com:vml" Requires="v">
                <p:oleObj name="Bitmap Image" r:id="rId4" imgW="4476600" imgH="2781360" progId="PBrush">
                  <p:embed/>
                </p:oleObj>
              </mc:Choice>
              <mc:Fallback>
                <p:oleObj name="Bitmap Image" r:id="rId4" imgW="4476600" imgH="2781360" progId="PBrush">
                  <p:embed/>
                  <p:pic>
                    <p:nvPicPr>
                      <p:cNvPr id="6" name="Object 5">
                        <a:extLst>
                          <a:ext uri="{FF2B5EF4-FFF2-40B4-BE49-F238E27FC236}">
                            <a16:creationId xmlns:a16="http://schemas.microsoft.com/office/drawing/2014/main" id="{0783B4CC-8C0D-76B3-560A-8B2731D1DD28}"/>
                          </a:ext>
                        </a:extLst>
                      </p:cNvPr>
                      <p:cNvPicPr/>
                      <p:nvPr/>
                    </p:nvPicPr>
                    <p:blipFill>
                      <a:blip r:embed="rId5"/>
                      <a:stretch>
                        <a:fillRect/>
                      </a:stretch>
                    </p:blipFill>
                    <p:spPr>
                      <a:xfrm>
                        <a:off x="6493615" y="3021940"/>
                        <a:ext cx="4476750" cy="2781300"/>
                      </a:xfrm>
                      <a:prstGeom prst="rect">
                        <a:avLst/>
                      </a:prstGeom>
                    </p:spPr>
                  </p:pic>
                </p:oleObj>
              </mc:Fallback>
            </mc:AlternateContent>
          </a:graphicData>
        </a:graphic>
      </p:graphicFrame>
    </p:spTree>
    <p:extLst>
      <p:ext uri="{BB962C8B-B14F-4D97-AF65-F5344CB8AC3E}">
        <p14:creationId xmlns:p14="http://schemas.microsoft.com/office/powerpoint/2010/main" val="316268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FB06A-3CA9-7B42-9C6C-57A8C1A4A1F2}"/>
              </a:ext>
            </a:extLst>
          </p:cNvPr>
          <p:cNvSpPr>
            <a:spLocks noGrp="1"/>
          </p:cNvSpPr>
          <p:nvPr>
            <p:ph type="title"/>
          </p:nvPr>
        </p:nvSpPr>
        <p:spPr/>
        <p:txBody>
          <a:bodyPr/>
          <a:lstStyle/>
          <a:p>
            <a:r>
              <a:rPr lang="en-US" dirty="0"/>
              <a:t>Miners Strikes</a:t>
            </a:r>
            <a:endParaRPr lang="en-GB" dirty="0"/>
          </a:p>
        </p:txBody>
      </p:sp>
      <p:sp>
        <p:nvSpPr>
          <p:cNvPr id="3" name="Content Placeholder 2">
            <a:extLst>
              <a:ext uri="{FF2B5EF4-FFF2-40B4-BE49-F238E27FC236}">
                <a16:creationId xmlns:a16="http://schemas.microsoft.com/office/drawing/2014/main" id="{BD17962F-F03D-EC9A-95E2-BD629CB853FE}"/>
              </a:ext>
            </a:extLst>
          </p:cNvPr>
          <p:cNvSpPr>
            <a:spLocks noGrp="1"/>
          </p:cNvSpPr>
          <p:nvPr>
            <p:ph idx="1"/>
          </p:nvPr>
        </p:nvSpPr>
        <p:spPr>
          <a:xfrm>
            <a:off x="613326" y="1410781"/>
            <a:ext cx="7388352" cy="4584774"/>
          </a:xfrm>
        </p:spPr>
        <p:txBody>
          <a:bodyPr>
            <a:normAutofit fontScale="92500" lnSpcReduction="20000"/>
          </a:bodyPr>
          <a:lstStyle/>
          <a:p>
            <a:r>
              <a:rPr lang="en-US" sz="1800" dirty="0"/>
              <a:t>Margret Thatcher and the Conservative Government came into power in 1979</a:t>
            </a:r>
          </a:p>
          <a:p>
            <a:r>
              <a:rPr lang="en-US" sz="1800" dirty="0"/>
              <a:t>She argued that there were too many mines and that they were not making enough money</a:t>
            </a:r>
          </a:p>
          <a:p>
            <a:r>
              <a:rPr lang="en-US" sz="1800" dirty="0"/>
              <a:t>In 1984 it was announced that 20 pits would close, leading to the loss of another 20’000 jobs</a:t>
            </a:r>
          </a:p>
          <a:p>
            <a:r>
              <a:rPr lang="en-US" dirty="0"/>
              <a:t>The Miners went on strike </a:t>
            </a:r>
          </a:p>
          <a:p>
            <a:r>
              <a:rPr lang="en-US" sz="1800" dirty="0"/>
              <a:t>The police tried to stop the strikes by putting up road blocks</a:t>
            </a:r>
          </a:p>
          <a:p>
            <a:r>
              <a:rPr lang="en-US" dirty="0"/>
              <a:t>The strikes sometimes turned violent </a:t>
            </a:r>
          </a:p>
          <a:p>
            <a:r>
              <a:rPr lang="en-US" sz="1800" dirty="0"/>
              <a:t>The Government removed the welfare benefits of strikers and got court orders banning strikes</a:t>
            </a:r>
          </a:p>
          <a:p>
            <a:r>
              <a:rPr lang="en-US" sz="1800" dirty="0"/>
              <a:t>The Unions money was frozen so that they could not help workers </a:t>
            </a:r>
          </a:p>
          <a:p>
            <a:r>
              <a:rPr lang="en-US" sz="1800" dirty="0"/>
              <a:t>By 1985, the strike collapsed and the mines closed</a:t>
            </a:r>
          </a:p>
          <a:p>
            <a:endParaRPr lang="en-US" sz="1800" dirty="0"/>
          </a:p>
          <a:p>
            <a:pPr marL="0" indent="0">
              <a:buNone/>
            </a:pPr>
            <a:r>
              <a:rPr lang="en-US" dirty="0"/>
              <a:t>  </a:t>
            </a:r>
            <a:endParaRPr lang="en-GB" dirty="0"/>
          </a:p>
          <a:p>
            <a:endParaRPr lang="en-GB" dirty="0"/>
          </a:p>
        </p:txBody>
      </p:sp>
      <p:sp>
        <p:nvSpPr>
          <p:cNvPr id="4" name="TextBox 3">
            <a:extLst>
              <a:ext uri="{FF2B5EF4-FFF2-40B4-BE49-F238E27FC236}">
                <a16:creationId xmlns:a16="http://schemas.microsoft.com/office/drawing/2014/main" id="{22771BCC-B081-6A61-0D19-76FDB9A58F16}"/>
              </a:ext>
            </a:extLst>
          </p:cNvPr>
          <p:cNvSpPr txBox="1"/>
          <p:nvPr/>
        </p:nvSpPr>
        <p:spPr>
          <a:xfrm>
            <a:off x="677334" y="5769569"/>
            <a:ext cx="7324344" cy="646331"/>
          </a:xfrm>
          <a:prstGeom prst="rect">
            <a:avLst/>
          </a:prstGeom>
          <a:noFill/>
        </p:spPr>
        <p:txBody>
          <a:bodyPr wrap="square" rtlCol="0">
            <a:spAutoFit/>
          </a:bodyPr>
          <a:lstStyle/>
          <a:p>
            <a:r>
              <a:rPr lang="en-US" dirty="0"/>
              <a:t>“I don’t think anybody realises just how bad the problems are. We’ve had children that are starving and I mean starving/”</a:t>
            </a:r>
            <a:endParaRPr lang="en-GB" dirty="0"/>
          </a:p>
        </p:txBody>
      </p:sp>
      <p:sp>
        <p:nvSpPr>
          <p:cNvPr id="6" name="TextBox 5">
            <a:extLst>
              <a:ext uri="{FF2B5EF4-FFF2-40B4-BE49-F238E27FC236}">
                <a16:creationId xmlns:a16="http://schemas.microsoft.com/office/drawing/2014/main" id="{25BB83D5-D650-FE15-420F-6C8C001E632B}"/>
              </a:ext>
            </a:extLst>
          </p:cNvPr>
          <p:cNvSpPr txBox="1"/>
          <p:nvPr/>
        </p:nvSpPr>
        <p:spPr>
          <a:xfrm>
            <a:off x="8237392" y="1270000"/>
            <a:ext cx="3704963" cy="3693319"/>
          </a:xfrm>
          <a:prstGeom prst="rect">
            <a:avLst/>
          </a:prstGeom>
          <a:noFill/>
        </p:spPr>
        <p:txBody>
          <a:bodyPr wrap="square">
            <a:spAutoFit/>
          </a:bodyPr>
          <a:lstStyle/>
          <a:p>
            <a:r>
              <a:rPr lang="en-US" b="0" i="0" dirty="0">
                <a:solidFill>
                  <a:srgbClr val="2D303F"/>
                </a:solidFill>
                <a:effectLst/>
                <a:latin typeface="Noto Sans" panose="020B0502040204020203" pitchFamily="34" charset="0"/>
              </a:rPr>
              <a:t>“My grandmother was the only person making money during this year long strike, and she was only working part time. It’s strange how you can go from earning enough money to live comfortably to not earning enough money in a matter of a couple days, without notice. They couldn’t pay the bills. They had no solid income. They were struggling. My family almost lost their house.”</a:t>
            </a:r>
            <a:endParaRPr lang="en-GB" dirty="0"/>
          </a:p>
        </p:txBody>
      </p:sp>
    </p:spTree>
    <p:extLst>
      <p:ext uri="{BB962C8B-B14F-4D97-AF65-F5344CB8AC3E}">
        <p14:creationId xmlns:p14="http://schemas.microsoft.com/office/powerpoint/2010/main" val="1076371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91EA2-70C3-AE56-29E5-7C970C6F67FA}"/>
              </a:ext>
            </a:extLst>
          </p:cNvPr>
          <p:cNvSpPr>
            <a:spLocks noGrp="1"/>
          </p:cNvSpPr>
          <p:nvPr>
            <p:ph type="title"/>
          </p:nvPr>
        </p:nvSpPr>
        <p:spPr/>
        <p:txBody>
          <a:bodyPr/>
          <a:lstStyle/>
          <a:p>
            <a:r>
              <a:rPr lang="en-US" dirty="0"/>
              <a:t>Effect of the Strike on Health </a:t>
            </a:r>
            <a:endParaRPr lang="en-GB" dirty="0"/>
          </a:p>
        </p:txBody>
      </p:sp>
      <p:sp>
        <p:nvSpPr>
          <p:cNvPr id="3" name="Content Placeholder 2">
            <a:extLst>
              <a:ext uri="{FF2B5EF4-FFF2-40B4-BE49-F238E27FC236}">
                <a16:creationId xmlns:a16="http://schemas.microsoft.com/office/drawing/2014/main" id="{C62C32EC-2C6B-0F5F-6E7A-6611E9A1DDD8}"/>
              </a:ext>
            </a:extLst>
          </p:cNvPr>
          <p:cNvSpPr>
            <a:spLocks noGrp="1"/>
          </p:cNvSpPr>
          <p:nvPr>
            <p:ph idx="1"/>
          </p:nvPr>
        </p:nvSpPr>
        <p:spPr>
          <a:xfrm>
            <a:off x="677334" y="1488613"/>
            <a:ext cx="6518994" cy="3880773"/>
          </a:xfrm>
        </p:spPr>
        <p:txBody>
          <a:bodyPr/>
          <a:lstStyle/>
          <a:p>
            <a:r>
              <a:rPr lang="en-US" dirty="0"/>
              <a:t>Many of the striking communities could not afford food, clothes or heating </a:t>
            </a:r>
          </a:p>
          <a:p>
            <a:r>
              <a:rPr lang="en-US" dirty="0"/>
              <a:t>Children were literally starving </a:t>
            </a:r>
          </a:p>
          <a:p>
            <a:r>
              <a:rPr lang="en-US" dirty="0"/>
              <a:t>People could not afford to see a doctor or afford prescriptions</a:t>
            </a:r>
          </a:p>
          <a:p>
            <a:r>
              <a:rPr lang="en-US" dirty="0"/>
              <a:t>Many felt that miners were starved back to work through their children </a:t>
            </a:r>
          </a:p>
          <a:p>
            <a:r>
              <a:rPr lang="en-US" dirty="0"/>
              <a:t>The closure of the mines had long term impacts </a:t>
            </a:r>
            <a:endParaRPr lang="en-GB" dirty="0"/>
          </a:p>
        </p:txBody>
      </p:sp>
      <p:sp>
        <p:nvSpPr>
          <p:cNvPr id="4" name="TextBox 3">
            <a:extLst>
              <a:ext uri="{FF2B5EF4-FFF2-40B4-BE49-F238E27FC236}">
                <a16:creationId xmlns:a16="http://schemas.microsoft.com/office/drawing/2014/main" id="{FF07CBCE-ACF1-B9B9-B00E-3BBB850D63A0}"/>
              </a:ext>
            </a:extLst>
          </p:cNvPr>
          <p:cNvSpPr txBox="1"/>
          <p:nvPr/>
        </p:nvSpPr>
        <p:spPr>
          <a:xfrm>
            <a:off x="783762" y="4820149"/>
            <a:ext cx="6129102" cy="923330"/>
          </a:xfrm>
          <a:prstGeom prst="rect">
            <a:avLst/>
          </a:prstGeom>
          <a:noFill/>
        </p:spPr>
        <p:txBody>
          <a:bodyPr wrap="square" rtlCol="0">
            <a:spAutoFit/>
          </a:bodyPr>
          <a:lstStyle/>
          <a:p>
            <a:r>
              <a:rPr lang="en-US" dirty="0"/>
              <a:t>“Where once there had been a steady source of employment for generations of men, there was no nothing.”</a:t>
            </a:r>
            <a:endParaRPr lang="en-GB" dirty="0"/>
          </a:p>
        </p:txBody>
      </p:sp>
      <p:sp>
        <p:nvSpPr>
          <p:cNvPr id="5" name="TextBox 4">
            <a:extLst>
              <a:ext uri="{FF2B5EF4-FFF2-40B4-BE49-F238E27FC236}">
                <a16:creationId xmlns:a16="http://schemas.microsoft.com/office/drawing/2014/main" id="{29A14025-C2DE-7B64-55CB-ECC376D0A593}"/>
              </a:ext>
            </a:extLst>
          </p:cNvPr>
          <p:cNvSpPr txBox="1"/>
          <p:nvPr/>
        </p:nvSpPr>
        <p:spPr>
          <a:xfrm>
            <a:off x="7406109" y="3428999"/>
            <a:ext cx="4839458" cy="2031325"/>
          </a:xfrm>
          <a:prstGeom prst="rect">
            <a:avLst/>
          </a:prstGeom>
          <a:noFill/>
        </p:spPr>
        <p:txBody>
          <a:bodyPr wrap="square" rtlCol="0">
            <a:spAutoFit/>
          </a:bodyPr>
          <a:lstStyle/>
          <a:p>
            <a:r>
              <a:rPr lang="en-US" dirty="0"/>
              <a:t>“The colliery was an alternative source of education for me. I left school at 16 completely disillusioned, but once underground I was schooled in history, economics, politics and industrial relations by older miners and those that had been active in the strike.”</a:t>
            </a:r>
            <a:endParaRPr lang="en-GB" dirty="0"/>
          </a:p>
        </p:txBody>
      </p:sp>
      <p:sp>
        <p:nvSpPr>
          <p:cNvPr id="6" name="TextBox 5">
            <a:extLst>
              <a:ext uri="{FF2B5EF4-FFF2-40B4-BE49-F238E27FC236}">
                <a16:creationId xmlns:a16="http://schemas.microsoft.com/office/drawing/2014/main" id="{75D4FBC4-DF3F-CD6A-4613-378400B0F5FC}"/>
              </a:ext>
            </a:extLst>
          </p:cNvPr>
          <p:cNvSpPr txBox="1"/>
          <p:nvPr/>
        </p:nvSpPr>
        <p:spPr>
          <a:xfrm>
            <a:off x="7459677" y="943757"/>
            <a:ext cx="4732323" cy="1754326"/>
          </a:xfrm>
          <a:prstGeom prst="rect">
            <a:avLst/>
          </a:prstGeom>
          <a:noFill/>
        </p:spPr>
        <p:txBody>
          <a:bodyPr wrap="square" rtlCol="0">
            <a:spAutoFit/>
          </a:bodyPr>
          <a:lstStyle/>
          <a:p>
            <a:r>
              <a:rPr lang="en-US" dirty="0"/>
              <a:t>“The breakdown of communities and traditional families had led to what’s been termed a crisis of masculinity, with no role models to encourage young men into a career, and no collective aspiration or expectation to succeed.”</a:t>
            </a:r>
            <a:endParaRPr lang="en-GB" dirty="0"/>
          </a:p>
        </p:txBody>
      </p:sp>
    </p:spTree>
    <p:extLst>
      <p:ext uri="{BB962C8B-B14F-4D97-AF65-F5344CB8AC3E}">
        <p14:creationId xmlns:p14="http://schemas.microsoft.com/office/powerpoint/2010/main" val="771079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94DA9-642B-10AD-1583-7B5986D78719}"/>
              </a:ext>
            </a:extLst>
          </p:cNvPr>
          <p:cNvSpPr>
            <a:spLocks noGrp="1"/>
          </p:cNvSpPr>
          <p:nvPr>
            <p:ph type="title"/>
          </p:nvPr>
        </p:nvSpPr>
        <p:spPr>
          <a:xfrm>
            <a:off x="702500" y="553280"/>
            <a:ext cx="9766077" cy="1320800"/>
          </a:xfrm>
        </p:spPr>
        <p:txBody>
          <a:bodyPr/>
          <a:lstStyle/>
          <a:p>
            <a:r>
              <a:rPr lang="en-US" dirty="0"/>
              <a:t> Why do historical health problems continue?</a:t>
            </a:r>
            <a:endParaRPr lang="en-GB" dirty="0"/>
          </a:p>
        </p:txBody>
      </p:sp>
      <p:sp>
        <p:nvSpPr>
          <p:cNvPr id="3" name="Content Placeholder 2">
            <a:extLst>
              <a:ext uri="{FF2B5EF4-FFF2-40B4-BE49-F238E27FC236}">
                <a16:creationId xmlns:a16="http://schemas.microsoft.com/office/drawing/2014/main" id="{5FA63017-48AE-48E0-E6C7-1189FF7A01E4}"/>
              </a:ext>
            </a:extLst>
          </p:cNvPr>
          <p:cNvSpPr>
            <a:spLocks noGrp="1"/>
          </p:cNvSpPr>
          <p:nvPr>
            <p:ph idx="1"/>
          </p:nvPr>
        </p:nvSpPr>
        <p:spPr>
          <a:xfrm>
            <a:off x="768260" y="1736115"/>
            <a:ext cx="9034107" cy="3880773"/>
          </a:xfrm>
        </p:spPr>
        <p:txBody>
          <a:bodyPr>
            <a:normAutofit/>
          </a:bodyPr>
          <a:lstStyle/>
          <a:p>
            <a:pPr marL="380990" indent="-380990">
              <a:buFont typeface="Arial" panose="020B0604020202020204" pitchFamily="34" charset="0"/>
              <a:buChar char="•"/>
            </a:pPr>
            <a:r>
              <a:rPr lang="en-US" sz="1800" dirty="0"/>
              <a:t>Political Factors – How much the government cares about health and supports the NHS</a:t>
            </a:r>
          </a:p>
          <a:p>
            <a:pPr marL="380990" indent="-380990">
              <a:buFont typeface="Arial" panose="020B0604020202020204" pitchFamily="34" charset="0"/>
              <a:buChar char="•"/>
            </a:pPr>
            <a:r>
              <a:rPr lang="en-US" sz="1800" dirty="0"/>
              <a:t>Economic Factors – How much the government spends on the NHS</a:t>
            </a:r>
          </a:p>
          <a:p>
            <a:pPr marL="380990" indent="-380990">
              <a:buFont typeface="Arial" panose="020B0604020202020204" pitchFamily="34" charset="0"/>
              <a:buChar char="•"/>
            </a:pPr>
            <a:r>
              <a:rPr lang="en-US" sz="1800" dirty="0"/>
              <a:t>Socio-cultural Factors – For example, and aging population, or a group suffering from certain diseases</a:t>
            </a:r>
          </a:p>
          <a:p>
            <a:pPr marL="380990" indent="-380990">
              <a:buFont typeface="Arial" panose="020B0604020202020204" pitchFamily="34" charset="0"/>
              <a:buChar char="•"/>
            </a:pPr>
            <a:r>
              <a:rPr lang="en-US" sz="1800" dirty="0"/>
              <a:t>Technological factors – Are treatments up-to-date, is there sufficient training </a:t>
            </a:r>
          </a:p>
          <a:p>
            <a:pPr marL="380990" indent="-380990">
              <a:buFont typeface="Arial" panose="020B0604020202020204" pitchFamily="34" charset="0"/>
              <a:buChar char="•"/>
            </a:pPr>
            <a:r>
              <a:rPr lang="en-US" sz="1800" dirty="0"/>
              <a:t>Staffing Levels – Are there enough people trained as nurses or doctors</a:t>
            </a:r>
          </a:p>
          <a:p>
            <a:pPr marL="380990" indent="-380990">
              <a:buFont typeface="Arial" panose="020B0604020202020204" pitchFamily="34" charset="0"/>
              <a:buChar char="•"/>
            </a:pPr>
            <a:r>
              <a:rPr lang="en-US" sz="1800" dirty="0"/>
              <a:t>Capacity – Are there enough ambulances or beds in hospitals, are there enough GP appointments</a:t>
            </a:r>
          </a:p>
          <a:p>
            <a:pPr marL="380990" indent="-380990">
              <a:buFont typeface="Arial" panose="020B0604020202020204" pitchFamily="34" charset="0"/>
              <a:buChar char="•"/>
            </a:pPr>
            <a:r>
              <a:rPr lang="en-US" sz="1800" dirty="0"/>
              <a:t>Joined up – That all parts of the healthcare services are functioning properly </a:t>
            </a:r>
          </a:p>
          <a:p>
            <a:endParaRPr lang="en-GB" dirty="0"/>
          </a:p>
        </p:txBody>
      </p:sp>
    </p:spTree>
    <p:extLst>
      <p:ext uri="{BB962C8B-B14F-4D97-AF65-F5344CB8AC3E}">
        <p14:creationId xmlns:p14="http://schemas.microsoft.com/office/powerpoint/2010/main" val="1252526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5FD64-2B4C-D48A-5FB2-D2AE97F069FF}"/>
              </a:ext>
            </a:extLst>
          </p:cNvPr>
          <p:cNvSpPr>
            <a:spLocks noGrp="1"/>
          </p:cNvSpPr>
          <p:nvPr>
            <p:ph type="title"/>
          </p:nvPr>
        </p:nvSpPr>
        <p:spPr/>
        <p:txBody>
          <a:bodyPr/>
          <a:lstStyle/>
          <a:p>
            <a:r>
              <a:rPr lang="en-US" dirty="0"/>
              <a:t>Aims	</a:t>
            </a:r>
            <a:endParaRPr lang="en-GB" dirty="0"/>
          </a:p>
        </p:txBody>
      </p:sp>
      <p:sp>
        <p:nvSpPr>
          <p:cNvPr id="3" name="Content Placeholder 2">
            <a:extLst>
              <a:ext uri="{FF2B5EF4-FFF2-40B4-BE49-F238E27FC236}">
                <a16:creationId xmlns:a16="http://schemas.microsoft.com/office/drawing/2014/main" id="{8704FBD5-0493-2746-640B-1E1026709C6B}"/>
              </a:ext>
            </a:extLst>
          </p:cNvPr>
          <p:cNvSpPr>
            <a:spLocks noGrp="1"/>
          </p:cNvSpPr>
          <p:nvPr>
            <p:ph idx="1"/>
          </p:nvPr>
        </p:nvSpPr>
        <p:spPr>
          <a:xfrm>
            <a:off x="677334" y="1488613"/>
            <a:ext cx="8596668" cy="3880773"/>
          </a:xfrm>
        </p:spPr>
        <p:txBody>
          <a:bodyPr/>
          <a:lstStyle/>
          <a:p>
            <a:r>
              <a:rPr lang="en-US" dirty="0"/>
              <a:t>To develop understanding about why Wales moved towards devolution </a:t>
            </a:r>
          </a:p>
          <a:p>
            <a:r>
              <a:rPr lang="en-US" dirty="0"/>
              <a:t>To develop understanding how the matter of health was a key catalyst for devolution </a:t>
            </a:r>
          </a:p>
          <a:p>
            <a:r>
              <a:rPr lang="en-US" dirty="0"/>
              <a:t>To create awareness of the values of health in Wales, for example: Community, collectivity and </a:t>
            </a:r>
            <a:r>
              <a:rPr lang="en-US" dirty="0" err="1"/>
              <a:t>Recipriority</a:t>
            </a:r>
            <a:endParaRPr lang="en-GB" dirty="0"/>
          </a:p>
        </p:txBody>
      </p:sp>
    </p:spTree>
    <p:extLst>
      <p:ext uri="{BB962C8B-B14F-4D97-AF65-F5344CB8AC3E}">
        <p14:creationId xmlns:p14="http://schemas.microsoft.com/office/powerpoint/2010/main" val="2417552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5AD22-E0BB-046C-BDC0-969C4620D4F0}"/>
              </a:ext>
            </a:extLst>
          </p:cNvPr>
          <p:cNvSpPr>
            <a:spLocks noGrp="1"/>
          </p:cNvSpPr>
          <p:nvPr>
            <p:ph type="title"/>
          </p:nvPr>
        </p:nvSpPr>
        <p:spPr>
          <a:xfrm>
            <a:off x="677334" y="225552"/>
            <a:ext cx="8596668" cy="1320800"/>
          </a:xfrm>
        </p:spPr>
        <p:txBody>
          <a:bodyPr/>
          <a:lstStyle/>
          <a:p>
            <a:r>
              <a:rPr lang="en-US" dirty="0"/>
              <a:t>Mining in Wales </a:t>
            </a:r>
            <a:endParaRPr lang="en-GB" dirty="0"/>
          </a:p>
        </p:txBody>
      </p:sp>
      <p:sp>
        <p:nvSpPr>
          <p:cNvPr id="3" name="Content Placeholder 2">
            <a:extLst>
              <a:ext uri="{FF2B5EF4-FFF2-40B4-BE49-F238E27FC236}">
                <a16:creationId xmlns:a16="http://schemas.microsoft.com/office/drawing/2014/main" id="{C408286D-DF63-E094-8087-0090FF99FEDA}"/>
              </a:ext>
            </a:extLst>
          </p:cNvPr>
          <p:cNvSpPr>
            <a:spLocks noGrp="1"/>
          </p:cNvSpPr>
          <p:nvPr>
            <p:ph idx="1"/>
          </p:nvPr>
        </p:nvSpPr>
        <p:spPr>
          <a:xfrm>
            <a:off x="677334" y="1250869"/>
            <a:ext cx="7240377" cy="5012771"/>
          </a:xfrm>
        </p:spPr>
        <p:txBody>
          <a:bodyPr/>
          <a:lstStyle/>
          <a:p>
            <a:r>
              <a:rPr lang="en-US" dirty="0"/>
              <a:t>South Wales was famous for coal mining from the 18</a:t>
            </a:r>
            <a:r>
              <a:rPr lang="en-US" baseline="30000" dirty="0"/>
              <a:t>th</a:t>
            </a:r>
            <a:r>
              <a:rPr lang="en-US" dirty="0"/>
              <a:t> to the 20</a:t>
            </a:r>
            <a:r>
              <a:rPr lang="en-US" baseline="30000" dirty="0"/>
              <a:t>th</a:t>
            </a:r>
            <a:r>
              <a:rPr lang="en-US" dirty="0"/>
              <a:t> Century</a:t>
            </a:r>
            <a:endParaRPr lang="en-GB" dirty="0"/>
          </a:p>
          <a:p>
            <a:r>
              <a:rPr lang="en-GB" dirty="0"/>
              <a:t>Coal was known as ‘black gold’</a:t>
            </a:r>
          </a:p>
          <a:p>
            <a:r>
              <a:rPr lang="en-GB" dirty="0"/>
              <a:t>By 1913 Cardiff exported 25 million tons of coal and had 271,000 men working in the mines</a:t>
            </a:r>
          </a:p>
          <a:p>
            <a:r>
              <a:rPr lang="en-GB" dirty="0"/>
              <a:t>In North Wales there was an equally large Slate mines</a:t>
            </a:r>
          </a:p>
          <a:p>
            <a:r>
              <a:rPr lang="en-GB" dirty="0"/>
              <a:t>However, mining was dangerous and men and boys particularly suffered in poor conditions</a:t>
            </a:r>
          </a:p>
          <a:p>
            <a:r>
              <a:rPr lang="en-GB" dirty="0"/>
              <a:t>Slippage and collapse of mines was common </a:t>
            </a:r>
          </a:p>
          <a:p>
            <a:r>
              <a:rPr lang="en-GB" dirty="0"/>
              <a:t>The use of explosions in deep shafts led to accidents </a:t>
            </a:r>
          </a:p>
          <a:p>
            <a:r>
              <a:rPr lang="en-GB" dirty="0"/>
              <a:t>Between 1851 and 1920 there were 48 disasters in South Wales, leading to 3000 deaths</a:t>
            </a:r>
          </a:p>
          <a:p>
            <a:r>
              <a:rPr lang="en-GB" dirty="0"/>
              <a:t>Mines threatened not just workers but whole communities</a:t>
            </a:r>
          </a:p>
          <a:p>
            <a:endParaRPr lang="en-US" dirty="0"/>
          </a:p>
        </p:txBody>
      </p:sp>
      <p:pic>
        <p:nvPicPr>
          <p:cNvPr id="3074" name="Picture 2" descr="The last generations of miners in Wales are captured in these poignant  photos - Wales Online">
            <a:extLst>
              <a:ext uri="{FF2B5EF4-FFF2-40B4-BE49-F238E27FC236}">
                <a16:creationId xmlns:a16="http://schemas.microsoft.com/office/drawing/2014/main" id="{40B78E17-6C64-81EE-099E-38A5AF34F9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8423" y="475488"/>
            <a:ext cx="3685163" cy="24507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179F867B-877D-3AD1-93B1-B0CA2630DE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8422" y="3429000"/>
            <a:ext cx="3685163" cy="2997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299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FBE97-22A4-2871-BF8C-B8DC91662161}"/>
              </a:ext>
            </a:extLst>
          </p:cNvPr>
          <p:cNvSpPr>
            <a:spLocks noGrp="1"/>
          </p:cNvSpPr>
          <p:nvPr>
            <p:ph type="title"/>
          </p:nvPr>
        </p:nvSpPr>
        <p:spPr>
          <a:xfrm>
            <a:off x="598086" y="126557"/>
            <a:ext cx="8596668" cy="1320800"/>
          </a:xfrm>
        </p:spPr>
        <p:txBody>
          <a:bodyPr/>
          <a:lstStyle/>
          <a:p>
            <a:r>
              <a:rPr lang="en-US" dirty="0"/>
              <a:t>The Six Bells Colliery Disaster </a:t>
            </a:r>
            <a:endParaRPr lang="en-GB" dirty="0"/>
          </a:p>
        </p:txBody>
      </p:sp>
      <p:sp>
        <p:nvSpPr>
          <p:cNvPr id="3" name="Content Placeholder 2">
            <a:extLst>
              <a:ext uri="{FF2B5EF4-FFF2-40B4-BE49-F238E27FC236}">
                <a16:creationId xmlns:a16="http://schemas.microsoft.com/office/drawing/2014/main" id="{C47370EC-7F6F-DDC5-7308-3E3759F6EC65}"/>
              </a:ext>
            </a:extLst>
          </p:cNvPr>
          <p:cNvSpPr>
            <a:spLocks noGrp="1"/>
          </p:cNvSpPr>
          <p:nvPr>
            <p:ph idx="1"/>
          </p:nvPr>
        </p:nvSpPr>
        <p:spPr>
          <a:xfrm>
            <a:off x="567606" y="1056257"/>
            <a:ext cx="7771722" cy="3042347"/>
          </a:xfrm>
        </p:spPr>
        <p:txBody>
          <a:bodyPr>
            <a:normAutofit fontScale="92500" lnSpcReduction="20000"/>
          </a:bodyPr>
          <a:lstStyle/>
          <a:p>
            <a:r>
              <a:rPr lang="en-US" dirty="0"/>
              <a:t>On the 28</a:t>
            </a:r>
            <a:r>
              <a:rPr lang="en-US" baseline="30000" dirty="0"/>
              <a:t>th</a:t>
            </a:r>
            <a:r>
              <a:rPr lang="en-US" dirty="0"/>
              <a:t> June 1960 at 10:45 an explosion in the Old Coal Seam</a:t>
            </a:r>
          </a:p>
          <a:p>
            <a:r>
              <a:rPr lang="en-US" dirty="0"/>
              <a:t>It was caused by firedamp – which is methane and carbon monoxide released by the ground when mining </a:t>
            </a:r>
          </a:p>
          <a:p>
            <a:r>
              <a:rPr lang="en-US" dirty="0"/>
              <a:t>The carbon monoxide spread throughout the mines making workers fall unconscious</a:t>
            </a:r>
          </a:p>
          <a:p>
            <a:r>
              <a:rPr lang="en-US" dirty="0"/>
              <a:t>A piece of falling stone supposedly hit some metal lighting a spark which caused a fire</a:t>
            </a:r>
          </a:p>
          <a:p>
            <a:r>
              <a:rPr lang="en-US" dirty="0"/>
              <a:t>The coal dust in the mine caught alight causing the explosion </a:t>
            </a:r>
          </a:p>
          <a:p>
            <a:r>
              <a:rPr lang="en-US" dirty="0"/>
              <a:t>The explosion killed 45 men </a:t>
            </a:r>
          </a:p>
          <a:p>
            <a:r>
              <a:rPr lang="en-US" dirty="0"/>
              <a:t>Families had to wait outside the mine to hear if their loved ones has died</a:t>
            </a:r>
          </a:p>
        </p:txBody>
      </p:sp>
      <p:pic>
        <p:nvPicPr>
          <p:cNvPr id="2050" name="Picture 2">
            <a:extLst>
              <a:ext uri="{FF2B5EF4-FFF2-40B4-BE49-F238E27FC236}">
                <a16:creationId xmlns:a16="http://schemas.microsoft.com/office/drawing/2014/main" id="{564272E9-81D3-8662-B32E-90A15F8455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9328" y="3707503"/>
            <a:ext cx="3593402" cy="28455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56BBE6D-4B01-5919-CA5C-009473ED56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9328" y="384910"/>
            <a:ext cx="3593402" cy="2962366"/>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CFD5043F-AD78-652D-6EC1-F78F8A7DF5FA}"/>
              </a:ext>
            </a:extLst>
          </p:cNvPr>
          <p:cNvSpPr txBox="1">
            <a:spLocks/>
          </p:cNvSpPr>
          <p:nvPr/>
        </p:nvSpPr>
        <p:spPr>
          <a:xfrm>
            <a:off x="598086" y="4450523"/>
            <a:ext cx="7448634" cy="237744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en-US" dirty="0"/>
          </a:p>
        </p:txBody>
      </p:sp>
      <p:sp>
        <p:nvSpPr>
          <p:cNvPr id="5" name="TextBox 4">
            <a:extLst>
              <a:ext uri="{FF2B5EF4-FFF2-40B4-BE49-F238E27FC236}">
                <a16:creationId xmlns:a16="http://schemas.microsoft.com/office/drawing/2014/main" id="{2E2D7248-418F-6979-E2EF-98F58D3FA535}"/>
              </a:ext>
            </a:extLst>
          </p:cNvPr>
          <p:cNvSpPr txBox="1"/>
          <p:nvPr/>
        </p:nvSpPr>
        <p:spPr>
          <a:xfrm>
            <a:off x="567606" y="4310144"/>
            <a:ext cx="7479114" cy="2031325"/>
          </a:xfrm>
          <a:prstGeom prst="rect">
            <a:avLst/>
          </a:prstGeom>
          <a:noFill/>
        </p:spPr>
        <p:txBody>
          <a:bodyPr wrap="square" rtlCol="0">
            <a:spAutoFit/>
          </a:bodyPr>
          <a:lstStyle/>
          <a:p>
            <a:r>
              <a:rPr lang="en-US" dirty="0">
                <a:latin typeface="Ink Free" panose="03080402000500000000" pitchFamily="66" charset="0"/>
                <a:cs typeface="Arabic Typesetting" panose="020B0604020202020204" pitchFamily="66" charset="-78"/>
              </a:rPr>
              <a:t>“We were underground working a separate section so we didn’t have a clue what had happened. They just told us there had been an accident and we had to leave straight away. When we got out it was like something from a film. My Mother and Father were already there waiting, and when they saw me they just screamed and started to cry. Other’s weren’t so lick, and as we left we saw rescuers getting ready to go down for them.” Tony Williams (16 years old)</a:t>
            </a:r>
            <a:endParaRPr lang="en-GB" dirty="0">
              <a:latin typeface="Ink Free" panose="03080402000500000000" pitchFamily="66" charset="0"/>
              <a:cs typeface="Arabic Typesetting" panose="020B0604020202020204" pitchFamily="66" charset="-78"/>
            </a:endParaRPr>
          </a:p>
        </p:txBody>
      </p:sp>
    </p:spTree>
    <p:extLst>
      <p:ext uri="{BB962C8B-B14F-4D97-AF65-F5344CB8AC3E}">
        <p14:creationId xmlns:p14="http://schemas.microsoft.com/office/powerpoint/2010/main" val="577622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D852-FF44-E688-A025-BFF4AEFB7555}"/>
              </a:ext>
            </a:extLst>
          </p:cNvPr>
          <p:cNvSpPr>
            <a:spLocks noGrp="1"/>
          </p:cNvSpPr>
          <p:nvPr>
            <p:ph type="title"/>
          </p:nvPr>
        </p:nvSpPr>
        <p:spPr>
          <a:xfrm>
            <a:off x="659046" y="167813"/>
            <a:ext cx="8596668" cy="1320800"/>
          </a:xfrm>
        </p:spPr>
        <p:txBody>
          <a:bodyPr/>
          <a:lstStyle/>
          <a:p>
            <a:r>
              <a:rPr lang="en-US" dirty="0"/>
              <a:t>The Aberfan Disaster </a:t>
            </a:r>
            <a:endParaRPr lang="en-GB" dirty="0"/>
          </a:p>
        </p:txBody>
      </p:sp>
      <p:sp>
        <p:nvSpPr>
          <p:cNvPr id="3" name="Content Placeholder 2">
            <a:extLst>
              <a:ext uri="{FF2B5EF4-FFF2-40B4-BE49-F238E27FC236}">
                <a16:creationId xmlns:a16="http://schemas.microsoft.com/office/drawing/2014/main" id="{A403133E-70D9-720F-43A6-FF2CFFD0225A}"/>
              </a:ext>
            </a:extLst>
          </p:cNvPr>
          <p:cNvSpPr>
            <a:spLocks noGrp="1"/>
          </p:cNvSpPr>
          <p:nvPr>
            <p:ph idx="1"/>
          </p:nvPr>
        </p:nvSpPr>
        <p:spPr>
          <a:xfrm>
            <a:off x="410418" y="955761"/>
            <a:ext cx="8902530" cy="5902239"/>
          </a:xfrm>
        </p:spPr>
        <p:txBody>
          <a:bodyPr>
            <a:normAutofit fontScale="77500" lnSpcReduction="20000"/>
          </a:bodyPr>
          <a:lstStyle/>
          <a:p>
            <a:r>
              <a:rPr lang="en-US" dirty="0"/>
              <a:t>A Coal tip had been created on a mountain slope above the Welsh village of Aberfan, near Merthyr Tydfil.</a:t>
            </a:r>
          </a:p>
          <a:p>
            <a:r>
              <a:rPr lang="en-US" dirty="0"/>
              <a:t>It has been built over a natural spring </a:t>
            </a:r>
          </a:p>
          <a:p>
            <a:r>
              <a:rPr lang="en-US" dirty="0"/>
              <a:t>During the first three weeks of October there were very heavy rains</a:t>
            </a:r>
          </a:p>
          <a:p>
            <a:r>
              <a:rPr lang="en-US" dirty="0"/>
              <a:t>All the water went to the tip turning it to liquid</a:t>
            </a:r>
          </a:p>
          <a:p>
            <a:r>
              <a:rPr lang="en-US" dirty="0"/>
              <a:t>On 25</a:t>
            </a:r>
            <a:r>
              <a:rPr lang="en-US" baseline="30000" dirty="0"/>
              <a:t>th</a:t>
            </a:r>
            <a:r>
              <a:rPr lang="en-US" dirty="0"/>
              <a:t> October 1966, part of the coal tip started sliding down and covered the railway to the tip</a:t>
            </a:r>
          </a:p>
          <a:p>
            <a:r>
              <a:rPr lang="en-US" dirty="0"/>
              <a:t>At 9.00am Pantglas Junior school was directly under the tip, and the children had just arrived at school on the last day before half-term. The teachers were taking register.</a:t>
            </a:r>
          </a:p>
          <a:p>
            <a:r>
              <a:rPr lang="en-US" dirty="0"/>
              <a:t>At 9.15 am the tip collapsed and flowed downhill destroying two farms and killing the occupants</a:t>
            </a:r>
          </a:p>
          <a:p>
            <a:r>
              <a:rPr lang="en-US" dirty="0"/>
              <a:t>The avalanche struck the school, destroying classrooms and filling classroom with thick mud, sludge and rubble.109 children between 7 and 10, and 5 teachers were killed</a:t>
            </a:r>
          </a:p>
          <a:p>
            <a:r>
              <a:rPr lang="en-GB" dirty="0"/>
              <a:t>The Secondary school was also damaged, 18 surrounding houses were destroyed.</a:t>
            </a:r>
          </a:p>
          <a:p>
            <a:pPr marL="0" indent="0">
              <a:buNone/>
            </a:pPr>
            <a:r>
              <a:rPr lang="en-GB" sz="2100" dirty="0"/>
              <a:t>The Inquiry found: </a:t>
            </a:r>
          </a:p>
          <a:p>
            <a:pPr marL="0" indent="0">
              <a:buNone/>
            </a:pPr>
            <a:r>
              <a:rPr lang="en-GB" sz="2100" dirty="0">
                <a:latin typeface="Ink Free" panose="03080402000500000000" pitchFamily="66" charset="0"/>
              </a:rPr>
              <a:t>“that the Aberfan disaster could and should have been prevented […] </a:t>
            </a:r>
            <a:r>
              <a:rPr lang="en-US" sz="2100" dirty="0">
                <a:latin typeface="Ink Free" panose="03080402000500000000" pitchFamily="66" charset="0"/>
              </a:rPr>
              <a:t>the Report which follows tells not of wickedness but of ignorance, ineptitude and a failure in communications. Ignorance on the part of those charged at all levels with the siting, control and daily management of tips; bungling ineptitude on the part of those who had the duty of supervising and directing them; and failure on the part of those having knowledge of the factors which affect tip safety to communicate that knowledge and to see that it was applied.”</a:t>
            </a:r>
          </a:p>
          <a:p>
            <a:pPr marL="0" indent="0">
              <a:buNone/>
            </a:pPr>
            <a:r>
              <a:rPr lang="en-US" sz="2100" dirty="0"/>
              <a:t>One of the surviving students said: </a:t>
            </a:r>
          </a:p>
          <a:p>
            <a:pPr marL="0" indent="0">
              <a:buNone/>
            </a:pPr>
            <a:r>
              <a:rPr lang="en-US" sz="2100" dirty="0">
                <a:latin typeface="Ink Free" panose="03080402000500000000" pitchFamily="66" charset="0"/>
              </a:rPr>
              <a:t>“</a:t>
            </a:r>
            <a:r>
              <a:rPr lang="en-US" sz="2100" dirty="0">
                <a:latin typeface="Ink Free" panose="03080402000500000000" pitchFamily="66" charset="0"/>
                <a:cs typeface="Aldhabi" panose="020B0604020202020204" pitchFamily="2" charset="-78"/>
              </a:rPr>
              <a:t>There was none of the discipline we used to have [...] We didn’t go out to play for a long time because those who’d lost their own children couldn’t bear to see us. We all know what they were feeling and we felt guilty about being alive.”</a:t>
            </a:r>
          </a:p>
          <a:p>
            <a:pPr marL="0" indent="0">
              <a:buNone/>
            </a:pPr>
            <a:endParaRPr lang="en-GB" dirty="0"/>
          </a:p>
          <a:p>
            <a:pPr marL="0" indent="0">
              <a:buNone/>
            </a:pPr>
            <a:endParaRPr lang="en-GB" dirty="0"/>
          </a:p>
        </p:txBody>
      </p:sp>
      <p:pic>
        <p:nvPicPr>
          <p:cNvPr id="4098" name="Picture 2">
            <a:extLst>
              <a:ext uri="{FF2B5EF4-FFF2-40B4-BE49-F238E27FC236}">
                <a16:creationId xmlns:a16="http://schemas.microsoft.com/office/drawing/2014/main" id="{BE7A4499-E0AC-305F-692A-E285D37620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7568" y="428625"/>
            <a:ext cx="2286000" cy="32575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D6AFACA6-A157-D878-0AFD-99B408AC54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41003" y="4096512"/>
            <a:ext cx="2242565" cy="2194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481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4CB44-12FE-4A85-4444-1FB1C1FD9349}"/>
              </a:ext>
            </a:extLst>
          </p:cNvPr>
          <p:cNvSpPr>
            <a:spLocks noGrp="1"/>
          </p:cNvSpPr>
          <p:nvPr>
            <p:ph type="title"/>
          </p:nvPr>
        </p:nvSpPr>
        <p:spPr>
          <a:xfrm>
            <a:off x="1124806" y="373803"/>
            <a:ext cx="8596668" cy="1320800"/>
          </a:xfrm>
        </p:spPr>
        <p:txBody>
          <a:bodyPr/>
          <a:lstStyle/>
          <a:p>
            <a:pPr algn="ctr"/>
            <a:r>
              <a:rPr lang="en-US" dirty="0"/>
              <a:t>Community in Wales</a:t>
            </a:r>
            <a:endParaRPr lang="en-GB" dirty="0"/>
          </a:p>
        </p:txBody>
      </p:sp>
      <p:sp>
        <p:nvSpPr>
          <p:cNvPr id="3" name="Content Placeholder 2">
            <a:extLst>
              <a:ext uri="{FF2B5EF4-FFF2-40B4-BE49-F238E27FC236}">
                <a16:creationId xmlns:a16="http://schemas.microsoft.com/office/drawing/2014/main" id="{C746C116-2E14-92E0-7B0E-0DD2D1A2906A}"/>
              </a:ext>
            </a:extLst>
          </p:cNvPr>
          <p:cNvSpPr>
            <a:spLocks noGrp="1"/>
          </p:cNvSpPr>
          <p:nvPr>
            <p:ph idx="1"/>
          </p:nvPr>
        </p:nvSpPr>
        <p:spPr>
          <a:xfrm>
            <a:off x="688889" y="1488613"/>
            <a:ext cx="7302967" cy="4601636"/>
          </a:xfrm>
        </p:spPr>
        <p:txBody>
          <a:bodyPr>
            <a:normAutofit fontScale="92500" lnSpcReduction="10000"/>
          </a:bodyPr>
          <a:lstStyle/>
          <a:p>
            <a:r>
              <a:rPr lang="en-US" dirty="0"/>
              <a:t>Communities in Wales were strong</a:t>
            </a:r>
          </a:p>
          <a:p>
            <a:r>
              <a:rPr lang="en-US" dirty="0"/>
              <a:t>Centered around the Local Chapels (religion), Women and Children’s Groups and around workers Unions</a:t>
            </a:r>
          </a:p>
          <a:p>
            <a:r>
              <a:rPr lang="en-US" dirty="0"/>
              <a:t>Co-operatives were set up so that local people had access to good quality food at reasonable prices</a:t>
            </a:r>
          </a:p>
          <a:p>
            <a:r>
              <a:rPr lang="en-US" dirty="0"/>
              <a:t>The Women’s Co-operative Guild was set up in Britain in 1883 by two women from Aberdare</a:t>
            </a:r>
          </a:p>
          <a:p>
            <a:r>
              <a:rPr lang="en-US" dirty="0"/>
              <a:t>There was limited healthcare for those who were injured in mines or industry or those who had died</a:t>
            </a:r>
          </a:p>
          <a:p>
            <a:r>
              <a:rPr lang="en-US" dirty="0"/>
              <a:t>Communities set up Friendly Societies where everyone contributed money for those who were injured</a:t>
            </a:r>
          </a:p>
          <a:p>
            <a:r>
              <a:rPr lang="en-US" dirty="0"/>
              <a:t>These societies operated hospitals, care homes and employed family doctors for the benefit of the whole community</a:t>
            </a:r>
          </a:p>
          <a:p>
            <a:r>
              <a:rPr lang="en-US" dirty="0"/>
              <a:t>Aneurin Bevan used this model to make the NHS when Labour came into power in 1946</a:t>
            </a:r>
          </a:p>
          <a:p>
            <a:endParaRPr lang="en-US" dirty="0"/>
          </a:p>
        </p:txBody>
      </p:sp>
      <p:pic>
        <p:nvPicPr>
          <p:cNvPr id="1026" name="Picture 2">
            <a:extLst>
              <a:ext uri="{FF2B5EF4-FFF2-40B4-BE49-F238E27FC236}">
                <a16:creationId xmlns:a16="http://schemas.microsoft.com/office/drawing/2014/main" id="{BAB7E9E5-70CE-C5C1-21CF-B229CDF22A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8842" y="1034202"/>
            <a:ext cx="3924346" cy="22080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573BE73-B893-A065-F6D4-12F36A3BDC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7440" y="4087368"/>
            <a:ext cx="3924348" cy="2208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018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68B8-1146-E915-5DD1-A41A984DD3C9}"/>
              </a:ext>
            </a:extLst>
          </p:cNvPr>
          <p:cNvSpPr>
            <a:spLocks noGrp="1"/>
          </p:cNvSpPr>
          <p:nvPr>
            <p:ph type="title"/>
          </p:nvPr>
        </p:nvSpPr>
        <p:spPr>
          <a:xfrm>
            <a:off x="677334" y="271272"/>
            <a:ext cx="8596668" cy="1320800"/>
          </a:xfrm>
        </p:spPr>
        <p:txBody>
          <a:bodyPr/>
          <a:lstStyle/>
          <a:p>
            <a:r>
              <a:rPr lang="en-US" dirty="0"/>
              <a:t>Unemployment and Poverty</a:t>
            </a:r>
            <a:endParaRPr lang="en-GB" dirty="0"/>
          </a:p>
        </p:txBody>
      </p:sp>
      <p:sp>
        <p:nvSpPr>
          <p:cNvPr id="3" name="Content Placeholder 2">
            <a:extLst>
              <a:ext uri="{FF2B5EF4-FFF2-40B4-BE49-F238E27FC236}">
                <a16:creationId xmlns:a16="http://schemas.microsoft.com/office/drawing/2014/main" id="{4C72C68A-9C5D-BD46-8BEA-484265C9D21C}"/>
              </a:ext>
            </a:extLst>
          </p:cNvPr>
          <p:cNvSpPr>
            <a:spLocks noGrp="1"/>
          </p:cNvSpPr>
          <p:nvPr>
            <p:ph idx="1"/>
          </p:nvPr>
        </p:nvSpPr>
        <p:spPr>
          <a:xfrm>
            <a:off x="677334" y="1113709"/>
            <a:ext cx="6829890" cy="5168219"/>
          </a:xfrm>
        </p:spPr>
        <p:txBody>
          <a:bodyPr>
            <a:normAutofit fontScale="92500" lnSpcReduction="20000"/>
          </a:bodyPr>
          <a:lstStyle/>
          <a:p>
            <a:r>
              <a:rPr lang="en-US" dirty="0"/>
              <a:t>By the 1960’s and the rise of the oil industry mines and collieries began to close. </a:t>
            </a:r>
          </a:p>
          <a:p>
            <a:r>
              <a:rPr lang="en-US" dirty="0"/>
              <a:t>Between 1960 and 1965, 35 Collieries closed leading to a loss of 15’000 jobs</a:t>
            </a:r>
          </a:p>
          <a:p>
            <a:r>
              <a:rPr lang="en-US" dirty="0"/>
              <a:t>By the 1970, the number of Collieries in south Wales had fallen from 121 to 52, leading to 50’000 job losses in South Wales Alone</a:t>
            </a:r>
          </a:p>
          <a:p>
            <a:r>
              <a:rPr lang="en-US" dirty="0"/>
              <a:t>This made whole communities unemployed</a:t>
            </a:r>
            <a:r>
              <a:rPr lang="en-GB" dirty="0"/>
              <a:t> and placed people into poverty</a:t>
            </a:r>
          </a:p>
          <a:p>
            <a:r>
              <a:rPr lang="en-GB" dirty="0"/>
              <a:t>Miners regularly went on strike in the 1970’s to keep their jobs. This lead to electricity cuts, a state of emergency called and  3-day working week</a:t>
            </a:r>
          </a:p>
          <a:p>
            <a:r>
              <a:rPr lang="en-GB" dirty="0"/>
              <a:t>There was a further recession in the 1980’s which let to further lay-offs</a:t>
            </a:r>
          </a:p>
          <a:p>
            <a:r>
              <a:rPr lang="en-GB" dirty="0"/>
              <a:t>People could not afford good quality food </a:t>
            </a:r>
          </a:p>
          <a:p>
            <a:r>
              <a:rPr lang="en-GB" dirty="0"/>
              <a:t>Housing quality was poor</a:t>
            </a:r>
          </a:p>
          <a:p>
            <a:r>
              <a:rPr lang="en-GB" dirty="0"/>
              <a:t>People’s mental and physical health got worse when they could not find work</a:t>
            </a:r>
          </a:p>
        </p:txBody>
      </p:sp>
      <p:pic>
        <p:nvPicPr>
          <p:cNvPr id="1026" name="Picture 2" descr="When coal was king in the Welsh valleys of the Rhondda">
            <a:extLst>
              <a:ext uri="{FF2B5EF4-FFF2-40B4-BE49-F238E27FC236}">
                <a16:creationId xmlns:a16="http://schemas.microsoft.com/office/drawing/2014/main" id="{A2DCCF27-B183-C4A0-6196-BA0C93D59B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8575" y="3401522"/>
            <a:ext cx="4034142" cy="31852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363D288-00AA-363B-3F5F-6F27697CA9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6355" y="630935"/>
            <a:ext cx="4206362" cy="236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520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6E03CEFF-5AF0-92A3-E8E4-5D6E8DFE3FB5}"/>
              </a:ext>
            </a:extLst>
          </p:cNvPr>
          <p:cNvGraphicFramePr>
            <a:graphicFrameLocks noChangeAspect="1"/>
          </p:cNvGraphicFramePr>
          <p:nvPr>
            <p:extLst>
              <p:ext uri="{D42A27DB-BD31-4B8C-83A1-F6EECF244321}">
                <p14:modId xmlns:p14="http://schemas.microsoft.com/office/powerpoint/2010/main" val="3927893064"/>
              </p:ext>
            </p:extLst>
          </p:nvPr>
        </p:nvGraphicFramePr>
        <p:xfrm>
          <a:off x="1627632" y="867385"/>
          <a:ext cx="7539228" cy="4834408"/>
        </p:xfrm>
        <a:graphic>
          <a:graphicData uri="http://schemas.openxmlformats.org/presentationml/2006/ole">
            <mc:AlternateContent xmlns:mc="http://schemas.openxmlformats.org/markup-compatibility/2006">
              <mc:Choice xmlns:v="urn:schemas-microsoft-com:vml" Requires="v">
                <p:oleObj name="Bitmap Image" r:id="rId3" imgW="5867280" imgH="3762360" progId="PBrush">
                  <p:embed/>
                </p:oleObj>
              </mc:Choice>
              <mc:Fallback>
                <p:oleObj name="Bitmap Image" r:id="rId3" imgW="5867280" imgH="3762360" progId="PBrush">
                  <p:embed/>
                  <p:pic>
                    <p:nvPicPr>
                      <p:cNvPr id="4" name="Object 3">
                        <a:extLst>
                          <a:ext uri="{FF2B5EF4-FFF2-40B4-BE49-F238E27FC236}">
                            <a16:creationId xmlns:a16="http://schemas.microsoft.com/office/drawing/2014/main" id="{6E03CEFF-5AF0-92A3-E8E4-5D6E8DFE3FB5}"/>
                          </a:ext>
                        </a:extLst>
                      </p:cNvPr>
                      <p:cNvPicPr/>
                      <p:nvPr/>
                    </p:nvPicPr>
                    <p:blipFill>
                      <a:blip r:embed="rId4"/>
                      <a:stretch>
                        <a:fillRect/>
                      </a:stretch>
                    </p:blipFill>
                    <p:spPr>
                      <a:xfrm>
                        <a:off x="1627632" y="867385"/>
                        <a:ext cx="7539228" cy="4834408"/>
                      </a:xfrm>
                      <a:prstGeom prst="rect">
                        <a:avLst/>
                      </a:prstGeom>
                    </p:spPr>
                  </p:pic>
                </p:oleObj>
              </mc:Fallback>
            </mc:AlternateContent>
          </a:graphicData>
        </a:graphic>
      </p:graphicFrame>
    </p:spTree>
    <p:extLst>
      <p:ext uri="{BB962C8B-B14F-4D97-AF65-F5344CB8AC3E}">
        <p14:creationId xmlns:p14="http://schemas.microsoft.com/office/powerpoint/2010/main" val="1712410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44219-AD5E-7B0B-A311-73A7999D1EA4}"/>
              </a:ext>
            </a:extLst>
          </p:cNvPr>
          <p:cNvSpPr>
            <a:spLocks noGrp="1"/>
          </p:cNvSpPr>
          <p:nvPr>
            <p:ph type="title"/>
          </p:nvPr>
        </p:nvSpPr>
        <p:spPr/>
        <p:txBody>
          <a:bodyPr/>
          <a:lstStyle/>
          <a:p>
            <a:r>
              <a:rPr lang="en-US" dirty="0"/>
              <a:t>Inequality </a:t>
            </a:r>
            <a:endParaRPr lang="en-GB" dirty="0"/>
          </a:p>
        </p:txBody>
      </p:sp>
      <p:sp>
        <p:nvSpPr>
          <p:cNvPr id="3" name="Content Placeholder 2">
            <a:extLst>
              <a:ext uri="{FF2B5EF4-FFF2-40B4-BE49-F238E27FC236}">
                <a16:creationId xmlns:a16="http://schemas.microsoft.com/office/drawing/2014/main" id="{A0F9ADF3-7E4A-AC69-160D-60723D3E5908}"/>
              </a:ext>
            </a:extLst>
          </p:cNvPr>
          <p:cNvSpPr>
            <a:spLocks noGrp="1"/>
          </p:cNvSpPr>
          <p:nvPr>
            <p:ph idx="1"/>
          </p:nvPr>
        </p:nvSpPr>
        <p:spPr>
          <a:xfrm>
            <a:off x="677334" y="1488613"/>
            <a:ext cx="8596668" cy="3880773"/>
          </a:xfrm>
        </p:spPr>
        <p:txBody>
          <a:bodyPr>
            <a:normAutofit fontScale="77500" lnSpcReduction="20000"/>
          </a:bodyPr>
          <a:lstStyle/>
          <a:p>
            <a:r>
              <a:rPr lang="en-US" dirty="0"/>
              <a:t>Professor Sir Douglas Black undertook and investigation on health in the UK</a:t>
            </a:r>
          </a:p>
          <a:p>
            <a:r>
              <a:rPr lang="en-US" dirty="0"/>
              <a:t>He found that there was great inequality between health in England and Wales</a:t>
            </a:r>
          </a:p>
          <a:p>
            <a:pPr>
              <a:buFont typeface="Wingdings" panose="05000000000000000000" pitchFamily="2" charset="2"/>
              <a:buChar char="v"/>
            </a:pPr>
            <a:r>
              <a:rPr lang="en-US" dirty="0"/>
              <a:t>If you were poor you were twice as likely to die within your first month of life</a:t>
            </a:r>
          </a:p>
          <a:p>
            <a:pPr>
              <a:buFont typeface="Wingdings" panose="05000000000000000000" pitchFamily="2" charset="2"/>
              <a:buChar char="v"/>
            </a:pPr>
            <a:r>
              <a:rPr lang="en-US" dirty="0"/>
              <a:t>In 1971 the death rate for an unskilled man was twice that of a professional women </a:t>
            </a:r>
          </a:p>
          <a:p>
            <a:pPr>
              <a:buFont typeface="Wingdings" panose="05000000000000000000" pitchFamily="2" charset="2"/>
              <a:buChar char="v"/>
            </a:pPr>
            <a:r>
              <a:rPr lang="en-US" dirty="0"/>
              <a:t>Poor people were 10 times more likely to die of Tuberculosis</a:t>
            </a:r>
          </a:p>
          <a:p>
            <a:pPr>
              <a:buFont typeface="Wingdings" panose="05000000000000000000" pitchFamily="2" charset="2"/>
              <a:buChar char="v"/>
            </a:pPr>
            <a:r>
              <a:rPr lang="en-US" dirty="0"/>
              <a:t>Poor people were 5 times more likely to die of Bronchitis </a:t>
            </a:r>
          </a:p>
          <a:p>
            <a:pPr>
              <a:buFont typeface="Wingdings" panose="05000000000000000000" pitchFamily="2" charset="2"/>
              <a:buChar char="v"/>
            </a:pPr>
            <a:r>
              <a:rPr lang="en-US" dirty="0"/>
              <a:t>Poor people were 5 times more likely to die of lung cancer and 3 times as likely to die of stomach cancer</a:t>
            </a:r>
          </a:p>
          <a:p>
            <a:pPr>
              <a:buFont typeface="Wingdings" panose="05000000000000000000" pitchFamily="2" charset="2"/>
              <a:buChar char="v"/>
            </a:pPr>
            <a:r>
              <a:rPr lang="en-US" dirty="0"/>
              <a:t>If you were poor you were twice as likely to have long-term illness</a:t>
            </a:r>
          </a:p>
          <a:p>
            <a:pPr>
              <a:buFont typeface="Wingdings" panose="05000000000000000000" pitchFamily="2" charset="2"/>
              <a:buChar char="v"/>
            </a:pPr>
            <a:r>
              <a:rPr lang="en-US" dirty="0"/>
              <a:t>If you were a poor married women you were 21 times more likely to have a long-term illness</a:t>
            </a:r>
          </a:p>
          <a:p>
            <a:r>
              <a:rPr lang="en-US" dirty="0"/>
              <a:t>There was no preventative health services for the working class in Wales</a:t>
            </a:r>
          </a:p>
          <a:p>
            <a:r>
              <a:rPr lang="en-US" dirty="0"/>
              <a:t>They concluded that “Poverty remains the chief cause of disease, and it is a factor which is beyond the immediate control of medicine.”</a:t>
            </a:r>
          </a:p>
          <a:p>
            <a:r>
              <a:rPr lang="en-US" dirty="0"/>
              <a:t>HOWEVER, the report was ignored by the Conservative Government </a:t>
            </a:r>
          </a:p>
        </p:txBody>
      </p:sp>
    </p:spTree>
    <p:extLst>
      <p:ext uri="{BB962C8B-B14F-4D97-AF65-F5344CB8AC3E}">
        <p14:creationId xmlns:p14="http://schemas.microsoft.com/office/powerpoint/2010/main" val="3337012706"/>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A468EB-72CC-4986-869A-0BDCD1347C29}"/>
</file>

<file path=customXml/itemProps2.xml><?xml version="1.0" encoding="utf-8"?>
<ds:datastoreItem xmlns:ds="http://schemas.openxmlformats.org/officeDocument/2006/customXml" ds:itemID="{B0248A9A-540F-4777-917C-D9810E000868}"/>
</file>

<file path=customXml/itemProps3.xml><?xml version="1.0" encoding="utf-8"?>
<ds:datastoreItem xmlns:ds="http://schemas.openxmlformats.org/officeDocument/2006/customXml" ds:itemID="{3BAB547F-0BBD-4260-A5F0-D58D6603246C}"/>
</file>

<file path=docProps/app.xml><?xml version="1.0" encoding="utf-8"?>
<Properties xmlns="http://schemas.openxmlformats.org/officeDocument/2006/extended-properties" xmlns:vt="http://schemas.openxmlformats.org/officeDocument/2006/docPropsVTypes">
  <Template>Facet</Template>
  <TotalTime>0</TotalTime>
  <Words>2716</Words>
  <Application>Microsoft Office PowerPoint</Application>
  <PresentationFormat>Widescreen</PresentationFormat>
  <Paragraphs>168</Paragraphs>
  <Slides>17</Slides>
  <Notes>11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6" baseType="lpstr">
      <vt:lpstr>Arial</vt:lpstr>
      <vt:lpstr>Calibri</vt:lpstr>
      <vt:lpstr>Ink Free</vt:lpstr>
      <vt:lpstr>Noto Sans</vt:lpstr>
      <vt:lpstr>Trebuchet MS</vt:lpstr>
      <vt:lpstr>Wingdings</vt:lpstr>
      <vt:lpstr>Wingdings 3</vt:lpstr>
      <vt:lpstr>Facet</vt:lpstr>
      <vt:lpstr>Bitmap Image</vt:lpstr>
      <vt:lpstr>Lesson 3: Health and the  movement towards devolution in Wales</vt:lpstr>
      <vt:lpstr>Aims </vt:lpstr>
      <vt:lpstr>Mining in Wales </vt:lpstr>
      <vt:lpstr>The Six Bells Colliery Disaster </vt:lpstr>
      <vt:lpstr>The Aberfan Disaster </vt:lpstr>
      <vt:lpstr>Community in Wales</vt:lpstr>
      <vt:lpstr>Unemployment and Poverty</vt:lpstr>
      <vt:lpstr>PowerPoint Presentation</vt:lpstr>
      <vt:lpstr>Inequality </vt:lpstr>
      <vt:lpstr>PowerPoint Presentation</vt:lpstr>
      <vt:lpstr>Unions and Politics</vt:lpstr>
      <vt:lpstr>The Start of Devolution </vt:lpstr>
      <vt:lpstr>The Winter of Discontent </vt:lpstr>
      <vt:lpstr>The 1979 Referendum on Devolution </vt:lpstr>
      <vt:lpstr>Miners Strikes</vt:lpstr>
      <vt:lpstr>Effect of the Strike on Health </vt:lpstr>
      <vt:lpstr> Why do historical health problems continue?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Contemporary Health in Wales</dc:title>
  <dc:creator>Matthew Watkins</dc:creator>
  <cp:lastModifiedBy>Matthew Watkins</cp:lastModifiedBy>
  <cp:revision>1</cp:revision>
  <dcterms:created xsi:type="dcterms:W3CDTF">2022-08-24T17:15:12Z</dcterms:created>
  <dcterms:modified xsi:type="dcterms:W3CDTF">2022-10-15T13:37:22Z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