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sldIdLst>
    <p:sldId id="256" r:id="rId2"/>
    <p:sldId id="295" r:id="rId3"/>
    <p:sldId id="286" r:id="rId4"/>
    <p:sldId id="280" r:id="rId5"/>
    <p:sldId id="303" r:id="rId6"/>
    <p:sldId id="279" r:id="rId7"/>
    <p:sldId id="298" r:id="rId8"/>
    <p:sldId id="283" r:id="rId9"/>
    <p:sldId id="285" r:id="rId10"/>
    <p:sldId id="282" r:id="rId11"/>
    <p:sldId id="288" r:id="rId12"/>
    <p:sldId id="284" r:id="rId13"/>
    <p:sldId id="291" r:id="rId14"/>
    <p:sldId id="290" r:id="rId15"/>
    <p:sldId id="293" r:id="rId16"/>
    <p:sldId id="287" r:id="rId17"/>
    <p:sldId id="294" r:id="rId18"/>
    <p:sldId id="292" r:id="rId19"/>
    <p:sldId id="273" r:id="rId20"/>
    <p:sldId id="296" r:id="rId21"/>
    <p:sldId id="272" r:id="rId22"/>
    <p:sldId id="297" r:id="rId23"/>
    <p:sldId id="300" r:id="rId24"/>
    <p:sldId id="275" r:id="rId25"/>
    <p:sldId id="299" r:id="rId26"/>
    <p:sldId id="276" r:id="rId27"/>
    <p:sldId id="289" r:id="rId28"/>
    <p:sldId id="301" r:id="rId29"/>
    <p:sldId id="302" r:id="rId30"/>
    <p:sldId id="304" r:id="rId31"/>
    <p:sldId id="305" r:id="rId32"/>
    <p:sldId id="306" r:id="rId33"/>
    <p:sldId id="307"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98AC2E-416A-4E77-B017-9DF76C010F34}" v="51" dt="2022-08-18T04:05:18.47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7321" autoAdjust="0"/>
  </p:normalViewPr>
  <p:slideViewPr>
    <p:cSldViewPr snapToGrid="0">
      <p:cViewPr>
        <p:scale>
          <a:sx n="70" d="100"/>
          <a:sy n="70" d="100"/>
        </p:scale>
        <p:origin x="2094" y="468"/>
      </p:cViewPr>
      <p:guideLst/>
    </p:cSldViewPr>
  </p:slideViewPr>
  <p:notesTextViewPr>
    <p:cViewPr>
      <p:scale>
        <a:sx n="1" d="1"/>
        <a:sy n="1" d="1"/>
      </p:scale>
      <p:origin x="0" y="-1137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openxmlformats.org/officeDocument/2006/relationships/customXml" Target="../customXml/item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tthew Watkins" userId="c6e5c2499e3619d7" providerId="LiveId" clId="{1B98AC2E-416A-4E77-B017-9DF76C010F34}"/>
    <pc:docChg chg="undo custSel addSld delSld modSld sldOrd">
      <pc:chgData name="Matthew Watkins" userId="c6e5c2499e3619d7" providerId="LiveId" clId="{1B98AC2E-416A-4E77-B017-9DF76C010F34}" dt="2022-08-18T05:35:43.185" v="63488" actId="20577"/>
      <pc:docMkLst>
        <pc:docMk/>
      </pc:docMkLst>
      <pc:sldChg chg="modSp mod modNotesTx">
        <pc:chgData name="Matthew Watkins" userId="c6e5c2499e3619d7" providerId="LiveId" clId="{1B98AC2E-416A-4E77-B017-9DF76C010F34}" dt="2022-08-18T05:35:43.185" v="63488" actId="20577"/>
        <pc:sldMkLst>
          <pc:docMk/>
          <pc:sldMk cId="1787030670" sldId="256"/>
        </pc:sldMkLst>
        <pc:spChg chg="mod">
          <ac:chgData name="Matthew Watkins" userId="c6e5c2499e3619d7" providerId="LiveId" clId="{1B98AC2E-416A-4E77-B017-9DF76C010F34}" dt="2022-08-16T13:11:07.002" v="1626" actId="20577"/>
          <ac:spMkLst>
            <pc:docMk/>
            <pc:sldMk cId="1787030670" sldId="256"/>
            <ac:spMk id="2" creationId="{64143851-A6E8-DFE8-4987-B3155BDE463A}"/>
          </ac:spMkLst>
        </pc:spChg>
      </pc:sldChg>
      <pc:sldChg chg="modSp del mod">
        <pc:chgData name="Matthew Watkins" userId="c6e5c2499e3619d7" providerId="LiveId" clId="{1B98AC2E-416A-4E77-B017-9DF76C010F34}" dt="2022-08-16T00:44:18.671" v="22" actId="47"/>
        <pc:sldMkLst>
          <pc:docMk/>
          <pc:sldMk cId="3105661347" sldId="257"/>
        </pc:sldMkLst>
        <pc:spChg chg="mod">
          <ac:chgData name="Matthew Watkins" userId="c6e5c2499e3619d7" providerId="LiveId" clId="{1B98AC2E-416A-4E77-B017-9DF76C010F34}" dt="2022-08-16T00:43:44.979" v="0" actId="20577"/>
          <ac:spMkLst>
            <pc:docMk/>
            <pc:sldMk cId="3105661347" sldId="257"/>
            <ac:spMk id="3" creationId="{7A7E3E5C-C6E2-7371-62D7-B54A737517CF}"/>
          </ac:spMkLst>
        </pc:spChg>
      </pc:sldChg>
      <pc:sldChg chg="del">
        <pc:chgData name="Matthew Watkins" userId="c6e5c2499e3619d7" providerId="LiveId" clId="{1B98AC2E-416A-4E77-B017-9DF76C010F34}" dt="2022-08-16T00:43:45.766" v="1" actId="47"/>
        <pc:sldMkLst>
          <pc:docMk/>
          <pc:sldMk cId="1770635558" sldId="258"/>
        </pc:sldMkLst>
      </pc:sldChg>
      <pc:sldChg chg="del">
        <pc:chgData name="Matthew Watkins" userId="c6e5c2499e3619d7" providerId="LiveId" clId="{1B98AC2E-416A-4E77-B017-9DF76C010F34}" dt="2022-08-16T00:43:46.633" v="2" actId="47"/>
        <pc:sldMkLst>
          <pc:docMk/>
          <pc:sldMk cId="281421541" sldId="259"/>
        </pc:sldMkLst>
      </pc:sldChg>
      <pc:sldChg chg="del">
        <pc:chgData name="Matthew Watkins" userId="c6e5c2499e3619d7" providerId="LiveId" clId="{1B98AC2E-416A-4E77-B017-9DF76C010F34}" dt="2022-08-16T00:43:48.748" v="4" actId="47"/>
        <pc:sldMkLst>
          <pc:docMk/>
          <pc:sldMk cId="3929605445" sldId="260"/>
        </pc:sldMkLst>
      </pc:sldChg>
      <pc:sldChg chg="del">
        <pc:chgData name="Matthew Watkins" userId="c6e5c2499e3619d7" providerId="LiveId" clId="{1B98AC2E-416A-4E77-B017-9DF76C010F34}" dt="2022-08-16T00:43:49.502" v="5" actId="47"/>
        <pc:sldMkLst>
          <pc:docMk/>
          <pc:sldMk cId="3956567434" sldId="261"/>
        </pc:sldMkLst>
      </pc:sldChg>
      <pc:sldChg chg="del">
        <pc:chgData name="Matthew Watkins" userId="c6e5c2499e3619d7" providerId="LiveId" clId="{1B98AC2E-416A-4E77-B017-9DF76C010F34}" dt="2022-08-16T00:43:50.319" v="6" actId="47"/>
        <pc:sldMkLst>
          <pc:docMk/>
          <pc:sldMk cId="1770187784" sldId="262"/>
        </pc:sldMkLst>
      </pc:sldChg>
      <pc:sldChg chg="del">
        <pc:chgData name="Matthew Watkins" userId="c6e5c2499e3619d7" providerId="LiveId" clId="{1B98AC2E-416A-4E77-B017-9DF76C010F34}" dt="2022-08-16T00:43:47.715" v="3" actId="47"/>
        <pc:sldMkLst>
          <pc:docMk/>
          <pc:sldMk cId="1096025417" sldId="263"/>
        </pc:sldMkLst>
      </pc:sldChg>
      <pc:sldChg chg="del">
        <pc:chgData name="Matthew Watkins" userId="c6e5c2499e3619d7" providerId="LiveId" clId="{1B98AC2E-416A-4E77-B017-9DF76C010F34}" dt="2022-08-16T00:43:51.236" v="7" actId="47"/>
        <pc:sldMkLst>
          <pc:docMk/>
          <pc:sldMk cId="2728500203" sldId="264"/>
        </pc:sldMkLst>
      </pc:sldChg>
      <pc:sldChg chg="del">
        <pc:chgData name="Matthew Watkins" userId="c6e5c2499e3619d7" providerId="LiveId" clId="{1B98AC2E-416A-4E77-B017-9DF76C010F34}" dt="2022-08-16T00:43:53.696" v="9" actId="47"/>
        <pc:sldMkLst>
          <pc:docMk/>
          <pc:sldMk cId="783718691" sldId="265"/>
        </pc:sldMkLst>
      </pc:sldChg>
      <pc:sldChg chg="del">
        <pc:chgData name="Matthew Watkins" userId="c6e5c2499e3619d7" providerId="LiveId" clId="{1B98AC2E-416A-4E77-B017-9DF76C010F34}" dt="2022-08-16T00:43:54.412" v="10" actId="47"/>
        <pc:sldMkLst>
          <pc:docMk/>
          <pc:sldMk cId="30297977" sldId="266"/>
        </pc:sldMkLst>
      </pc:sldChg>
      <pc:sldChg chg="del">
        <pc:chgData name="Matthew Watkins" userId="c6e5c2499e3619d7" providerId="LiveId" clId="{1B98AC2E-416A-4E77-B017-9DF76C010F34}" dt="2022-08-16T00:43:52.423" v="8" actId="47"/>
        <pc:sldMkLst>
          <pc:docMk/>
          <pc:sldMk cId="2844332594" sldId="267"/>
        </pc:sldMkLst>
      </pc:sldChg>
      <pc:sldChg chg="del">
        <pc:chgData name="Matthew Watkins" userId="c6e5c2499e3619d7" providerId="LiveId" clId="{1B98AC2E-416A-4E77-B017-9DF76C010F34}" dt="2022-08-16T00:43:55.098" v="11" actId="47"/>
        <pc:sldMkLst>
          <pc:docMk/>
          <pc:sldMk cId="4257426076" sldId="268"/>
        </pc:sldMkLst>
      </pc:sldChg>
      <pc:sldChg chg="del">
        <pc:chgData name="Matthew Watkins" userId="c6e5c2499e3619d7" providerId="LiveId" clId="{1B98AC2E-416A-4E77-B017-9DF76C010F34}" dt="2022-08-16T00:43:55.812" v="12" actId="47"/>
        <pc:sldMkLst>
          <pc:docMk/>
          <pc:sldMk cId="544655387" sldId="269"/>
        </pc:sldMkLst>
      </pc:sldChg>
      <pc:sldChg chg="del">
        <pc:chgData name="Matthew Watkins" userId="c6e5c2499e3619d7" providerId="LiveId" clId="{1B98AC2E-416A-4E77-B017-9DF76C010F34}" dt="2022-08-16T00:43:56.485" v="13" actId="47"/>
        <pc:sldMkLst>
          <pc:docMk/>
          <pc:sldMk cId="2493459641" sldId="270"/>
        </pc:sldMkLst>
      </pc:sldChg>
      <pc:sldChg chg="add del">
        <pc:chgData name="Matthew Watkins" userId="c6e5c2499e3619d7" providerId="LiveId" clId="{1B98AC2E-416A-4E77-B017-9DF76C010F34}" dt="2022-08-16T00:44:20.144" v="23" actId="47"/>
        <pc:sldMkLst>
          <pc:docMk/>
          <pc:sldMk cId="1570110187" sldId="271"/>
        </pc:sldMkLst>
      </pc:sldChg>
      <pc:sldChg chg="modSp add del mod">
        <pc:chgData name="Matthew Watkins" userId="c6e5c2499e3619d7" providerId="LiveId" clId="{1B98AC2E-416A-4E77-B017-9DF76C010F34}" dt="2022-08-18T02:21:16.403" v="46126" actId="20577"/>
        <pc:sldMkLst>
          <pc:docMk/>
          <pc:sldMk cId="4235992630" sldId="272"/>
        </pc:sldMkLst>
        <pc:spChg chg="mod">
          <ac:chgData name="Matthew Watkins" userId="c6e5c2499e3619d7" providerId="LiveId" clId="{1B98AC2E-416A-4E77-B017-9DF76C010F34}" dt="2022-08-18T02:08:48.700" v="43992" actId="20577"/>
          <ac:spMkLst>
            <pc:docMk/>
            <pc:sldMk cId="4235992630" sldId="272"/>
            <ac:spMk id="2" creationId="{59F15C32-6E30-638F-F686-AB7238E9ABFA}"/>
          </ac:spMkLst>
        </pc:spChg>
        <pc:spChg chg="mod">
          <ac:chgData name="Matthew Watkins" userId="c6e5c2499e3619d7" providerId="LiveId" clId="{1B98AC2E-416A-4E77-B017-9DF76C010F34}" dt="2022-08-18T02:21:16.403" v="46126" actId="20577"/>
          <ac:spMkLst>
            <pc:docMk/>
            <pc:sldMk cId="4235992630" sldId="272"/>
            <ac:spMk id="3" creationId="{D43716DA-9FF5-1047-E10B-BB1E075D555B}"/>
          </ac:spMkLst>
        </pc:spChg>
      </pc:sldChg>
      <pc:sldChg chg="modSp add del mod">
        <pc:chgData name="Matthew Watkins" userId="c6e5c2499e3619d7" providerId="LiveId" clId="{1B98AC2E-416A-4E77-B017-9DF76C010F34}" dt="2022-08-18T02:03:19.056" v="43050" actId="255"/>
        <pc:sldMkLst>
          <pc:docMk/>
          <pc:sldMk cId="2661551423" sldId="273"/>
        </pc:sldMkLst>
        <pc:spChg chg="mod">
          <ac:chgData name="Matthew Watkins" userId="c6e5c2499e3619d7" providerId="LiveId" clId="{1B98AC2E-416A-4E77-B017-9DF76C010F34}" dt="2022-08-18T02:02:44.029" v="43029" actId="20577"/>
          <ac:spMkLst>
            <pc:docMk/>
            <pc:sldMk cId="2661551423" sldId="273"/>
            <ac:spMk id="2" creationId="{32C68CEF-202D-3A34-BB6B-D3874AAA2DD3}"/>
          </ac:spMkLst>
        </pc:spChg>
        <pc:spChg chg="mod">
          <ac:chgData name="Matthew Watkins" userId="c6e5c2499e3619d7" providerId="LiveId" clId="{1B98AC2E-416A-4E77-B017-9DF76C010F34}" dt="2022-08-18T02:03:19.056" v="43050" actId="255"/>
          <ac:spMkLst>
            <pc:docMk/>
            <pc:sldMk cId="2661551423" sldId="273"/>
            <ac:spMk id="3" creationId="{203B7D97-71A6-C4B6-B40C-C100D0C1C6A0}"/>
          </ac:spMkLst>
        </pc:spChg>
      </pc:sldChg>
      <pc:sldChg chg="modSp add del mod">
        <pc:chgData name="Matthew Watkins" userId="c6e5c2499e3619d7" providerId="LiveId" clId="{1B98AC2E-416A-4E77-B017-9DF76C010F34}" dt="2022-08-18T02:26:03.475" v="46782" actId="2696"/>
        <pc:sldMkLst>
          <pc:docMk/>
          <pc:sldMk cId="19700841" sldId="274"/>
        </pc:sldMkLst>
        <pc:spChg chg="mod">
          <ac:chgData name="Matthew Watkins" userId="c6e5c2499e3619d7" providerId="LiveId" clId="{1B98AC2E-416A-4E77-B017-9DF76C010F34}" dt="2022-08-18T02:25:31.290" v="46766" actId="21"/>
          <ac:spMkLst>
            <pc:docMk/>
            <pc:sldMk cId="19700841" sldId="274"/>
            <ac:spMk id="3" creationId="{93831F35-AC11-7A4A-358D-BDAF58A1146D}"/>
          </ac:spMkLst>
        </pc:spChg>
      </pc:sldChg>
      <pc:sldChg chg="addSp delSp modSp mod">
        <pc:chgData name="Matthew Watkins" userId="c6e5c2499e3619d7" providerId="LiveId" clId="{1B98AC2E-416A-4E77-B017-9DF76C010F34}" dt="2022-08-18T03:51:33.229" v="50340" actId="14100"/>
        <pc:sldMkLst>
          <pc:docMk/>
          <pc:sldMk cId="2666904304" sldId="275"/>
        </pc:sldMkLst>
        <pc:spChg chg="mod">
          <ac:chgData name="Matthew Watkins" userId="c6e5c2499e3619d7" providerId="LiveId" clId="{1B98AC2E-416A-4E77-B017-9DF76C010F34}" dt="2022-08-18T03:38:47.620" v="49166" actId="20577"/>
          <ac:spMkLst>
            <pc:docMk/>
            <pc:sldMk cId="2666904304" sldId="275"/>
            <ac:spMk id="2" creationId="{3D26357E-6442-3AD9-9597-8767A5EF7DE6}"/>
          </ac:spMkLst>
        </pc:spChg>
        <pc:spChg chg="mod">
          <ac:chgData name="Matthew Watkins" userId="c6e5c2499e3619d7" providerId="LiveId" clId="{1B98AC2E-416A-4E77-B017-9DF76C010F34}" dt="2022-08-18T03:51:10.260" v="50336" actId="20577"/>
          <ac:spMkLst>
            <pc:docMk/>
            <pc:sldMk cId="2666904304" sldId="275"/>
            <ac:spMk id="3" creationId="{265DC4CB-94E9-3464-F314-52709734AE5D}"/>
          </ac:spMkLst>
        </pc:spChg>
        <pc:picChg chg="add mod">
          <ac:chgData name="Matthew Watkins" userId="c6e5c2499e3619d7" providerId="LiveId" clId="{1B98AC2E-416A-4E77-B017-9DF76C010F34}" dt="2022-08-18T03:37:09.176" v="49043" actId="1076"/>
          <ac:picMkLst>
            <pc:docMk/>
            <pc:sldMk cId="2666904304" sldId="275"/>
            <ac:picMk id="2050" creationId="{7FA6AA7A-232A-30FF-92B2-080CEC047355}"/>
          </ac:picMkLst>
        </pc:picChg>
        <pc:picChg chg="add del mod">
          <ac:chgData name="Matthew Watkins" userId="c6e5c2499e3619d7" providerId="LiveId" clId="{1B98AC2E-416A-4E77-B017-9DF76C010F34}" dt="2022-08-18T03:51:27.266" v="50337" actId="478"/>
          <ac:picMkLst>
            <pc:docMk/>
            <pc:sldMk cId="2666904304" sldId="275"/>
            <ac:picMk id="2052" creationId="{28875E0E-5FCF-200E-E386-26D946EB990C}"/>
          </ac:picMkLst>
        </pc:picChg>
        <pc:picChg chg="add mod">
          <ac:chgData name="Matthew Watkins" userId="c6e5c2499e3619d7" providerId="LiveId" clId="{1B98AC2E-416A-4E77-B017-9DF76C010F34}" dt="2022-08-18T03:51:33.229" v="50340" actId="14100"/>
          <ac:picMkLst>
            <pc:docMk/>
            <pc:sldMk cId="2666904304" sldId="275"/>
            <ac:picMk id="2054" creationId="{5894AC6C-CEDF-F785-F2EF-9ACA3E4C08B5}"/>
          </ac:picMkLst>
        </pc:picChg>
      </pc:sldChg>
      <pc:sldChg chg="addSp modSp mod">
        <pc:chgData name="Matthew Watkins" userId="c6e5c2499e3619d7" providerId="LiveId" clId="{1B98AC2E-416A-4E77-B017-9DF76C010F34}" dt="2022-08-18T04:01:44.004" v="51647" actId="1076"/>
        <pc:sldMkLst>
          <pc:docMk/>
          <pc:sldMk cId="3523179858" sldId="276"/>
        </pc:sldMkLst>
        <pc:spChg chg="mod">
          <ac:chgData name="Matthew Watkins" userId="c6e5c2499e3619d7" providerId="LiveId" clId="{1B98AC2E-416A-4E77-B017-9DF76C010F34}" dt="2022-08-18T04:01:35.851" v="51642" actId="1076"/>
          <ac:spMkLst>
            <pc:docMk/>
            <pc:sldMk cId="3523179858" sldId="276"/>
            <ac:spMk id="2" creationId="{A40A177F-A9C9-BDAC-2437-E9DBDECCD90C}"/>
          </ac:spMkLst>
        </pc:spChg>
        <pc:spChg chg="mod">
          <ac:chgData name="Matthew Watkins" userId="c6e5c2499e3619d7" providerId="LiveId" clId="{1B98AC2E-416A-4E77-B017-9DF76C010F34}" dt="2022-08-18T04:01:40.829" v="51646" actId="27636"/>
          <ac:spMkLst>
            <pc:docMk/>
            <pc:sldMk cId="3523179858" sldId="276"/>
            <ac:spMk id="3" creationId="{5987B8C3-E209-19C2-4A82-6FCC552680EE}"/>
          </ac:spMkLst>
        </pc:spChg>
        <pc:picChg chg="add mod">
          <ac:chgData name="Matthew Watkins" userId="c6e5c2499e3619d7" providerId="LiveId" clId="{1B98AC2E-416A-4E77-B017-9DF76C010F34}" dt="2022-08-18T04:01:44.004" v="51647" actId="1076"/>
          <ac:picMkLst>
            <pc:docMk/>
            <pc:sldMk cId="3523179858" sldId="276"/>
            <ac:picMk id="4098" creationId="{E70A793E-4EF4-8E11-8483-4F59B645F05E}"/>
          </ac:picMkLst>
        </pc:picChg>
      </pc:sldChg>
      <pc:sldChg chg="del">
        <pc:chgData name="Matthew Watkins" userId="c6e5c2499e3619d7" providerId="LiveId" clId="{1B98AC2E-416A-4E77-B017-9DF76C010F34}" dt="2022-08-18T03:31:35.258" v="48615" actId="2696"/>
        <pc:sldMkLst>
          <pc:docMk/>
          <pc:sldMk cId="2410213946" sldId="277"/>
        </pc:sldMkLst>
      </pc:sldChg>
      <pc:sldChg chg="modSp new del mod">
        <pc:chgData name="Matthew Watkins" userId="c6e5c2499e3619d7" providerId="LiveId" clId="{1B98AC2E-416A-4E77-B017-9DF76C010F34}" dt="2022-08-18T02:23:00.285" v="46444" actId="2696"/>
        <pc:sldMkLst>
          <pc:docMk/>
          <pc:sldMk cId="2662768121" sldId="278"/>
        </pc:sldMkLst>
        <pc:spChg chg="mod">
          <ac:chgData name="Matthew Watkins" userId="c6e5c2499e3619d7" providerId="LiveId" clId="{1B98AC2E-416A-4E77-B017-9DF76C010F34}" dt="2022-08-16T13:10:39.933" v="1580" actId="20577"/>
          <ac:spMkLst>
            <pc:docMk/>
            <pc:sldMk cId="2662768121" sldId="278"/>
            <ac:spMk id="2" creationId="{B7514C0B-F0F8-74F4-A37B-89F5638DFB44}"/>
          </ac:spMkLst>
        </pc:spChg>
      </pc:sldChg>
      <pc:sldChg chg="modSp new mod modNotesTx">
        <pc:chgData name="Matthew Watkins" userId="c6e5c2499e3619d7" providerId="LiveId" clId="{1B98AC2E-416A-4E77-B017-9DF76C010F34}" dt="2022-08-18T02:15:31.842" v="45032" actId="1076"/>
        <pc:sldMkLst>
          <pc:docMk/>
          <pc:sldMk cId="622447343" sldId="279"/>
        </pc:sldMkLst>
        <pc:spChg chg="mod">
          <ac:chgData name="Matthew Watkins" userId="c6e5c2499e3619d7" providerId="LiveId" clId="{1B98AC2E-416A-4E77-B017-9DF76C010F34}" dt="2022-08-18T02:15:31.842" v="45032" actId="1076"/>
          <ac:spMkLst>
            <pc:docMk/>
            <pc:sldMk cId="622447343" sldId="279"/>
            <ac:spMk id="2" creationId="{E84E1838-D25D-F01D-1928-89758BDFF871}"/>
          </ac:spMkLst>
        </pc:spChg>
        <pc:spChg chg="mod">
          <ac:chgData name="Matthew Watkins" userId="c6e5c2499e3619d7" providerId="LiveId" clId="{1B98AC2E-416A-4E77-B017-9DF76C010F34}" dt="2022-08-18T02:15:26.915" v="45031" actId="27636"/>
          <ac:spMkLst>
            <pc:docMk/>
            <pc:sldMk cId="622447343" sldId="279"/>
            <ac:spMk id="3" creationId="{584BE313-27FD-605E-2C43-A1003A9B6A31}"/>
          </ac:spMkLst>
        </pc:spChg>
      </pc:sldChg>
      <pc:sldChg chg="modSp new mod modNotesTx">
        <pc:chgData name="Matthew Watkins" userId="c6e5c2499e3619d7" providerId="LiveId" clId="{1B98AC2E-416A-4E77-B017-9DF76C010F34}" dt="2022-08-18T04:27:08.319" v="55338" actId="20577"/>
        <pc:sldMkLst>
          <pc:docMk/>
          <pc:sldMk cId="4131790268" sldId="280"/>
        </pc:sldMkLst>
        <pc:spChg chg="mod">
          <ac:chgData name="Matthew Watkins" userId="c6e5c2499e3619d7" providerId="LiveId" clId="{1B98AC2E-416A-4E77-B017-9DF76C010F34}" dt="2022-08-18T04:21:14.266" v="55093" actId="20577"/>
          <ac:spMkLst>
            <pc:docMk/>
            <pc:sldMk cId="4131790268" sldId="280"/>
            <ac:spMk id="2" creationId="{67D162F7-0C33-1E53-9777-E1211347C70A}"/>
          </ac:spMkLst>
        </pc:spChg>
        <pc:spChg chg="mod">
          <ac:chgData name="Matthew Watkins" userId="c6e5c2499e3619d7" providerId="LiveId" clId="{1B98AC2E-416A-4E77-B017-9DF76C010F34}" dt="2022-08-18T04:27:08.319" v="55338" actId="20577"/>
          <ac:spMkLst>
            <pc:docMk/>
            <pc:sldMk cId="4131790268" sldId="280"/>
            <ac:spMk id="3" creationId="{18DF5E1F-5E74-9565-C044-F6D24BB1285E}"/>
          </ac:spMkLst>
        </pc:spChg>
      </pc:sldChg>
      <pc:sldChg chg="modSp new del mod">
        <pc:chgData name="Matthew Watkins" userId="c6e5c2499e3619d7" providerId="LiveId" clId="{1B98AC2E-416A-4E77-B017-9DF76C010F34}" dt="2022-08-16T19:27:50.932" v="13095" actId="2696"/>
        <pc:sldMkLst>
          <pc:docMk/>
          <pc:sldMk cId="3247457758" sldId="281"/>
        </pc:sldMkLst>
        <pc:spChg chg="mod">
          <ac:chgData name="Matthew Watkins" userId="c6e5c2499e3619d7" providerId="LiveId" clId="{1B98AC2E-416A-4E77-B017-9DF76C010F34}" dt="2022-08-16T19:12:01.814" v="10429" actId="6549"/>
          <ac:spMkLst>
            <pc:docMk/>
            <pc:sldMk cId="3247457758" sldId="281"/>
            <ac:spMk id="2" creationId="{FF63BE57-4B54-4401-5EA2-997F747197AA}"/>
          </ac:spMkLst>
        </pc:spChg>
        <pc:spChg chg="mod">
          <ac:chgData name="Matthew Watkins" userId="c6e5c2499e3619d7" providerId="LiveId" clId="{1B98AC2E-416A-4E77-B017-9DF76C010F34}" dt="2022-08-16T19:12:07.758" v="10456" actId="20577"/>
          <ac:spMkLst>
            <pc:docMk/>
            <pc:sldMk cId="3247457758" sldId="281"/>
            <ac:spMk id="3" creationId="{4B69F554-7987-5DF8-3146-E3F6A4846461}"/>
          </ac:spMkLst>
        </pc:spChg>
      </pc:sldChg>
      <pc:sldChg chg="modSp new mod modNotesTx">
        <pc:chgData name="Matthew Watkins" userId="c6e5c2499e3619d7" providerId="LiveId" clId="{1B98AC2E-416A-4E77-B017-9DF76C010F34}" dt="2022-08-16T19:27:41.171" v="13094" actId="27636"/>
        <pc:sldMkLst>
          <pc:docMk/>
          <pc:sldMk cId="2826810181" sldId="282"/>
        </pc:sldMkLst>
        <pc:spChg chg="mod">
          <ac:chgData name="Matthew Watkins" userId="c6e5c2499e3619d7" providerId="LiveId" clId="{1B98AC2E-416A-4E77-B017-9DF76C010F34}" dt="2022-08-16T19:22:48.688" v="12464" actId="20577"/>
          <ac:spMkLst>
            <pc:docMk/>
            <pc:sldMk cId="2826810181" sldId="282"/>
            <ac:spMk id="2" creationId="{D62558AC-A9DF-F35F-1653-F8EAEC7C3606}"/>
          </ac:spMkLst>
        </pc:spChg>
        <pc:spChg chg="mod">
          <ac:chgData name="Matthew Watkins" userId="c6e5c2499e3619d7" providerId="LiveId" clId="{1B98AC2E-416A-4E77-B017-9DF76C010F34}" dt="2022-08-16T19:27:41.171" v="13094" actId="27636"/>
          <ac:spMkLst>
            <pc:docMk/>
            <pc:sldMk cId="2826810181" sldId="282"/>
            <ac:spMk id="3" creationId="{5388D650-914B-6D2B-4D2A-25E4EB074032}"/>
          </ac:spMkLst>
        </pc:spChg>
      </pc:sldChg>
      <pc:sldChg chg="modSp new mod">
        <pc:chgData name="Matthew Watkins" userId="c6e5c2499e3619d7" providerId="LiveId" clId="{1B98AC2E-416A-4E77-B017-9DF76C010F34}" dt="2022-08-16T19:54:46.365" v="17229" actId="20577"/>
        <pc:sldMkLst>
          <pc:docMk/>
          <pc:sldMk cId="1551512664" sldId="283"/>
        </pc:sldMkLst>
        <pc:spChg chg="mod">
          <ac:chgData name="Matthew Watkins" userId="c6e5c2499e3619d7" providerId="LiveId" clId="{1B98AC2E-416A-4E77-B017-9DF76C010F34}" dt="2022-08-16T19:18:08.174" v="11631" actId="20577"/>
          <ac:spMkLst>
            <pc:docMk/>
            <pc:sldMk cId="1551512664" sldId="283"/>
            <ac:spMk id="2" creationId="{5BF8A34C-F3C1-C6DC-DFDD-E5A1F434F781}"/>
          </ac:spMkLst>
        </pc:spChg>
        <pc:spChg chg="mod">
          <ac:chgData name="Matthew Watkins" userId="c6e5c2499e3619d7" providerId="LiveId" clId="{1B98AC2E-416A-4E77-B017-9DF76C010F34}" dt="2022-08-16T19:54:46.365" v="17229" actId="20577"/>
          <ac:spMkLst>
            <pc:docMk/>
            <pc:sldMk cId="1551512664" sldId="283"/>
            <ac:spMk id="3" creationId="{32CB5B38-D389-220B-A12F-66F4A3C71F1F}"/>
          </ac:spMkLst>
        </pc:spChg>
      </pc:sldChg>
      <pc:sldChg chg="modSp new mod">
        <pc:chgData name="Matthew Watkins" userId="c6e5c2499e3619d7" providerId="LiveId" clId="{1B98AC2E-416A-4E77-B017-9DF76C010F34}" dt="2022-08-17T14:17:50.563" v="29521" actId="122"/>
        <pc:sldMkLst>
          <pc:docMk/>
          <pc:sldMk cId="2237711938" sldId="284"/>
        </pc:sldMkLst>
        <pc:spChg chg="mod">
          <ac:chgData name="Matthew Watkins" userId="c6e5c2499e3619d7" providerId="LiveId" clId="{1B98AC2E-416A-4E77-B017-9DF76C010F34}" dt="2022-08-17T14:17:50.563" v="29521" actId="122"/>
          <ac:spMkLst>
            <pc:docMk/>
            <pc:sldMk cId="2237711938" sldId="284"/>
            <ac:spMk id="2" creationId="{48E1D590-C188-9B71-EDF2-575956A456FC}"/>
          </ac:spMkLst>
        </pc:spChg>
        <pc:spChg chg="mod">
          <ac:chgData name="Matthew Watkins" userId="c6e5c2499e3619d7" providerId="LiveId" clId="{1B98AC2E-416A-4E77-B017-9DF76C010F34}" dt="2022-08-17T00:36:58.901" v="18320" actId="20577"/>
          <ac:spMkLst>
            <pc:docMk/>
            <pc:sldMk cId="2237711938" sldId="284"/>
            <ac:spMk id="3" creationId="{053FC819-D8A5-823D-1782-5700F6C266A8}"/>
          </ac:spMkLst>
        </pc:spChg>
      </pc:sldChg>
      <pc:sldChg chg="modSp new mod">
        <pc:chgData name="Matthew Watkins" userId="c6e5c2499e3619d7" providerId="LiveId" clId="{1B98AC2E-416A-4E77-B017-9DF76C010F34}" dt="2022-08-16T19:34:43.208" v="14730" actId="27636"/>
        <pc:sldMkLst>
          <pc:docMk/>
          <pc:sldMk cId="1966300244" sldId="285"/>
        </pc:sldMkLst>
        <pc:spChg chg="mod">
          <ac:chgData name="Matthew Watkins" userId="c6e5c2499e3619d7" providerId="LiveId" clId="{1B98AC2E-416A-4E77-B017-9DF76C010F34}" dt="2022-08-16T19:29:32.592" v="13394" actId="20577"/>
          <ac:spMkLst>
            <pc:docMk/>
            <pc:sldMk cId="1966300244" sldId="285"/>
            <ac:spMk id="2" creationId="{131440EB-85F3-6CC0-893C-715B8C22A102}"/>
          </ac:spMkLst>
        </pc:spChg>
        <pc:spChg chg="mod">
          <ac:chgData name="Matthew Watkins" userId="c6e5c2499e3619d7" providerId="LiveId" clId="{1B98AC2E-416A-4E77-B017-9DF76C010F34}" dt="2022-08-16T19:34:43.208" v="14730" actId="27636"/>
          <ac:spMkLst>
            <pc:docMk/>
            <pc:sldMk cId="1966300244" sldId="285"/>
            <ac:spMk id="3" creationId="{12944A4F-F840-2B8F-F552-D7FDCD44C043}"/>
          </ac:spMkLst>
        </pc:spChg>
      </pc:sldChg>
      <pc:sldChg chg="addSp modSp new mod modNotesTx">
        <pc:chgData name="Matthew Watkins" userId="c6e5c2499e3619d7" providerId="LiveId" clId="{1B98AC2E-416A-4E77-B017-9DF76C010F34}" dt="2022-08-18T02:18:13.204" v="45416" actId="1076"/>
        <pc:sldMkLst>
          <pc:docMk/>
          <pc:sldMk cId="1817514373" sldId="286"/>
        </pc:sldMkLst>
        <pc:spChg chg="mod">
          <ac:chgData name="Matthew Watkins" userId="c6e5c2499e3619d7" providerId="LiveId" clId="{1B98AC2E-416A-4E77-B017-9DF76C010F34}" dt="2022-08-18T02:18:10.396" v="45415" actId="122"/>
          <ac:spMkLst>
            <pc:docMk/>
            <pc:sldMk cId="1817514373" sldId="286"/>
            <ac:spMk id="2" creationId="{EEC141D0-FB20-F0A2-ED24-9F959D435F11}"/>
          </ac:spMkLst>
        </pc:spChg>
        <pc:spChg chg="mod">
          <ac:chgData name="Matthew Watkins" userId="c6e5c2499e3619d7" providerId="LiveId" clId="{1B98AC2E-416A-4E77-B017-9DF76C010F34}" dt="2022-08-18T02:18:07.819" v="45414" actId="14100"/>
          <ac:spMkLst>
            <pc:docMk/>
            <pc:sldMk cId="1817514373" sldId="286"/>
            <ac:spMk id="3" creationId="{AAD54616-C760-1582-39A5-30A97BEB9784}"/>
          </ac:spMkLst>
        </pc:spChg>
        <pc:picChg chg="add mod">
          <ac:chgData name="Matthew Watkins" userId="c6e5c2499e3619d7" providerId="LiveId" clId="{1B98AC2E-416A-4E77-B017-9DF76C010F34}" dt="2022-08-18T02:18:13.204" v="45416" actId="1076"/>
          <ac:picMkLst>
            <pc:docMk/>
            <pc:sldMk cId="1817514373" sldId="286"/>
            <ac:picMk id="1026" creationId="{11A84653-638C-B9D0-A772-146DA81B4572}"/>
          </ac:picMkLst>
        </pc:picChg>
      </pc:sldChg>
      <pc:sldChg chg="modSp new mod ord">
        <pc:chgData name="Matthew Watkins" userId="c6e5c2499e3619d7" providerId="LiveId" clId="{1B98AC2E-416A-4E77-B017-9DF76C010F34}" dt="2022-08-17T14:48:33.131" v="34243" actId="20577"/>
        <pc:sldMkLst>
          <pc:docMk/>
          <pc:sldMk cId="1495161621" sldId="287"/>
        </pc:sldMkLst>
        <pc:spChg chg="mod">
          <ac:chgData name="Matthew Watkins" userId="c6e5c2499e3619d7" providerId="LiveId" clId="{1B98AC2E-416A-4E77-B017-9DF76C010F34}" dt="2022-08-17T14:48:33.131" v="34243" actId="20577"/>
          <ac:spMkLst>
            <pc:docMk/>
            <pc:sldMk cId="1495161621" sldId="287"/>
            <ac:spMk id="2" creationId="{B74F2F5B-C765-EC1B-687A-CF9EC42EC0BE}"/>
          </ac:spMkLst>
        </pc:spChg>
        <pc:spChg chg="mod">
          <ac:chgData name="Matthew Watkins" userId="c6e5c2499e3619d7" providerId="LiveId" clId="{1B98AC2E-416A-4E77-B017-9DF76C010F34}" dt="2022-08-17T00:38:18.873" v="18683" actId="20577"/>
          <ac:spMkLst>
            <pc:docMk/>
            <pc:sldMk cId="1495161621" sldId="287"/>
            <ac:spMk id="3" creationId="{0DEAFECD-224D-6889-8F62-52C93A824469}"/>
          </ac:spMkLst>
        </pc:spChg>
      </pc:sldChg>
      <pc:sldChg chg="modSp new mod">
        <pc:chgData name="Matthew Watkins" userId="c6e5c2499e3619d7" providerId="LiveId" clId="{1B98AC2E-416A-4E77-B017-9DF76C010F34}" dt="2022-08-16T19:48:36.015" v="16409" actId="20577"/>
        <pc:sldMkLst>
          <pc:docMk/>
          <pc:sldMk cId="1361069493" sldId="288"/>
        </pc:sldMkLst>
        <pc:spChg chg="mod">
          <ac:chgData name="Matthew Watkins" userId="c6e5c2499e3619d7" providerId="LiveId" clId="{1B98AC2E-416A-4E77-B017-9DF76C010F34}" dt="2022-08-16T19:48:36.015" v="16409" actId="20577"/>
          <ac:spMkLst>
            <pc:docMk/>
            <pc:sldMk cId="1361069493" sldId="288"/>
            <ac:spMk id="2" creationId="{A0220EAC-355A-7AA9-9C5D-9BC4469C10FB}"/>
          </ac:spMkLst>
        </pc:spChg>
        <pc:spChg chg="mod">
          <ac:chgData name="Matthew Watkins" userId="c6e5c2499e3619d7" providerId="LiveId" clId="{1B98AC2E-416A-4E77-B017-9DF76C010F34}" dt="2022-08-16T19:48:13.036" v="16377" actId="1076"/>
          <ac:spMkLst>
            <pc:docMk/>
            <pc:sldMk cId="1361069493" sldId="288"/>
            <ac:spMk id="3" creationId="{39176D3F-D75C-5DC5-1B1B-7DB423B7F225}"/>
          </ac:spMkLst>
        </pc:spChg>
      </pc:sldChg>
      <pc:sldChg chg="modSp new mod ord">
        <pc:chgData name="Matthew Watkins" userId="c6e5c2499e3619d7" providerId="LiveId" clId="{1B98AC2E-416A-4E77-B017-9DF76C010F34}" dt="2022-08-18T04:14:25.498" v="53924" actId="20577"/>
        <pc:sldMkLst>
          <pc:docMk/>
          <pc:sldMk cId="1015296229" sldId="289"/>
        </pc:sldMkLst>
        <pc:spChg chg="mod">
          <ac:chgData name="Matthew Watkins" userId="c6e5c2499e3619d7" providerId="LiveId" clId="{1B98AC2E-416A-4E77-B017-9DF76C010F34}" dt="2022-08-18T03:33:13.734" v="48823" actId="20577"/>
          <ac:spMkLst>
            <pc:docMk/>
            <pc:sldMk cId="1015296229" sldId="289"/>
            <ac:spMk id="2" creationId="{58CFC2F1-3676-7594-15DC-494B95492FB2}"/>
          </ac:spMkLst>
        </pc:spChg>
        <pc:spChg chg="mod">
          <ac:chgData name="Matthew Watkins" userId="c6e5c2499e3619d7" providerId="LiveId" clId="{1B98AC2E-416A-4E77-B017-9DF76C010F34}" dt="2022-08-18T04:14:25.498" v="53924" actId="20577"/>
          <ac:spMkLst>
            <pc:docMk/>
            <pc:sldMk cId="1015296229" sldId="289"/>
            <ac:spMk id="3" creationId="{6381D1C7-E3F0-CE68-1865-3287C2C429CD}"/>
          </ac:spMkLst>
        </pc:spChg>
      </pc:sldChg>
      <pc:sldChg chg="modSp new mod ord">
        <pc:chgData name="Matthew Watkins" userId="c6e5c2499e3619d7" providerId="LiveId" clId="{1B98AC2E-416A-4E77-B017-9DF76C010F34}" dt="2022-08-17T14:16:55.064" v="29495" actId="122"/>
        <pc:sldMkLst>
          <pc:docMk/>
          <pc:sldMk cId="1363090255" sldId="290"/>
        </pc:sldMkLst>
        <pc:spChg chg="mod">
          <ac:chgData name="Matthew Watkins" userId="c6e5c2499e3619d7" providerId="LiveId" clId="{1B98AC2E-416A-4E77-B017-9DF76C010F34}" dt="2022-08-17T14:16:55.064" v="29495" actId="122"/>
          <ac:spMkLst>
            <pc:docMk/>
            <pc:sldMk cId="1363090255" sldId="290"/>
            <ac:spMk id="2" creationId="{8C249B58-0986-8433-E115-6ED4BB9C92FD}"/>
          </ac:spMkLst>
        </pc:spChg>
        <pc:spChg chg="mod">
          <ac:chgData name="Matthew Watkins" userId="c6e5c2499e3619d7" providerId="LiveId" clId="{1B98AC2E-416A-4E77-B017-9DF76C010F34}" dt="2022-08-16T20:11:04.749" v="17808" actId="6549"/>
          <ac:spMkLst>
            <pc:docMk/>
            <pc:sldMk cId="1363090255" sldId="290"/>
            <ac:spMk id="3" creationId="{1CF11462-8922-9AF3-0A9E-37C17B985EA6}"/>
          </ac:spMkLst>
        </pc:spChg>
      </pc:sldChg>
      <pc:sldChg chg="modSp add mod">
        <pc:chgData name="Matthew Watkins" userId="c6e5c2499e3619d7" providerId="LiveId" clId="{1B98AC2E-416A-4E77-B017-9DF76C010F34}" dt="2022-08-17T14:17:36.086" v="29499" actId="20577"/>
        <pc:sldMkLst>
          <pc:docMk/>
          <pc:sldMk cId="2428182332" sldId="291"/>
        </pc:sldMkLst>
        <pc:spChg chg="mod">
          <ac:chgData name="Matthew Watkins" userId="c6e5c2499e3619d7" providerId="LiveId" clId="{1B98AC2E-416A-4E77-B017-9DF76C010F34}" dt="2022-08-17T14:17:36.086" v="29499" actId="20577"/>
          <ac:spMkLst>
            <pc:docMk/>
            <pc:sldMk cId="2428182332" sldId="291"/>
            <ac:spMk id="2" creationId="{99AA75AB-F880-E093-9B66-D88489028576}"/>
          </ac:spMkLst>
        </pc:spChg>
      </pc:sldChg>
      <pc:sldChg chg="modSp new del mod ord">
        <pc:chgData name="Matthew Watkins" userId="c6e5c2499e3619d7" providerId="LiveId" clId="{1B98AC2E-416A-4E77-B017-9DF76C010F34}" dt="2022-08-17T14:17:21.376" v="29496" actId="2696"/>
        <pc:sldMkLst>
          <pc:docMk/>
          <pc:sldMk cId="3951154027" sldId="291"/>
        </pc:sldMkLst>
        <pc:spChg chg="mod">
          <ac:chgData name="Matthew Watkins" userId="c6e5c2499e3619d7" providerId="LiveId" clId="{1B98AC2E-416A-4E77-B017-9DF76C010F34}" dt="2022-08-17T00:38:28.915" v="18685" actId="20577"/>
          <ac:spMkLst>
            <pc:docMk/>
            <pc:sldMk cId="3951154027" sldId="291"/>
            <ac:spMk id="2" creationId="{99AA75AB-F880-E093-9B66-D88489028576}"/>
          </ac:spMkLst>
        </pc:spChg>
        <pc:spChg chg="mod">
          <ac:chgData name="Matthew Watkins" userId="c6e5c2499e3619d7" providerId="LiveId" clId="{1B98AC2E-416A-4E77-B017-9DF76C010F34}" dt="2022-08-17T00:45:26.707" v="20153" actId="20577"/>
          <ac:spMkLst>
            <pc:docMk/>
            <pc:sldMk cId="3951154027" sldId="291"/>
            <ac:spMk id="3" creationId="{02F0D93A-CAE7-4FCD-4529-D0F5DA53ADC3}"/>
          </ac:spMkLst>
        </pc:spChg>
      </pc:sldChg>
      <pc:sldChg chg="modSp new mod ord">
        <pc:chgData name="Matthew Watkins" userId="c6e5c2499e3619d7" providerId="LiveId" clId="{1B98AC2E-416A-4E77-B017-9DF76C010F34}" dt="2022-08-18T05:33:33.196" v="63143" actId="27636"/>
        <pc:sldMkLst>
          <pc:docMk/>
          <pc:sldMk cId="2413198397" sldId="292"/>
        </pc:sldMkLst>
        <pc:spChg chg="mod">
          <ac:chgData name="Matthew Watkins" userId="c6e5c2499e3619d7" providerId="LiveId" clId="{1B98AC2E-416A-4E77-B017-9DF76C010F34}" dt="2022-08-18T01:58:34.961" v="42357" actId="20577"/>
          <ac:spMkLst>
            <pc:docMk/>
            <pc:sldMk cId="2413198397" sldId="292"/>
            <ac:spMk id="2" creationId="{527BC15A-119F-2B8C-58FE-EC35FFAA78B3}"/>
          </ac:spMkLst>
        </pc:spChg>
        <pc:spChg chg="mod">
          <ac:chgData name="Matthew Watkins" userId="c6e5c2499e3619d7" providerId="LiveId" clId="{1B98AC2E-416A-4E77-B017-9DF76C010F34}" dt="2022-08-18T05:33:33.196" v="63143" actId="27636"/>
          <ac:spMkLst>
            <pc:docMk/>
            <pc:sldMk cId="2413198397" sldId="292"/>
            <ac:spMk id="3" creationId="{3FD99F31-B10D-C95B-4C1C-A2884CAFED81}"/>
          </ac:spMkLst>
        </pc:spChg>
      </pc:sldChg>
      <pc:sldChg chg="modSp new mod ord">
        <pc:chgData name="Matthew Watkins" userId="c6e5c2499e3619d7" providerId="LiveId" clId="{1B98AC2E-416A-4E77-B017-9DF76C010F34}" dt="2022-08-17T14:48:20.986" v="34199" actId="20577"/>
        <pc:sldMkLst>
          <pc:docMk/>
          <pc:sldMk cId="3706431038" sldId="293"/>
        </pc:sldMkLst>
        <pc:spChg chg="mod">
          <ac:chgData name="Matthew Watkins" userId="c6e5c2499e3619d7" providerId="LiveId" clId="{1B98AC2E-416A-4E77-B017-9DF76C010F34}" dt="2022-08-17T14:48:20.986" v="34199" actId="20577"/>
          <ac:spMkLst>
            <pc:docMk/>
            <pc:sldMk cId="3706431038" sldId="293"/>
            <ac:spMk id="2" creationId="{B8FB90C9-29F6-0490-C7A7-27DA23A94B39}"/>
          </ac:spMkLst>
        </pc:spChg>
        <pc:spChg chg="mod">
          <ac:chgData name="Matthew Watkins" userId="c6e5c2499e3619d7" providerId="LiveId" clId="{1B98AC2E-416A-4E77-B017-9DF76C010F34}" dt="2022-08-17T00:36:24.889" v="18258" actId="20577"/>
          <ac:spMkLst>
            <pc:docMk/>
            <pc:sldMk cId="3706431038" sldId="293"/>
            <ac:spMk id="3" creationId="{159361D4-AAA2-4B4A-1663-D7914AC8DB03}"/>
          </ac:spMkLst>
        </pc:spChg>
      </pc:sldChg>
      <pc:sldChg chg="modSp add mod">
        <pc:chgData name="Matthew Watkins" userId="c6e5c2499e3619d7" providerId="LiveId" clId="{1B98AC2E-416A-4E77-B017-9DF76C010F34}" dt="2022-08-18T04:31:06.709" v="55893" actId="313"/>
        <pc:sldMkLst>
          <pc:docMk/>
          <pc:sldMk cId="3977532690" sldId="294"/>
        </pc:sldMkLst>
        <pc:spChg chg="mod">
          <ac:chgData name="Matthew Watkins" userId="c6e5c2499e3619d7" providerId="LiveId" clId="{1B98AC2E-416A-4E77-B017-9DF76C010F34}" dt="2022-08-18T04:02:35.614" v="51686" actId="20577"/>
          <ac:spMkLst>
            <pc:docMk/>
            <pc:sldMk cId="3977532690" sldId="294"/>
            <ac:spMk id="2" creationId="{8C249B58-0986-8433-E115-6ED4BB9C92FD}"/>
          </ac:spMkLst>
        </pc:spChg>
        <pc:spChg chg="mod">
          <ac:chgData name="Matthew Watkins" userId="c6e5c2499e3619d7" providerId="LiveId" clId="{1B98AC2E-416A-4E77-B017-9DF76C010F34}" dt="2022-08-18T04:31:06.709" v="55893" actId="313"/>
          <ac:spMkLst>
            <pc:docMk/>
            <pc:sldMk cId="3977532690" sldId="294"/>
            <ac:spMk id="3" creationId="{1CF11462-8922-9AF3-0A9E-37C17B985EA6}"/>
          </ac:spMkLst>
        </pc:spChg>
      </pc:sldChg>
      <pc:sldChg chg="modSp new mod">
        <pc:chgData name="Matthew Watkins" userId="c6e5c2499e3619d7" providerId="LiveId" clId="{1B98AC2E-416A-4E77-B017-9DF76C010F34}" dt="2022-08-18T01:33:42.296" v="38121" actId="14100"/>
        <pc:sldMkLst>
          <pc:docMk/>
          <pc:sldMk cId="1608699093" sldId="295"/>
        </pc:sldMkLst>
        <pc:spChg chg="mod">
          <ac:chgData name="Matthew Watkins" userId="c6e5c2499e3619d7" providerId="LiveId" clId="{1B98AC2E-416A-4E77-B017-9DF76C010F34}" dt="2022-08-18T01:22:30.826" v="35463" actId="122"/>
          <ac:spMkLst>
            <pc:docMk/>
            <pc:sldMk cId="1608699093" sldId="295"/>
            <ac:spMk id="2" creationId="{924B90C1-F281-A8B1-E93F-4DD668E6D10C}"/>
          </ac:spMkLst>
        </pc:spChg>
        <pc:spChg chg="mod">
          <ac:chgData name="Matthew Watkins" userId="c6e5c2499e3619d7" providerId="LiveId" clId="{1B98AC2E-416A-4E77-B017-9DF76C010F34}" dt="2022-08-18T01:33:42.296" v="38121" actId="14100"/>
          <ac:spMkLst>
            <pc:docMk/>
            <pc:sldMk cId="1608699093" sldId="295"/>
            <ac:spMk id="3" creationId="{2DC25203-67FF-7AC7-1440-C63D4AD9E08F}"/>
          </ac:spMkLst>
        </pc:spChg>
      </pc:sldChg>
      <pc:sldChg chg="modSp add mod">
        <pc:chgData name="Matthew Watkins" userId="c6e5c2499e3619d7" providerId="LiveId" clId="{1B98AC2E-416A-4E77-B017-9DF76C010F34}" dt="2022-08-18T02:08:14.726" v="43947" actId="27636"/>
        <pc:sldMkLst>
          <pc:docMk/>
          <pc:sldMk cId="2774064542" sldId="296"/>
        </pc:sldMkLst>
        <pc:spChg chg="mod">
          <ac:chgData name="Matthew Watkins" userId="c6e5c2499e3619d7" providerId="LiveId" clId="{1B98AC2E-416A-4E77-B017-9DF76C010F34}" dt="2022-08-18T02:03:29.191" v="43078" actId="20577"/>
          <ac:spMkLst>
            <pc:docMk/>
            <pc:sldMk cId="2774064542" sldId="296"/>
            <ac:spMk id="2" creationId="{32C68CEF-202D-3A34-BB6B-D3874AAA2DD3}"/>
          </ac:spMkLst>
        </pc:spChg>
        <pc:spChg chg="mod">
          <ac:chgData name="Matthew Watkins" userId="c6e5c2499e3619d7" providerId="LiveId" clId="{1B98AC2E-416A-4E77-B017-9DF76C010F34}" dt="2022-08-18T02:08:14.726" v="43947" actId="27636"/>
          <ac:spMkLst>
            <pc:docMk/>
            <pc:sldMk cId="2774064542" sldId="296"/>
            <ac:spMk id="3" creationId="{203B7D97-71A6-C4B6-B40C-C100D0C1C6A0}"/>
          </ac:spMkLst>
        </pc:spChg>
      </pc:sldChg>
      <pc:sldChg chg="modSp add mod">
        <pc:chgData name="Matthew Watkins" userId="c6e5c2499e3619d7" providerId="LiveId" clId="{1B98AC2E-416A-4E77-B017-9DF76C010F34}" dt="2022-08-18T03:50:22.899" v="50297" actId="20577"/>
        <pc:sldMkLst>
          <pc:docMk/>
          <pc:sldMk cId="422507180" sldId="297"/>
        </pc:sldMkLst>
        <pc:spChg chg="mod">
          <ac:chgData name="Matthew Watkins" userId="c6e5c2499e3619d7" providerId="LiveId" clId="{1B98AC2E-416A-4E77-B017-9DF76C010F34}" dt="2022-08-18T03:38:12.756" v="49085" actId="20577"/>
          <ac:spMkLst>
            <pc:docMk/>
            <pc:sldMk cId="422507180" sldId="297"/>
            <ac:spMk id="2" creationId="{59F15C32-6E30-638F-F686-AB7238E9ABFA}"/>
          </ac:spMkLst>
        </pc:spChg>
        <pc:spChg chg="mod">
          <ac:chgData name="Matthew Watkins" userId="c6e5c2499e3619d7" providerId="LiveId" clId="{1B98AC2E-416A-4E77-B017-9DF76C010F34}" dt="2022-08-18T03:50:22.899" v="50297" actId="20577"/>
          <ac:spMkLst>
            <pc:docMk/>
            <pc:sldMk cId="422507180" sldId="297"/>
            <ac:spMk id="3" creationId="{D43716DA-9FF5-1047-E10B-BB1E075D555B}"/>
          </ac:spMkLst>
        </pc:spChg>
      </pc:sldChg>
      <pc:sldChg chg="new del">
        <pc:chgData name="Matthew Watkins" userId="c6e5c2499e3619d7" providerId="LiveId" clId="{1B98AC2E-416A-4E77-B017-9DF76C010F34}" dt="2022-08-18T02:08:53.792" v="43994" actId="680"/>
        <pc:sldMkLst>
          <pc:docMk/>
          <pc:sldMk cId="3906637861" sldId="297"/>
        </pc:sldMkLst>
      </pc:sldChg>
      <pc:sldChg chg="modSp add mod">
        <pc:chgData name="Matthew Watkins" userId="c6e5c2499e3619d7" providerId="LiveId" clId="{1B98AC2E-416A-4E77-B017-9DF76C010F34}" dt="2022-08-18T02:17:23.677" v="45352" actId="113"/>
        <pc:sldMkLst>
          <pc:docMk/>
          <pc:sldMk cId="2278021135" sldId="298"/>
        </pc:sldMkLst>
        <pc:spChg chg="mod">
          <ac:chgData name="Matthew Watkins" userId="c6e5c2499e3619d7" providerId="LiveId" clId="{1B98AC2E-416A-4E77-B017-9DF76C010F34}" dt="2022-08-18T02:17:23.677" v="45352" actId="113"/>
          <ac:spMkLst>
            <pc:docMk/>
            <pc:sldMk cId="2278021135" sldId="298"/>
            <ac:spMk id="3" creationId="{584BE313-27FD-605E-2C43-A1003A9B6A31}"/>
          </ac:spMkLst>
        </pc:spChg>
      </pc:sldChg>
      <pc:sldChg chg="addSp delSp modSp new mod">
        <pc:chgData name="Matthew Watkins" userId="c6e5c2499e3619d7" providerId="LiveId" clId="{1B98AC2E-416A-4E77-B017-9DF76C010F34}" dt="2022-08-18T03:53:08.196" v="50549" actId="14100"/>
        <pc:sldMkLst>
          <pc:docMk/>
          <pc:sldMk cId="1929786057" sldId="299"/>
        </pc:sldMkLst>
        <pc:spChg chg="del">
          <ac:chgData name="Matthew Watkins" userId="c6e5c2499e3619d7" providerId="LiveId" clId="{1B98AC2E-416A-4E77-B017-9DF76C010F34}" dt="2022-08-18T03:34:17.668" v="48852" actId="478"/>
          <ac:spMkLst>
            <pc:docMk/>
            <pc:sldMk cId="1929786057" sldId="299"/>
            <ac:spMk id="2" creationId="{B0048B4F-2AC9-1898-5019-62E58EC68FE7}"/>
          </ac:spMkLst>
        </pc:spChg>
        <pc:spChg chg="mod">
          <ac:chgData name="Matthew Watkins" userId="c6e5c2499e3619d7" providerId="LiveId" clId="{1B98AC2E-416A-4E77-B017-9DF76C010F34}" dt="2022-08-18T03:53:01.395" v="50546" actId="27636"/>
          <ac:spMkLst>
            <pc:docMk/>
            <pc:sldMk cId="1929786057" sldId="299"/>
            <ac:spMk id="3" creationId="{3AAD6329-F7C5-F4E1-1EAD-69CA12B08738}"/>
          </ac:spMkLst>
        </pc:spChg>
        <pc:spChg chg="add mod">
          <ac:chgData name="Matthew Watkins" userId="c6e5c2499e3619d7" providerId="LiveId" clId="{1B98AC2E-416A-4E77-B017-9DF76C010F34}" dt="2022-08-18T03:39:16.795" v="49188" actId="20577"/>
          <ac:spMkLst>
            <pc:docMk/>
            <pc:sldMk cId="1929786057" sldId="299"/>
            <ac:spMk id="4" creationId="{B211DC98-A7B4-E6F0-E599-F32E49CE4506}"/>
          </ac:spMkLst>
        </pc:spChg>
        <pc:picChg chg="add mod">
          <ac:chgData name="Matthew Watkins" userId="c6e5c2499e3619d7" providerId="LiveId" clId="{1B98AC2E-416A-4E77-B017-9DF76C010F34}" dt="2022-08-18T03:53:08.196" v="50549" actId="14100"/>
          <ac:picMkLst>
            <pc:docMk/>
            <pc:sldMk cId="1929786057" sldId="299"/>
            <ac:picMk id="3074" creationId="{59DD4873-2D93-561D-D50D-5BEB4BF1BC61}"/>
          </ac:picMkLst>
        </pc:picChg>
        <pc:picChg chg="add mod">
          <ac:chgData name="Matthew Watkins" userId="c6e5c2499e3619d7" providerId="LiveId" clId="{1B98AC2E-416A-4E77-B017-9DF76C010F34}" dt="2022-08-18T03:53:04.483" v="50547" actId="1076"/>
          <ac:picMkLst>
            <pc:docMk/>
            <pc:sldMk cId="1929786057" sldId="299"/>
            <ac:picMk id="3076" creationId="{004E81AE-1338-B8AC-2595-39EF4DDBD646}"/>
          </ac:picMkLst>
        </pc:picChg>
      </pc:sldChg>
      <pc:sldChg chg="modSp add mod">
        <pc:chgData name="Matthew Watkins" userId="c6e5c2499e3619d7" providerId="LiveId" clId="{1B98AC2E-416A-4E77-B017-9DF76C010F34}" dt="2022-08-18T03:38:28.683" v="49114" actId="20577"/>
        <pc:sldMkLst>
          <pc:docMk/>
          <pc:sldMk cId="1015957608" sldId="300"/>
        </pc:sldMkLst>
        <pc:spChg chg="mod">
          <ac:chgData name="Matthew Watkins" userId="c6e5c2499e3619d7" providerId="LiveId" clId="{1B98AC2E-416A-4E77-B017-9DF76C010F34}" dt="2022-08-18T03:38:28.683" v="49114" actId="20577"/>
          <ac:spMkLst>
            <pc:docMk/>
            <pc:sldMk cId="1015957608" sldId="300"/>
            <ac:spMk id="2" creationId="{59F15C32-6E30-638F-F686-AB7238E9ABFA}"/>
          </ac:spMkLst>
        </pc:spChg>
      </pc:sldChg>
      <pc:sldChg chg="modSp new mod">
        <pc:chgData name="Matthew Watkins" userId="c6e5c2499e3619d7" providerId="LiveId" clId="{1B98AC2E-416A-4E77-B017-9DF76C010F34}" dt="2022-08-18T04:20:20.919" v="55013" actId="20577"/>
        <pc:sldMkLst>
          <pc:docMk/>
          <pc:sldMk cId="873617154" sldId="301"/>
        </pc:sldMkLst>
        <pc:spChg chg="mod">
          <ac:chgData name="Matthew Watkins" userId="c6e5c2499e3619d7" providerId="LiveId" clId="{1B98AC2E-416A-4E77-B017-9DF76C010F34}" dt="2022-08-18T04:20:10.453" v="54972" actId="20577"/>
          <ac:spMkLst>
            <pc:docMk/>
            <pc:sldMk cId="873617154" sldId="301"/>
            <ac:spMk id="2" creationId="{894F8FE5-5FDC-361E-D092-847FC38496DF}"/>
          </ac:spMkLst>
        </pc:spChg>
        <pc:spChg chg="mod">
          <ac:chgData name="Matthew Watkins" userId="c6e5c2499e3619d7" providerId="LiveId" clId="{1B98AC2E-416A-4E77-B017-9DF76C010F34}" dt="2022-08-18T04:20:20.919" v="55013" actId="20577"/>
          <ac:spMkLst>
            <pc:docMk/>
            <pc:sldMk cId="873617154" sldId="301"/>
            <ac:spMk id="3" creationId="{31DE04FB-2357-A9F8-2398-382F610D8643}"/>
          </ac:spMkLst>
        </pc:spChg>
      </pc:sldChg>
      <pc:sldChg chg="modSp new mod modNotesTx">
        <pc:chgData name="Matthew Watkins" userId="c6e5c2499e3619d7" providerId="LiveId" clId="{1B98AC2E-416A-4E77-B017-9DF76C010F34}" dt="2022-08-18T04:37:54.071" v="57436" actId="20577"/>
        <pc:sldMkLst>
          <pc:docMk/>
          <pc:sldMk cId="2336732051" sldId="302"/>
        </pc:sldMkLst>
        <pc:spChg chg="mod">
          <ac:chgData name="Matthew Watkins" userId="c6e5c2499e3619d7" providerId="LiveId" clId="{1B98AC2E-416A-4E77-B017-9DF76C010F34}" dt="2022-08-18T04:25:54.072" v="55303" actId="20577"/>
          <ac:spMkLst>
            <pc:docMk/>
            <pc:sldMk cId="2336732051" sldId="302"/>
            <ac:spMk id="2" creationId="{20FA103D-3129-0848-69FD-D8A5AC2A5755}"/>
          </ac:spMkLst>
        </pc:spChg>
        <pc:spChg chg="mod">
          <ac:chgData name="Matthew Watkins" userId="c6e5c2499e3619d7" providerId="LiveId" clId="{1B98AC2E-416A-4E77-B017-9DF76C010F34}" dt="2022-08-18T04:34:49.864" v="56714" actId="20577"/>
          <ac:spMkLst>
            <pc:docMk/>
            <pc:sldMk cId="2336732051" sldId="302"/>
            <ac:spMk id="3" creationId="{68A10A28-EFDA-FA49-A6AF-525BB3174011}"/>
          </ac:spMkLst>
        </pc:spChg>
      </pc:sldChg>
      <pc:sldChg chg="modSp new mod">
        <pc:chgData name="Matthew Watkins" userId="c6e5c2499e3619d7" providerId="LiveId" clId="{1B98AC2E-416A-4E77-B017-9DF76C010F34}" dt="2022-08-18T04:22:58.826" v="55180" actId="122"/>
        <pc:sldMkLst>
          <pc:docMk/>
          <pc:sldMk cId="79027661" sldId="303"/>
        </pc:sldMkLst>
        <pc:spChg chg="mod">
          <ac:chgData name="Matthew Watkins" userId="c6e5c2499e3619d7" providerId="LiveId" clId="{1B98AC2E-416A-4E77-B017-9DF76C010F34}" dt="2022-08-18T04:22:58.826" v="55180" actId="122"/>
          <ac:spMkLst>
            <pc:docMk/>
            <pc:sldMk cId="79027661" sldId="303"/>
            <ac:spMk id="2" creationId="{84A0A06B-544A-E641-566A-245FAA635DB1}"/>
          </ac:spMkLst>
        </pc:spChg>
        <pc:spChg chg="mod">
          <ac:chgData name="Matthew Watkins" userId="c6e5c2499e3619d7" providerId="LiveId" clId="{1B98AC2E-416A-4E77-B017-9DF76C010F34}" dt="2022-08-18T04:21:43.808" v="55100"/>
          <ac:spMkLst>
            <pc:docMk/>
            <pc:sldMk cId="79027661" sldId="303"/>
            <ac:spMk id="3" creationId="{9C6EB6A6-0564-2E71-3212-C6816D2C8D22}"/>
          </ac:spMkLst>
        </pc:spChg>
      </pc:sldChg>
      <pc:sldChg chg="modSp new mod">
        <pc:chgData name="Matthew Watkins" userId="c6e5c2499e3619d7" providerId="LiveId" clId="{1B98AC2E-416A-4E77-B017-9DF76C010F34}" dt="2022-08-18T05:30:15.914" v="62341" actId="27636"/>
        <pc:sldMkLst>
          <pc:docMk/>
          <pc:sldMk cId="379487427" sldId="304"/>
        </pc:sldMkLst>
        <pc:spChg chg="mod">
          <ac:chgData name="Matthew Watkins" userId="c6e5c2499e3619d7" providerId="LiveId" clId="{1B98AC2E-416A-4E77-B017-9DF76C010F34}" dt="2022-08-18T04:38:27.477" v="57468" actId="20577"/>
          <ac:spMkLst>
            <pc:docMk/>
            <pc:sldMk cId="379487427" sldId="304"/>
            <ac:spMk id="2" creationId="{0302DD47-F276-D721-7BEA-78786E0BE4FC}"/>
          </ac:spMkLst>
        </pc:spChg>
        <pc:spChg chg="mod">
          <ac:chgData name="Matthew Watkins" userId="c6e5c2499e3619d7" providerId="LiveId" clId="{1B98AC2E-416A-4E77-B017-9DF76C010F34}" dt="2022-08-18T05:30:15.914" v="62341" actId="27636"/>
          <ac:spMkLst>
            <pc:docMk/>
            <pc:sldMk cId="379487427" sldId="304"/>
            <ac:spMk id="3" creationId="{52FAF02F-C18F-8D16-7156-198D0207011B}"/>
          </ac:spMkLst>
        </pc:spChg>
      </pc:sldChg>
      <pc:sldChg chg="modSp new mod modNotesTx">
        <pc:chgData name="Matthew Watkins" userId="c6e5c2499e3619d7" providerId="LiveId" clId="{1B98AC2E-416A-4E77-B017-9DF76C010F34}" dt="2022-08-18T05:27:45.312" v="62044" actId="20577"/>
        <pc:sldMkLst>
          <pc:docMk/>
          <pc:sldMk cId="3631994260" sldId="305"/>
        </pc:sldMkLst>
        <pc:spChg chg="mod">
          <ac:chgData name="Matthew Watkins" userId="c6e5c2499e3619d7" providerId="LiveId" clId="{1B98AC2E-416A-4E77-B017-9DF76C010F34}" dt="2022-08-18T04:42:20.332" v="57487" actId="20577"/>
          <ac:spMkLst>
            <pc:docMk/>
            <pc:sldMk cId="3631994260" sldId="305"/>
            <ac:spMk id="2" creationId="{CEDFB903-717A-3DBF-700B-FF5E598C18EE}"/>
          </ac:spMkLst>
        </pc:spChg>
        <pc:spChg chg="mod">
          <ac:chgData name="Matthew Watkins" userId="c6e5c2499e3619d7" providerId="LiveId" clId="{1B98AC2E-416A-4E77-B017-9DF76C010F34}" dt="2022-08-18T05:27:45.312" v="62044" actId="20577"/>
          <ac:spMkLst>
            <pc:docMk/>
            <pc:sldMk cId="3631994260" sldId="305"/>
            <ac:spMk id="3" creationId="{8281DDD7-B166-3B07-D987-D9C3ABC744E7}"/>
          </ac:spMkLst>
        </pc:spChg>
      </pc:sldChg>
      <pc:sldChg chg="modSp new mod modNotesTx">
        <pc:chgData name="Matthew Watkins" userId="c6e5c2499e3619d7" providerId="LiveId" clId="{1B98AC2E-416A-4E77-B017-9DF76C010F34}" dt="2022-08-18T05:12:39.470" v="61310" actId="113"/>
        <pc:sldMkLst>
          <pc:docMk/>
          <pc:sldMk cId="2916779740" sldId="306"/>
        </pc:sldMkLst>
        <pc:spChg chg="mod">
          <ac:chgData name="Matthew Watkins" userId="c6e5c2499e3619d7" providerId="LiveId" clId="{1B98AC2E-416A-4E77-B017-9DF76C010F34}" dt="2022-08-18T04:42:30.605" v="57505" actId="20577"/>
          <ac:spMkLst>
            <pc:docMk/>
            <pc:sldMk cId="2916779740" sldId="306"/>
            <ac:spMk id="2" creationId="{DA8DB296-7E54-F17C-3D30-93311F6D16AC}"/>
          </ac:spMkLst>
        </pc:spChg>
        <pc:spChg chg="mod">
          <ac:chgData name="Matthew Watkins" userId="c6e5c2499e3619d7" providerId="LiveId" clId="{1B98AC2E-416A-4E77-B017-9DF76C010F34}" dt="2022-08-18T05:04:02.159" v="59771" actId="20577"/>
          <ac:spMkLst>
            <pc:docMk/>
            <pc:sldMk cId="2916779740" sldId="306"/>
            <ac:spMk id="3" creationId="{914C6475-13AA-93D3-D2C0-E500982AACC4}"/>
          </ac:spMkLst>
        </pc:spChg>
      </pc:sldChg>
      <pc:sldChg chg="modSp new mod">
        <pc:chgData name="Matthew Watkins" userId="c6e5c2499e3619d7" providerId="LiveId" clId="{1B98AC2E-416A-4E77-B017-9DF76C010F34}" dt="2022-08-18T05:27:15.625" v="61922" actId="20577"/>
        <pc:sldMkLst>
          <pc:docMk/>
          <pc:sldMk cId="1516992617" sldId="307"/>
        </pc:sldMkLst>
        <pc:spChg chg="mod">
          <ac:chgData name="Matthew Watkins" userId="c6e5c2499e3619d7" providerId="LiveId" clId="{1B98AC2E-416A-4E77-B017-9DF76C010F34}" dt="2022-08-18T04:42:45.577" v="57536" actId="20577"/>
          <ac:spMkLst>
            <pc:docMk/>
            <pc:sldMk cId="1516992617" sldId="307"/>
            <ac:spMk id="2" creationId="{0F873CFB-0DE8-2E2D-39F1-2542DAB16304}"/>
          </ac:spMkLst>
        </pc:spChg>
        <pc:spChg chg="mod">
          <ac:chgData name="Matthew Watkins" userId="c6e5c2499e3619d7" providerId="LiveId" clId="{1B98AC2E-416A-4E77-B017-9DF76C010F34}" dt="2022-08-18T05:27:15.625" v="61922" actId="20577"/>
          <ac:spMkLst>
            <pc:docMk/>
            <pc:sldMk cId="1516992617" sldId="307"/>
            <ac:spMk id="3" creationId="{68782D05-AA85-6954-2B8D-035447A39E9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BB3783-E577-4E87-8F69-A92D28BE4D2C}" type="datetimeFigureOut">
              <a:rPr lang="en-GB" smtClean="0"/>
              <a:t>16/08/2022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B1B766-B7E3-425A-B439-AF4BBA02D344}" type="slidenum">
              <a:rPr lang="en-GB" smtClean="0"/>
              <a:t>‹#›</a:t>
            </a:fld>
            <a:endParaRPr lang="en-GB"/>
          </a:p>
        </p:txBody>
      </p:sp>
    </p:spTree>
    <p:extLst>
      <p:ext uri="{BB962C8B-B14F-4D97-AF65-F5344CB8AC3E}">
        <p14:creationId xmlns:p14="http://schemas.microsoft.com/office/powerpoint/2010/main" val="32442883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workshop is the culmination of Unit 1 on Health and Politics in Wales. The previous lessons (1-5) provide the groundwork of understanding and information necessary for individual students to take on the necessary roles for forming political parties, preparing for and participating in a hustings, and voting in mock elections. </a:t>
            </a:r>
          </a:p>
          <a:p>
            <a:endParaRPr lang="en-US" dirty="0"/>
          </a:p>
          <a:p>
            <a:r>
              <a:rPr lang="en-US" dirty="0"/>
              <a:t>It is anticipated that this workshop can be completed in 1 school day. However, the timeline could be extended to run over several days or weeks, to facilitate political campaigning on health issues. Additionally, this workshop could be extended to a school wide activity. Excellent examples of school wide participation were demonstrated in the Hansard Society Mock Elections 2019 </a:t>
            </a:r>
          </a:p>
          <a:p>
            <a:r>
              <a:rPr lang="en-US" dirty="0"/>
              <a:t>(see for example, https://www.youtube.com/watch?v=sJaLNdtdt6o&amp;ab_channel=SeafordCollege). The Politics Project published a report on what was effective in terms of political learning and resources within the democratic demonstration sector: (&lt;https://www.psa.ac.uk/resources/politics-schools-what-exists-and-what-works&gt;). Resources can be found: (&lt;https://www.psa.ac.uk/resources/academic&gt;); particularly, resources within the Educate GE Resource Hub.</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actions that are indicated for Teachers will be referred to as “Steps”, the actions that should be taken by the Students are indicated as “Tasks” within the PowerPoint. Steps and Tasks should correspond with each other. </a:t>
            </a:r>
          </a:p>
          <a:p>
            <a:endParaRPr lang="en-US" dirty="0"/>
          </a:p>
          <a:p>
            <a:r>
              <a:rPr lang="en-US" u="sng" dirty="0"/>
              <a:t>Number of Staff</a:t>
            </a:r>
          </a:p>
          <a:p>
            <a:r>
              <a:rPr lang="en-US" dirty="0"/>
              <a:t>It anticipated that at least 6 members of staff will be needed to fully facilitate this workshop, this would include:</a:t>
            </a:r>
          </a:p>
          <a:p>
            <a:pPr marL="171450" indent="-171450">
              <a:buFont typeface="Arial" panose="020B0604020202020204" pitchFamily="34" charset="0"/>
              <a:buChar char="•"/>
            </a:pPr>
            <a:r>
              <a:rPr lang="en-US" dirty="0"/>
              <a:t>1 members of staff to act as the representative of the electoral commission in the registration of parties (Task 1 and Task 2). This member will then act as the Chief-Executive of the Local Council for throughout the day for the remainder of the tasks. </a:t>
            </a:r>
          </a:p>
          <a:p>
            <a:pPr marL="171450" indent="-171450">
              <a:buFont typeface="Arial" panose="020B0604020202020204" pitchFamily="34" charset="0"/>
              <a:buChar char="•"/>
            </a:pPr>
            <a:r>
              <a:rPr lang="en-US" dirty="0"/>
              <a:t>5 members of staff to act as the Chairpersons of the main political parties in Wales throughout the day. </a:t>
            </a:r>
          </a:p>
          <a:p>
            <a:pPr marL="0" indent="0">
              <a:buFont typeface="Arial" panose="020B0604020202020204" pitchFamily="34" charset="0"/>
              <a:buNone/>
            </a:pPr>
            <a:r>
              <a:rPr lang="en-US" b="1" dirty="0"/>
              <a:t>Extension</a:t>
            </a:r>
            <a:r>
              <a:rPr lang="en-US" dirty="0"/>
              <a:t>: Alternatively, organisers could contact representatives of the local party, and ask whether they would be interested in facilitating the Hustings and Mock Senedd Elections. </a:t>
            </a:r>
          </a:p>
          <a:p>
            <a:endParaRPr lang="en-US" dirty="0"/>
          </a:p>
          <a:p>
            <a:endParaRPr lang="en-US" dirty="0"/>
          </a:p>
          <a:p>
            <a:r>
              <a:rPr lang="en-US" dirty="0"/>
              <a:t>Setting up a Mock Senedd Election can be achieved in a number of steps: </a:t>
            </a:r>
          </a:p>
          <a:p>
            <a:r>
              <a:rPr lang="en-US" u="sng" dirty="0"/>
              <a:t>Preparatory Steps include: </a:t>
            </a:r>
          </a:p>
          <a:p>
            <a:pPr marL="285750" indent="-285750">
              <a:buAutoNum type="romanLcParenBoth"/>
            </a:pPr>
            <a:r>
              <a:rPr lang="en-US" dirty="0"/>
              <a:t>Setting a Timeline: Students should be informed of the timeline of the elections, and the preparatory tasks that must be completed before hustings, and mock Senedd elections can take place. This will include: (a) A deadline for the registration of political parties, (b) a deadline for the announcement of the party candidate, (c) a time for the hustings, (d) a starting and closing deadline for voting.</a:t>
            </a:r>
          </a:p>
          <a:p>
            <a:pPr marL="285750" indent="-285750">
              <a:buAutoNum type="romanLcParenBoth"/>
            </a:pPr>
            <a:r>
              <a:rPr lang="en-US" dirty="0"/>
              <a:t>Sourcing a Polling Booth (it may be possible to attain one of these by asking you local council). For a polling book you can cut up a large cardboard box (remove the top and one short side) and place it upright on a desk. Also enough that you have a table for the polling station, and another where the polling clerks can sit. Ensure that there is enough space so that students can vote in privacy </a:t>
            </a:r>
          </a:p>
          <a:p>
            <a:pPr marL="285750" indent="-285750">
              <a:buAutoNum type="romanLcParenBoth"/>
            </a:pPr>
            <a:r>
              <a:rPr lang="en-US" dirty="0"/>
              <a:t>Sourcing a Ballot Box (Again, it may be possible to attain one from your local council) – alternatively, these can be made by putting a small slot into a cardboard box with a lid. You could paint the Box Black. Secure the box with a Ballot Box Seal (for example, sellotape or masking take.)</a:t>
            </a:r>
          </a:p>
          <a:p>
            <a:pPr marL="285750" indent="-285750">
              <a:buAutoNum type="romanLcParenBoth"/>
            </a:pPr>
            <a:r>
              <a:rPr lang="en-US" dirty="0"/>
              <a:t>Political Party Registration Forms will be found in student packs. However, teachers may want to print additional copies (these can be found on the Resources Section for Unit 1)</a:t>
            </a:r>
          </a:p>
          <a:p>
            <a:pPr marL="285750" indent="-285750">
              <a:buAutoNum type="romanLcParenBoth"/>
            </a:pPr>
            <a:r>
              <a:rPr lang="en-US" dirty="0"/>
              <a:t>Candidate Registration Forms can be found in the student packs. Again, teachers may want to print out additional loose-leaf copies (these can be found on the Resources Section for Unit 1)</a:t>
            </a:r>
          </a:p>
          <a:p>
            <a:pPr marL="285750" indent="-285750">
              <a:buAutoNum type="romanLcParenBoth"/>
            </a:pPr>
            <a:r>
              <a:rPr lang="en-US" dirty="0"/>
              <a:t>Whilst one of the tasks is for the Returning Officer and the Polling Clerks to print out the voting forms organisers may also want to print off additional forms (Resources Section for Unit 1)</a:t>
            </a:r>
          </a:p>
          <a:p>
            <a:pPr marL="285750" indent="-285750">
              <a:buAutoNum type="romanLcParenBoth"/>
            </a:pPr>
            <a:r>
              <a:rPr lang="en-US" dirty="0"/>
              <a:t>Students will need access to facilitates to design posters, Rosettes and Leaflets. This can either be done by providing craft materials. Alternatively, if the school has access to Design and Technology IT facilities and/or printing facilities, packages like, Paint, Word or PowerPoint can be used to design materials (Steps 6-10)</a:t>
            </a:r>
          </a:p>
          <a:p>
            <a:pPr marL="285750" indent="-285750">
              <a:buAutoNum type="romanLcParenBoth"/>
            </a:pPr>
            <a:r>
              <a:rPr lang="en-US" dirty="0"/>
              <a:t>Materials for the creation of name tags is also very useful</a:t>
            </a:r>
          </a:p>
          <a:p>
            <a:pPr marL="285750" indent="-285750">
              <a:buAutoNum type="romanLcParenBoth"/>
            </a:pPr>
            <a:r>
              <a:rPr lang="en-US" dirty="0"/>
              <a:t>If possible, individual booths could be provided so that posters etc. can be displayed during the hustings and election </a:t>
            </a:r>
          </a:p>
          <a:p>
            <a:pPr marL="285750" indent="-285750">
              <a:buAutoNum type="romanLcParenBoth"/>
            </a:pPr>
            <a:r>
              <a:rPr lang="en-US" dirty="0"/>
              <a:t>Certificates for completion of Unit 1 at the end of the workshop (with the affiliated logos) can be found in the Resources Section. </a:t>
            </a:r>
          </a:p>
          <a:p>
            <a:pPr marL="0" indent="0">
              <a:buNone/>
            </a:pPr>
            <a:endParaRPr lang="en-US" dirty="0"/>
          </a:p>
          <a:p>
            <a:pPr marL="0" indent="0">
              <a:buNone/>
            </a:pPr>
            <a:r>
              <a:rPr lang="en-US" b="1" dirty="0"/>
              <a:t>Extension</a:t>
            </a:r>
            <a:r>
              <a:rPr lang="en-US" dirty="0"/>
              <a:t>: Teachers may considered a non-school uniform day, and encourage students to dress up smartly like politicians. Teachers will obviously have to consider whether this appropriate for their school, and whether it may prejudice students because of socio-economic status. </a:t>
            </a:r>
          </a:p>
          <a:p>
            <a:pPr marL="0" indent="0">
              <a:buNone/>
            </a:pPr>
            <a:endParaRPr lang="en-US" dirty="0"/>
          </a:p>
          <a:p>
            <a:pPr marL="0" indent="0">
              <a:buNone/>
            </a:pPr>
            <a:r>
              <a:rPr lang="en-US" u="sng" dirty="0"/>
              <a:t>Initial Room set-up</a:t>
            </a:r>
          </a:p>
          <a:p>
            <a:pPr marL="171450" indent="-171450">
              <a:buFont typeface="Arial" panose="020B0604020202020204" pitchFamily="34" charset="0"/>
              <a:buChar char="•"/>
            </a:pPr>
            <a:r>
              <a:rPr lang="en-US" u="none" dirty="0"/>
              <a:t>The Room should contain 6 desks.</a:t>
            </a:r>
          </a:p>
          <a:p>
            <a:pPr marL="171450" indent="-171450">
              <a:buFont typeface="Arial" panose="020B0604020202020204" pitchFamily="34" charset="0"/>
              <a:buChar char="•"/>
            </a:pPr>
            <a:r>
              <a:rPr lang="en-US" u="none" dirty="0"/>
              <a:t>One desk at the front will be the desk for the Electoral Commission initially (Step 1-2). </a:t>
            </a:r>
          </a:p>
          <a:p>
            <a:pPr marL="171450" indent="-171450">
              <a:buFont typeface="Arial" panose="020B0604020202020204" pitchFamily="34" charset="0"/>
              <a:buChar char="•"/>
            </a:pPr>
            <a:r>
              <a:rPr lang="en-US" u="none" dirty="0"/>
              <a:t>Five desks should then be spread about the room and be allocated as a booth for the main political parties. </a:t>
            </a:r>
          </a:p>
          <a:p>
            <a:pPr marL="171450" indent="-171450">
              <a:buFont typeface="Arial" panose="020B0604020202020204" pitchFamily="34" charset="0"/>
              <a:buChar char="•"/>
            </a:pPr>
            <a:r>
              <a:rPr lang="en-US" u="none" dirty="0"/>
              <a:t>The desk should have copies of the parties manifesto in relation to health, and also be clearly labelled with the name of the party and the logo. (See Resource Section for Unit 1)</a:t>
            </a:r>
          </a:p>
          <a:p>
            <a:pPr marL="171450" indent="-171450">
              <a:buFont typeface="Arial" panose="020B0604020202020204" pitchFamily="34" charset="0"/>
              <a:buChar char="•"/>
            </a:pPr>
            <a:endParaRPr lang="en-US" dirty="0"/>
          </a:p>
          <a:p>
            <a:pPr marL="0" indent="0">
              <a:buNone/>
            </a:pPr>
            <a:r>
              <a:rPr lang="en-US" u="sng" dirty="0"/>
              <a:t>Step 1: Political Parties</a:t>
            </a:r>
          </a:p>
          <a:p>
            <a:pPr marL="171450" indent="-171450">
              <a:buFont typeface="Arial" panose="020B0604020202020204" pitchFamily="34" charset="0"/>
              <a:buChar char="•"/>
            </a:pPr>
            <a:r>
              <a:rPr lang="en-US" dirty="0"/>
              <a:t>Members of staff will initially act as mock “Chairman” of main political parties. Members of Staff will be set up in stalls around a room and will have previously have been briefed on the central policies for Welsh parties on Health. </a:t>
            </a:r>
          </a:p>
          <a:p>
            <a:pPr marL="171450" indent="-171450">
              <a:buFont typeface="Arial" panose="020B0604020202020204" pitchFamily="34" charset="0"/>
              <a:buChar char="•"/>
            </a:pPr>
            <a:r>
              <a:rPr lang="en-US" dirty="0"/>
              <a:t>Students will be invited to go around the room and discuss their political orientations and beliefs on matters of health with members of staff and other students</a:t>
            </a:r>
          </a:p>
          <a:p>
            <a:pPr marL="171450" indent="-171450">
              <a:buFont typeface="Arial" panose="020B0604020202020204" pitchFamily="34" charset="0"/>
              <a:buChar char="•"/>
            </a:pPr>
            <a:r>
              <a:rPr lang="en-US" dirty="0"/>
              <a:t>Members of staff will be given a form/list. If a student decides to join a political party then the member of staff will write that students name down on a list. Once a student has signed the form, they may not change their mind. </a:t>
            </a:r>
          </a:p>
          <a:p>
            <a:pPr marL="171450" indent="-171450">
              <a:buFont typeface="Arial" panose="020B0604020202020204" pitchFamily="34" charset="0"/>
              <a:buChar char="•"/>
            </a:pPr>
            <a:r>
              <a:rPr lang="en-US" dirty="0"/>
              <a:t>If students wish, they can form their own political parties, as long as they have 6 members. </a:t>
            </a:r>
          </a:p>
          <a:p>
            <a:pPr marL="171450" indent="-171450">
              <a:buFont typeface="Arial" panose="020B0604020202020204" pitchFamily="34" charset="0"/>
              <a:buChar char="•"/>
            </a:pPr>
            <a:r>
              <a:rPr lang="en-US" dirty="0"/>
              <a:t>Not all students are required to join a party – these students will participate in other administrative roles throughout the day </a:t>
            </a:r>
          </a:p>
          <a:p>
            <a:pPr marL="0" indent="0">
              <a:buFont typeface="Arial" panose="020B0604020202020204" pitchFamily="34" charset="0"/>
              <a:buNone/>
            </a:pPr>
            <a:endParaRPr lang="en-US" dirty="0"/>
          </a:p>
          <a:p>
            <a:pPr marL="0" indent="0">
              <a:buFont typeface="Arial" panose="020B0604020202020204" pitchFamily="34" charset="0"/>
              <a:buNone/>
            </a:pPr>
            <a:r>
              <a:rPr lang="en-US" u="sng" dirty="0"/>
              <a:t>Step 2: Registration </a:t>
            </a:r>
          </a:p>
          <a:p>
            <a:pPr marL="171450" indent="-171450">
              <a:buFont typeface="Arial" panose="020B0604020202020204" pitchFamily="34" charset="0"/>
              <a:buChar char="•"/>
            </a:pPr>
            <a:r>
              <a:rPr lang="en-US" dirty="0"/>
              <a:t>Members of staff will assist students in completing pre-prepared Registration Form (See, Resources for Unit 1)</a:t>
            </a:r>
          </a:p>
          <a:p>
            <a:pPr marL="171450" indent="-171450">
              <a:buFont typeface="Arial" panose="020B0604020202020204" pitchFamily="34" charset="0"/>
              <a:buChar char="•"/>
            </a:pPr>
            <a:r>
              <a:rPr lang="en-US" dirty="0"/>
              <a:t>Political parties will be required to fill out the party registration for in their pack and submit this to the teacher by the deadline (e.g. 10.30am). </a:t>
            </a:r>
          </a:p>
          <a:p>
            <a:pPr marL="285750" indent="-285750">
              <a:buFont typeface="+mj-lt"/>
              <a:buAutoNum type="romanLcPeriod"/>
            </a:pPr>
            <a:r>
              <a:rPr lang="en-US" dirty="0"/>
              <a:t>Name of the Party </a:t>
            </a:r>
          </a:p>
          <a:p>
            <a:pPr marL="285750" indent="-285750">
              <a:buFont typeface="+mj-lt"/>
              <a:buAutoNum type="romanLcPeriod"/>
            </a:pPr>
            <a:r>
              <a:rPr lang="en-US" dirty="0"/>
              <a:t>Name of the Chairman of the Party </a:t>
            </a:r>
          </a:p>
          <a:p>
            <a:pPr marL="285750" indent="-285750">
              <a:buFont typeface="+mj-lt"/>
              <a:buAutoNum type="romanLcPeriod"/>
            </a:pPr>
            <a:r>
              <a:rPr lang="en-US" dirty="0"/>
              <a:t>Key manifesto pledges </a:t>
            </a:r>
          </a:p>
          <a:p>
            <a:pPr marL="285750" indent="-285750">
              <a:buFont typeface="+mj-lt"/>
              <a:buAutoNum type="romanLcPeriod"/>
            </a:pPr>
            <a:r>
              <a:rPr lang="en-US" dirty="0"/>
              <a:t>Names of the Members of your party </a:t>
            </a:r>
          </a:p>
          <a:p>
            <a:pPr marL="171450" indent="-171450">
              <a:buFont typeface="Arial" panose="020B0604020202020204" pitchFamily="34" charset="0"/>
              <a:buChar char="•"/>
            </a:pPr>
            <a:r>
              <a:rPr lang="en-US" dirty="0"/>
              <a:t>We recommend that the formation of the party requires 10% of the electorate students (we recommend at least 6 students to facilitate the necessary party roles). </a:t>
            </a:r>
          </a:p>
          <a:p>
            <a:pPr marL="171450" indent="-171450">
              <a:buFont typeface="Arial" panose="020B0604020202020204" pitchFamily="34" charset="0"/>
              <a:buChar char="•"/>
            </a:pPr>
            <a:r>
              <a:rPr lang="en-US" dirty="0"/>
              <a:t>Novel parties should have a clear name (non-offensive), and should indicate their key health policies which will form their manifesto pledges on the registration forms. </a:t>
            </a:r>
          </a:p>
          <a:p>
            <a:pPr marL="171450" indent="-171450">
              <a:buFont typeface="Arial" panose="020B0604020202020204" pitchFamily="34" charset="0"/>
              <a:buChar char="•"/>
            </a:pPr>
            <a:r>
              <a:rPr lang="en-US" dirty="0"/>
              <a:t>There is additional guidance for students on deciding on their manifesto pledges on this PowerPoint Presentation </a:t>
            </a:r>
          </a:p>
          <a:p>
            <a:pPr marL="0" indent="0">
              <a:buNone/>
            </a:pPr>
            <a:endParaRPr lang="en-US" dirty="0"/>
          </a:p>
          <a:p>
            <a:pPr marL="0" indent="0">
              <a:buNone/>
            </a:pPr>
            <a:r>
              <a:rPr lang="en-US" u="sng" dirty="0"/>
              <a:t>Step 3. Political Parties: Nomination of Candidates and Political Roles</a:t>
            </a:r>
          </a:p>
          <a:p>
            <a:pPr marL="171450" indent="-171450">
              <a:buFont typeface="Arial" panose="020B0604020202020204" pitchFamily="34" charset="0"/>
              <a:buChar char="•"/>
            </a:pPr>
            <a:r>
              <a:rPr lang="en-US" dirty="0"/>
              <a:t>One political parties have been registered, the member of staff will take the members (students) into break-out rooms </a:t>
            </a:r>
          </a:p>
          <a:p>
            <a:pPr marL="171450" indent="-171450">
              <a:buFont typeface="Arial" panose="020B0604020202020204" pitchFamily="34" charset="0"/>
              <a:buChar char="•"/>
            </a:pPr>
            <a:r>
              <a:rPr lang="en-US" dirty="0"/>
              <a:t>The aim of this session is to elect a party leader and allocate political roles for the purpose of preparing for the Mock Hustings/Debate and Mock Senedd Election </a:t>
            </a:r>
          </a:p>
          <a:p>
            <a:pPr marL="171450" indent="-171450">
              <a:buFont typeface="Arial" panose="020B0604020202020204" pitchFamily="34" charset="0"/>
              <a:buChar char="•"/>
            </a:pPr>
            <a:r>
              <a:rPr lang="en-US" dirty="0"/>
              <a:t>If students have completed Lesson 4 and therefore should know the different roles within election campaigns. However, the teacher may wish to review the lesson with the students. Summaries of the roles are contained within Student packs. </a:t>
            </a:r>
          </a:p>
          <a:p>
            <a:pPr marL="171450" indent="-171450">
              <a:buFont typeface="Arial" panose="020B0604020202020204" pitchFamily="34" charset="0"/>
              <a:buChar char="•"/>
            </a:pPr>
            <a:r>
              <a:rPr lang="en-US" dirty="0"/>
              <a:t>The teacher will first facilitate a round-table discussion to elect a party leader – the party leader will act as the candidate who will represent the party during the Hustings and be the candidate up for election in the Mock Senedd</a:t>
            </a:r>
          </a:p>
          <a:p>
            <a:pPr marL="171450" indent="-171450">
              <a:buFont typeface="Arial" panose="020B0604020202020204" pitchFamily="34" charset="0"/>
              <a:buChar char="•"/>
            </a:pPr>
            <a:r>
              <a:rPr lang="en-US" dirty="0"/>
              <a:t>The teacher should explain the role of the leader, and particularly their role in filling the policy and campaign posts for hustings and election campaign. </a:t>
            </a:r>
          </a:p>
          <a:p>
            <a:pPr marL="171450" indent="-171450">
              <a:buFont typeface="Arial" panose="020B0604020202020204" pitchFamily="34" charset="0"/>
              <a:buChar char="•"/>
            </a:pPr>
            <a:r>
              <a:rPr lang="en-US" dirty="0"/>
              <a:t>If a student wishes to be nominated as a candidate they must be nominated (or seconded) by two students </a:t>
            </a:r>
          </a:p>
          <a:p>
            <a:pPr marL="171450" indent="-171450">
              <a:buFont typeface="Arial" panose="020B0604020202020204" pitchFamily="34" charset="0"/>
              <a:buChar char="•"/>
            </a:pPr>
            <a:r>
              <a:rPr lang="en-US" dirty="0"/>
              <a:t>Nominees for the role of leader will be given 5 minutes preparation time, when they will be encouraged to think about why they want to be leader, and why they would be good for the job</a:t>
            </a:r>
          </a:p>
          <a:p>
            <a:pPr marL="171450" indent="-171450">
              <a:buFont typeface="Arial" panose="020B0604020202020204" pitchFamily="34" charset="0"/>
              <a:buChar char="•"/>
            </a:pPr>
            <a:r>
              <a:rPr lang="en-US" dirty="0"/>
              <a:t>Nominees will be given 2 minutes after this (in turn) to give a brief explanation of why they should be elected. </a:t>
            </a:r>
          </a:p>
          <a:p>
            <a:pPr marL="171450" indent="-171450">
              <a:buFont typeface="Arial" panose="020B0604020202020204" pitchFamily="34" charset="0"/>
              <a:buChar char="•"/>
            </a:pPr>
            <a:r>
              <a:rPr lang="en-US" dirty="0"/>
              <a:t>If there is one nominee for leader they will compete against RON. If there are two nominees then it will go to a popular vote (the Chairman has discretion to make this via secret or named ballot, or by hands)</a:t>
            </a:r>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u="sng" dirty="0"/>
              <a:t>Step 3: Local Authority: Allocation of Hustings Roles</a:t>
            </a:r>
          </a:p>
          <a:p>
            <a:pPr marL="171450" indent="-171450">
              <a:buFont typeface="Arial" panose="020B0604020202020204" pitchFamily="34" charset="0"/>
              <a:buChar char="•"/>
            </a:pPr>
            <a:r>
              <a:rPr lang="en-US" dirty="0"/>
              <a:t>For students that do not want to join a political party, they will act as employees of the Local Authority. </a:t>
            </a:r>
          </a:p>
          <a:p>
            <a:pPr marL="171450" indent="-171450">
              <a:buFont typeface="Arial" panose="020B0604020202020204" pitchFamily="34" charset="0"/>
              <a:buChar char="•"/>
            </a:pPr>
            <a:r>
              <a:rPr lang="en-US" dirty="0"/>
              <a:t>These students can either go to a separate break-out room, or stay in the main (Hall) area. </a:t>
            </a:r>
          </a:p>
          <a:p>
            <a:pPr marL="171450" indent="-171450">
              <a:buFont typeface="Arial" panose="020B0604020202020204" pitchFamily="34" charset="0"/>
              <a:buChar char="•"/>
            </a:pPr>
            <a:r>
              <a:rPr lang="en-US" dirty="0"/>
              <a:t>The teacher will initially act as the Chief Executive and will appoint students to position, first to position for the hustings, and next to positions to facilitating polling and the election.</a:t>
            </a:r>
          </a:p>
          <a:p>
            <a:pPr marL="171450" indent="-171450">
              <a:buFont typeface="Arial" panose="020B0604020202020204" pitchFamily="34" charset="0"/>
              <a:buChar char="•"/>
            </a:pPr>
            <a:r>
              <a:rPr lang="en-US" dirty="0"/>
              <a:t>Students should be aware of the relevant positions and roles in relation to hustings and elections, if they have participated in Lesson 4. The teacher can, however, spend some time reviewing the roles. </a:t>
            </a:r>
          </a:p>
          <a:p>
            <a:pPr marL="171450" indent="-171450">
              <a:buFont typeface="Arial" panose="020B0604020202020204" pitchFamily="34" charset="0"/>
              <a:buChar char="•"/>
            </a:pPr>
            <a:r>
              <a:rPr lang="en-US" dirty="0"/>
              <a:t>The roles include: </a:t>
            </a:r>
          </a:p>
          <a:p>
            <a:pPr marL="228600" indent="-228600">
              <a:buFont typeface="+mj-lt"/>
              <a:buAutoNum type="arabicPeriod"/>
            </a:pPr>
            <a:r>
              <a:rPr lang="en-US" dirty="0"/>
              <a:t>Adjudicator : The Adjudicator acts as the Face of the Hustings. They will introduce the candidates and their respective parties. They will allow the candidates 5 minutes to present their political speeches at the start of the debate – in doing so they will have to keep candidates to time. They will then ask candidates some pre-prepared questions – again giving them equal time. They will facilitate questions from the audience. Finally they will allow 1 minute for closing statements. </a:t>
            </a:r>
          </a:p>
          <a:p>
            <a:pPr marL="228600" indent="-228600">
              <a:buFont typeface="+mj-lt"/>
              <a:buAutoNum type="arabicPeriod"/>
            </a:pPr>
            <a:r>
              <a:rPr lang="en-US" dirty="0"/>
              <a:t>Question Writers(s): These individuals will write the questions for the second part of the Hustings. This will require them reading/knowing the political parties manifesto pledges, and asking them to explain differences, or justify positions. The manifesto pledges which the political parties are relying upon will be found on the Registration Forms (See Step 5)</a:t>
            </a:r>
          </a:p>
          <a:p>
            <a:pPr marL="228600" indent="-228600">
              <a:buFont typeface="+mj-lt"/>
              <a:buAutoNum type="arabicPeriod"/>
            </a:pPr>
            <a:r>
              <a:rPr lang="en-US" dirty="0"/>
              <a:t>Fact Checkers: These individuals will check the factual accuracy of the statements during the debate. If something is incorrect they can pass a note to the Adjudicator, who will raise it with the Candidate during the hustings.                         </a:t>
            </a:r>
            <a:r>
              <a:rPr lang="en-US" b="1" dirty="0"/>
              <a:t>Extension</a:t>
            </a:r>
            <a:r>
              <a:rPr lang="en-US" dirty="0"/>
              <a:t>: Dependent on how grievous the misinformation or lie, the students have the opportunity to decide whether to expel a political party from the election after the Hustings</a:t>
            </a:r>
          </a:p>
          <a:p>
            <a:pPr marL="228600" indent="-228600">
              <a:buFont typeface="+mj-lt"/>
              <a:buAutoNum type="arabicPeriod"/>
            </a:pPr>
            <a:r>
              <a:rPr lang="en-US" dirty="0"/>
              <a:t>Time-Keeper: This individual will assist the Adjudicator in keeping everyone on time</a:t>
            </a:r>
          </a:p>
          <a:p>
            <a:pPr marL="228600" indent="-228600">
              <a:buFont typeface="+mj-lt"/>
              <a:buAutoNum type="arabicPeriod"/>
            </a:pPr>
            <a:r>
              <a:rPr lang="en-US" dirty="0"/>
              <a:t>Security: The role of security are to keep the Hustings orderly, and to ensure the safety of both the candidates and members of the public. </a:t>
            </a:r>
          </a:p>
          <a:p>
            <a:pPr marL="0" indent="0">
              <a:buFont typeface="+mj-lt"/>
              <a:buNone/>
            </a:pPr>
            <a:r>
              <a:rPr lang="en-US" b="1" dirty="0"/>
              <a:t>Extension: </a:t>
            </a:r>
            <a:r>
              <a:rPr lang="en-US" b="0" dirty="0"/>
              <a:t>Depending on the time, number and interest of students and staff available, the teacher may consider incorporating a mock interview process for the various roles. This would require interested students in attending a one-to-one interview with a  member of staff to discuss why they want the role, what skills they have, and why they would be a good fit. We recommend that this mock interview lasts no longer that 5 minutes, and that students be given a few minutes to prepare beforehand. Dependent on time, the teacher may consider giving one or two points of feedback on their answers, or general presentation. </a:t>
            </a:r>
          </a:p>
          <a:p>
            <a:pPr marL="171450" indent="-171450">
              <a:buFont typeface="Arial" panose="020B0604020202020204" pitchFamily="34" charset="0"/>
              <a:buChar char="•"/>
            </a:pPr>
            <a:r>
              <a:rPr lang="en-US" b="0" dirty="0"/>
              <a:t>The teacher will allocate students to particular roles. </a:t>
            </a:r>
            <a:endParaRPr lang="en-US" b="1" dirty="0"/>
          </a:p>
          <a:p>
            <a:pPr marL="171450" indent="-171450">
              <a:buFont typeface="Arial" panose="020B0604020202020204" pitchFamily="34" charset="0"/>
              <a:buChar char="•"/>
            </a:pPr>
            <a:endParaRPr lang="en-US" dirty="0"/>
          </a:p>
          <a:p>
            <a:pPr marL="0" indent="0">
              <a:buFont typeface="Arial" panose="020B0604020202020204" pitchFamily="34" charset="0"/>
              <a:buNone/>
            </a:pPr>
            <a:endParaRPr lang="en-US" dirty="0"/>
          </a:p>
          <a:p>
            <a:pPr marL="0" indent="0">
              <a:buFont typeface="Arial" panose="020B0604020202020204" pitchFamily="34" charset="0"/>
              <a:buNone/>
            </a:pPr>
            <a:r>
              <a:rPr lang="en-US" u="sng" dirty="0"/>
              <a:t>Step 4: Political Parties: Picking Electoral Roles</a:t>
            </a:r>
          </a:p>
          <a:p>
            <a:pPr marL="171450" indent="-171450">
              <a:buFont typeface="Arial" panose="020B0604020202020204" pitchFamily="34" charset="0"/>
              <a:buChar char="•"/>
            </a:pPr>
            <a:r>
              <a:rPr lang="en-US" dirty="0"/>
              <a:t>One a leader is announced it is then up to them to decide on who should have the necessary political roles. </a:t>
            </a:r>
          </a:p>
          <a:p>
            <a:pPr marL="171450" indent="-171450">
              <a:buFont typeface="Arial" panose="020B0604020202020204" pitchFamily="34" charset="0"/>
              <a:buChar char="•"/>
            </a:pPr>
            <a:r>
              <a:rPr lang="en-US" dirty="0"/>
              <a:t>Students should already be aware of the key electoral roles, however, the teacher may want to recap these. Descriptions of the roles will be within the Student Packs </a:t>
            </a:r>
          </a:p>
          <a:p>
            <a:pPr marL="0" indent="0">
              <a:buFont typeface="Arial" panose="020B0604020202020204" pitchFamily="34" charset="0"/>
              <a:buNone/>
            </a:pPr>
            <a:r>
              <a:rPr lang="en-US" u="sng" dirty="0"/>
              <a:t>Campaign Team </a:t>
            </a:r>
          </a:p>
          <a:p>
            <a:pPr marL="228600" indent="-228600">
              <a:buFont typeface="+mj-lt"/>
              <a:buAutoNum type="arabicPeriod"/>
            </a:pPr>
            <a:r>
              <a:rPr lang="en-US" dirty="0"/>
              <a:t>Canvasser(s): The role of the canvasser is to persuade people that they should vote for the party, the candidate (party leader). This will require students during breaks, in-between tasks and during the election timetable, to talk to other students and attempt to persuade them to vote for their party/candidate. This role requires the canvasser to clearly know the party policy and be able to present the most powerful arguments which support their policy. </a:t>
            </a:r>
          </a:p>
          <a:p>
            <a:pPr marL="228600" indent="-228600">
              <a:buFont typeface="+mj-lt"/>
              <a:buAutoNum type="arabicPeriod"/>
            </a:pPr>
            <a:r>
              <a:rPr lang="en-US" dirty="0"/>
              <a:t>A Press Officer: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dirty="0"/>
              <a:t>A Campaigns Officer: This individual will run the campaign. They will work with the Press Officer and Agent to form the key political messages and slogans. They will work with the Canvassers to ensure that they know the party policy and the key political arguments and messages. The Campaigns Officer will also need to let the Speech writer know the main slogans, and to read the speech to see if it is persuasive. </a:t>
            </a:r>
          </a:p>
          <a:p>
            <a:pPr marL="0" indent="0">
              <a:buFont typeface="+mj-lt"/>
              <a:buNone/>
            </a:pPr>
            <a:r>
              <a:rPr lang="en-US" u="sng" dirty="0"/>
              <a:t>Policy Team </a:t>
            </a:r>
          </a:p>
          <a:p>
            <a:pPr marL="228600" indent="-228600">
              <a:buFont typeface="+mj-lt"/>
              <a:buAutoNum type="arabicPeriod"/>
            </a:pPr>
            <a:r>
              <a:rPr lang="en-US" dirty="0"/>
              <a:t>An Agent: An Agent is responsible for all the claims and information stated by the party. They are therefore required to work closely with the Canvassers and Press Officer to make sure that everything that they say is correct. For example, if what the party leader says at the hustings is not factually correct (or is a lie) then they are responsible. </a:t>
            </a:r>
            <a:r>
              <a:rPr lang="en-US" b="1" dirty="0"/>
              <a:t>Extension</a:t>
            </a:r>
            <a:r>
              <a:rPr lang="en-US" dirty="0"/>
              <a:t>: Teachers might consider enforcing a rule that misrepresentation or lying can get the party disqualified from the election. This could be achieved by requiring that the Agent provides the sources of information for the political speech or canvassing/publicity materials, if any are relied upon. </a:t>
            </a:r>
          </a:p>
          <a:p>
            <a:pPr marL="228600" indent="-228600">
              <a:buFont typeface="+mj-lt"/>
              <a:buAutoNum type="arabicPeriod"/>
            </a:pPr>
            <a:r>
              <a:rPr lang="en-US" dirty="0"/>
              <a:t>A Policy Advisor: A policy advisor would remind the Candidate and Speech writer of the Party Policy. This is necessary when writing the Hustings speech, and in prepping the Candidate for answering Public questions. The Policy Advisor will also need to make sure that the Campaigns Officer, the Press Officer and the Canvassers are stating the correct Policy in the materials that they create, and when talking to the public. </a:t>
            </a:r>
          </a:p>
          <a:p>
            <a:pPr marL="228600" indent="-228600">
              <a:buFont typeface="+mj-lt"/>
              <a:buAutoNum type="arabicPeriod"/>
            </a:pPr>
            <a:r>
              <a:rPr lang="en-US" dirty="0"/>
              <a:t>A Speech Writer(s): A speech writers main role is to assist the Leader in writing a two </a:t>
            </a:r>
          </a:p>
          <a:p>
            <a:pPr marL="228600" indent="-228600">
              <a:buFont typeface="+mj-lt"/>
              <a:buAutoNum type="arabicPeriod"/>
            </a:pPr>
            <a:endParaRPr lang="en-US" dirty="0"/>
          </a:p>
          <a:p>
            <a:pPr marL="0" indent="0">
              <a:buFont typeface="+mj-lt"/>
              <a:buNone/>
            </a:pPr>
            <a:r>
              <a:rPr lang="en-US" u="sng" dirty="0"/>
              <a:t>Step 4: Local Authority – Allocation of Polling Day and Electoral Roles</a:t>
            </a:r>
          </a:p>
          <a:p>
            <a:pPr marL="171450" indent="-171450">
              <a:buFont typeface="Arial" panose="020B0604020202020204" pitchFamily="34" charset="0"/>
              <a:buChar char="•"/>
            </a:pPr>
            <a:r>
              <a:rPr lang="en-US" dirty="0"/>
              <a:t>Again, the teacher, acting as the Chief Executive may allocate roles for Polling Day. Teachers will ask for interest in the roles.</a:t>
            </a:r>
          </a:p>
          <a:p>
            <a:pPr marL="228600" indent="-228600">
              <a:buFont typeface="+mj-lt"/>
              <a:buAutoNum type="arabicPeriod"/>
            </a:pPr>
            <a:r>
              <a:rPr lang="en-US" dirty="0"/>
              <a:t>An Election Returning Officer: The Returning Officer has overall responsibility for Polling and Election. The will have overall responsibility for Task 5: Ensuring that forms for nomination of candidates are correct and contain the necessary information. In relation to polling day, the Returning Officer must ensure that there are enough voting forms, and that individuals can vote freely and are not lobbied (Task 8) – this requires close working with the Stewards. The Returning Officer has overall authority for ensuring that the count of voting is correct (Task 9) – this requires close working with the Counting Clerks. Finally, the Returning Officer has the role of announcing the number of votes for each candidate (Task 10). </a:t>
            </a:r>
          </a:p>
          <a:p>
            <a:pPr marL="228600" indent="-228600">
              <a:buFont typeface="+mj-lt"/>
              <a:buAutoNum type="arabicPeriod"/>
            </a:pPr>
            <a:r>
              <a:rPr lang="en-US" dirty="0"/>
              <a:t>The Counting Clerks: These individuals count the votes and confirm to the Returning Officer that the votes are correct. The Counting Clerks must identify if the vote is spoiled, and if so, they should not count it. The Counting Clerks must collate the votes and give a final number to the Returning Officer.</a:t>
            </a:r>
          </a:p>
          <a:p>
            <a:pPr marL="228600" indent="-228600">
              <a:buFont typeface="+mj-lt"/>
              <a:buAutoNum type="arabicPeriod"/>
            </a:pPr>
            <a:r>
              <a:rPr lang="en-US" dirty="0"/>
              <a:t>Stewards: These individuals help people to vote during Polling by: managing the crowds, ensuring that everyone can vote without being lobbied. Stewards are in change of producing and making sure that there are enough voting forms. Stewards must ensure that votes go into the ballot box, and that the ballot box is not tampered with before it is opened by the Counting Clerks. </a:t>
            </a:r>
          </a:p>
          <a:p>
            <a:pPr marL="171450" indent="-171450">
              <a:buFont typeface="Arial" panose="020B0604020202020204" pitchFamily="34" charset="0"/>
              <a:buChar char="•"/>
            </a:pPr>
            <a:r>
              <a:rPr lang="en-US" dirty="0"/>
              <a:t>Like Step 3, teacher may either appoint individuals themselves, or they may allow the Returning Officer to do so. </a:t>
            </a:r>
          </a:p>
          <a:p>
            <a:pPr marL="0" indent="0">
              <a:buFont typeface="Arial" panose="020B0604020202020204" pitchFamily="34" charset="0"/>
              <a:buNone/>
            </a:pPr>
            <a:r>
              <a:rPr lang="en-US" b="1" dirty="0"/>
              <a:t>Extension</a:t>
            </a:r>
            <a:r>
              <a:rPr lang="en-US" dirty="0"/>
              <a:t>: Dependent on the time, and number of students, the teacher may consider allowing the Hustings Staff (as employees of the Council) to hold mock job interviews with those students interested in the role. This would done with supervision of Teachers. Candidates could be given a score out of 10, and the candidate with the highest score will get the post. Students and staff would then collaborate in giving feedback to interviewing students. </a:t>
            </a:r>
          </a:p>
          <a:p>
            <a:pPr marL="0" indent="0">
              <a:buFont typeface="Arial" panose="020B0604020202020204" pitchFamily="34" charset="0"/>
              <a:buNone/>
            </a:pPr>
            <a:endParaRPr lang="en-US" dirty="0"/>
          </a:p>
          <a:p>
            <a:pPr marL="0" indent="0">
              <a:buFont typeface="Arial" panose="020B0604020202020204" pitchFamily="34" charset="0"/>
              <a:buNone/>
            </a:pPr>
            <a:r>
              <a:rPr lang="en-US" u="sng" dirty="0"/>
              <a:t>Step 5: Political Parties: Candidate Registration </a:t>
            </a:r>
          </a:p>
          <a:p>
            <a:pPr marL="171450" indent="-171450">
              <a:buFont typeface="Arial" panose="020B0604020202020204" pitchFamily="34" charset="0"/>
              <a:buChar char="•"/>
            </a:pPr>
            <a:r>
              <a:rPr lang="en-US" dirty="0"/>
              <a:t>Candidate Registration Forms can be found in the student packs, alternatively they can be found in the online resources for Unit 1</a:t>
            </a:r>
          </a:p>
          <a:p>
            <a:pPr marL="171450" indent="-171450">
              <a:buFont typeface="Arial" panose="020B0604020202020204" pitchFamily="34" charset="0"/>
              <a:buChar char="•"/>
            </a:pPr>
            <a:r>
              <a:rPr lang="en-US" dirty="0"/>
              <a:t>The teacher will facilitate the Campaigns Team in identifying the logo; dependent on IT facilities this can either be downloaded onto the form, or can be drawn by the students.</a:t>
            </a:r>
          </a:p>
          <a:p>
            <a:pPr marL="171450" indent="-171450">
              <a:buFont typeface="Arial" panose="020B0604020202020204" pitchFamily="34" charset="0"/>
              <a:buChar char="•"/>
            </a:pPr>
            <a:r>
              <a:rPr lang="en-US" dirty="0"/>
              <a:t>The teacher will assist the Policy Team in filling in the Candidate Registration Form</a:t>
            </a:r>
          </a:p>
          <a:p>
            <a:pPr marL="171450" indent="-171450">
              <a:buFont typeface="Arial" panose="020B0604020202020204" pitchFamily="34" charset="0"/>
              <a:buChar char="•"/>
            </a:pPr>
            <a:r>
              <a:rPr lang="en-US" dirty="0"/>
              <a:t>This should be in by the deadline. The teacher may wish to keep a timer, or ask one of members to keep a timer. </a:t>
            </a:r>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u="sng" dirty="0"/>
              <a:t>Step 5: Local Authority: Candidate Registration</a:t>
            </a:r>
          </a:p>
          <a:p>
            <a:pPr marL="171450" indent="-171450">
              <a:buFont typeface="Arial" panose="020B0604020202020204" pitchFamily="34" charset="0"/>
              <a:buChar char="•"/>
            </a:pPr>
            <a:r>
              <a:rPr lang="en-US" dirty="0"/>
              <a:t>It should be the responsibility of the Election Officers to ensure that Candidate Registration and is appropriately filled in </a:t>
            </a:r>
          </a:p>
          <a:p>
            <a:pPr marL="171450" indent="-171450">
              <a:buFont typeface="Arial" panose="020B0604020202020204" pitchFamily="34" charset="0"/>
              <a:buChar char="•"/>
            </a:pPr>
            <a:r>
              <a:rPr lang="en-US" dirty="0"/>
              <a:t>If information is missing, the form can be returned to the party, with an explanation as to why it has been rejected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Extension: </a:t>
            </a:r>
            <a:r>
              <a:rPr lang="en-US" dirty="0"/>
              <a:t>Teachers can choose whether or not to be quite strict on time limits, to reflect the reality of political rules and regulations. If a deadline is missed students will join the Local Authority Group.</a:t>
            </a:r>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dirty="0"/>
              <a:t>Step 6: Political Parties: Preparing for the Hustings </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Step 6: Local Authority: Preparing for the Hustings </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Step 7: Holding the Hustings </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Step 8:  Preparing for Polling </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Step 9: The Count </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Step 10</a:t>
            </a:r>
            <a:r>
              <a:rPr lang="en-US"/>
              <a:t>: Announcement </a:t>
            </a:r>
            <a:endParaRPr lang="en-US" dirty="0"/>
          </a:p>
          <a:p>
            <a:pPr marL="0" indent="0">
              <a:buNone/>
            </a:pPr>
            <a:endParaRPr lang="en-US" dirty="0"/>
          </a:p>
          <a:p>
            <a:endParaRPr lang="en-US" dirty="0"/>
          </a:p>
          <a:p>
            <a:endParaRPr lang="en-GB" dirty="0"/>
          </a:p>
        </p:txBody>
      </p:sp>
      <p:sp>
        <p:nvSpPr>
          <p:cNvPr id="4" name="Slide Number Placeholder 3"/>
          <p:cNvSpPr>
            <a:spLocks noGrp="1"/>
          </p:cNvSpPr>
          <p:nvPr>
            <p:ph type="sldNum" sz="quarter" idx="5"/>
          </p:nvPr>
        </p:nvSpPr>
        <p:spPr/>
        <p:txBody>
          <a:bodyPr/>
          <a:lstStyle/>
          <a:p>
            <a:fld id="{9DB1B766-B7E3-425A-B439-AF4BBA02D344}" type="slidenum">
              <a:rPr lang="en-GB" smtClean="0"/>
              <a:t>1</a:t>
            </a:fld>
            <a:endParaRPr lang="en-GB"/>
          </a:p>
        </p:txBody>
      </p:sp>
    </p:spTree>
    <p:extLst>
      <p:ext uri="{BB962C8B-B14F-4D97-AF65-F5344CB8AC3E}">
        <p14:creationId xmlns:p14="http://schemas.microsoft.com/office/powerpoint/2010/main" val="16338499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Dependent on the facilitates available to the school: </a:t>
            </a:r>
          </a:p>
          <a:p>
            <a:pPr marL="171450" indent="-171450">
              <a:buFont typeface="Arial" panose="020B0604020202020204" pitchFamily="34" charset="0"/>
              <a:buChar char="•"/>
            </a:pPr>
            <a:r>
              <a:rPr lang="en-US" dirty="0"/>
              <a:t>Candidates can either stand on a stage, with or without a lectern</a:t>
            </a:r>
          </a:p>
          <a:p>
            <a:pPr marL="171450" indent="-171450">
              <a:buFont typeface="Arial" panose="020B0604020202020204" pitchFamily="34" charset="0"/>
              <a:buChar char="•"/>
            </a:pPr>
            <a:r>
              <a:rPr lang="en-US" dirty="0"/>
              <a:t>Candidates can be sitting behind a desk </a:t>
            </a:r>
          </a:p>
          <a:p>
            <a:pPr marL="171450" indent="-171450">
              <a:buFont typeface="Arial" panose="020B0604020202020204" pitchFamily="34" charset="0"/>
              <a:buChar char="•"/>
            </a:pPr>
            <a:r>
              <a:rPr lang="en-US" dirty="0"/>
              <a:t>Candidates name, party, and party logo could be placed in front of them </a:t>
            </a:r>
          </a:p>
          <a:p>
            <a:pPr marL="171450" indent="-171450">
              <a:buFont typeface="Arial" panose="020B0604020202020204" pitchFamily="34" charset="0"/>
              <a:buChar char="•"/>
            </a:pPr>
            <a:r>
              <a:rPr lang="en-US" dirty="0"/>
              <a:t>The Candidates or Audience could use microphones </a:t>
            </a:r>
          </a:p>
          <a:p>
            <a:pPr marL="0" indent="0">
              <a:buFont typeface="Arial" panose="020B0604020202020204" pitchFamily="34" charset="0"/>
              <a:buNone/>
            </a:pPr>
            <a:r>
              <a:rPr lang="en-US" dirty="0"/>
              <a:t>Extension: The candidates speech could always be recorded. This would be a useful tool to provide feedback (to build public speaking skills), or assessment </a:t>
            </a:r>
            <a:endParaRPr lang="en-GB" dirty="0"/>
          </a:p>
        </p:txBody>
      </p:sp>
      <p:sp>
        <p:nvSpPr>
          <p:cNvPr id="4" name="Slide Number Placeholder 3"/>
          <p:cNvSpPr>
            <a:spLocks noGrp="1"/>
          </p:cNvSpPr>
          <p:nvPr>
            <p:ph type="sldNum" sz="quarter" idx="5"/>
          </p:nvPr>
        </p:nvSpPr>
        <p:spPr/>
        <p:txBody>
          <a:bodyPr/>
          <a:lstStyle/>
          <a:p>
            <a:fld id="{9DB1B766-B7E3-425A-B439-AF4BBA02D344}" type="slidenum">
              <a:rPr lang="en-GB" smtClean="0"/>
              <a:t>29</a:t>
            </a:fld>
            <a:endParaRPr lang="en-GB"/>
          </a:p>
        </p:txBody>
      </p:sp>
    </p:spTree>
    <p:extLst>
      <p:ext uri="{BB962C8B-B14F-4D97-AF65-F5344CB8AC3E}">
        <p14:creationId xmlns:p14="http://schemas.microsoft.com/office/powerpoint/2010/main" val="39090887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a quick recap on How Members of the Senedd are elected see: https://senedd.wales/senedd-now/senedd-blog/how-your-vote-is-used-to-elect-members-of-the-senedd/</a:t>
            </a:r>
            <a:endParaRPr lang="en-GB" dirty="0"/>
          </a:p>
        </p:txBody>
      </p:sp>
      <p:sp>
        <p:nvSpPr>
          <p:cNvPr id="4" name="Slide Number Placeholder 3"/>
          <p:cNvSpPr>
            <a:spLocks noGrp="1"/>
          </p:cNvSpPr>
          <p:nvPr>
            <p:ph type="sldNum" sz="quarter" idx="5"/>
          </p:nvPr>
        </p:nvSpPr>
        <p:spPr/>
        <p:txBody>
          <a:bodyPr/>
          <a:lstStyle/>
          <a:p>
            <a:fld id="{9DB1B766-B7E3-425A-B439-AF4BBA02D344}" type="slidenum">
              <a:rPr lang="en-GB" smtClean="0"/>
              <a:t>31</a:t>
            </a:fld>
            <a:endParaRPr lang="en-GB"/>
          </a:p>
        </p:txBody>
      </p:sp>
    </p:spTree>
    <p:extLst>
      <p:ext uri="{BB962C8B-B14F-4D97-AF65-F5344CB8AC3E}">
        <p14:creationId xmlns:p14="http://schemas.microsoft.com/office/powerpoint/2010/main" val="11881971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suggest that the Additional Members System should be used to elect one additional candidate. </a:t>
            </a:r>
          </a:p>
          <a:p>
            <a:r>
              <a:rPr lang="en-US" dirty="0"/>
              <a:t>Who this candidate is will be based on the number of votes, and the party who won the constituency seat. </a:t>
            </a:r>
          </a:p>
          <a:p>
            <a:r>
              <a:rPr lang="en-US" dirty="0"/>
              <a:t>If there are 100 students in the class, they voted the Conservative candidate in on a first past the post basis, and then voted for the following political parties: </a:t>
            </a:r>
          </a:p>
          <a:p>
            <a:r>
              <a:rPr lang="en-US" dirty="0"/>
              <a:t>Conservatives: 20 [20/2=10]</a:t>
            </a:r>
          </a:p>
          <a:p>
            <a:r>
              <a:rPr lang="en-US" dirty="0"/>
              <a:t>Labour: 30 [30/1=30] = </a:t>
            </a:r>
            <a:r>
              <a:rPr lang="en-US" b="1" dirty="0"/>
              <a:t>Labour Wins</a:t>
            </a:r>
          </a:p>
          <a:p>
            <a:r>
              <a:rPr lang="en-US" dirty="0"/>
              <a:t>Plaid Cymru: 20 [20/1=20]</a:t>
            </a:r>
          </a:p>
          <a:p>
            <a:r>
              <a:rPr lang="en-US" dirty="0"/>
              <a:t>Liberal Democrat: 10 [10/1=10]</a:t>
            </a:r>
          </a:p>
          <a:p>
            <a:r>
              <a:rPr lang="en-US" dirty="0"/>
              <a:t>Green: 20 [20/1=20]</a:t>
            </a:r>
          </a:p>
          <a:p>
            <a:r>
              <a:rPr lang="en-US" dirty="0"/>
              <a:t>You would have to divide the party votes parties with an elected constituency candidates. So Labour, Plaid, Lib Dems and Greens would be  divided by (1), Conservatives would be divided by (2)</a:t>
            </a:r>
          </a:p>
          <a:p>
            <a:endParaRPr lang="en-US" dirty="0"/>
          </a:p>
        </p:txBody>
      </p:sp>
      <p:sp>
        <p:nvSpPr>
          <p:cNvPr id="4" name="Slide Number Placeholder 3"/>
          <p:cNvSpPr>
            <a:spLocks noGrp="1"/>
          </p:cNvSpPr>
          <p:nvPr>
            <p:ph type="sldNum" sz="quarter" idx="5"/>
          </p:nvPr>
        </p:nvSpPr>
        <p:spPr/>
        <p:txBody>
          <a:bodyPr/>
          <a:lstStyle/>
          <a:p>
            <a:fld id="{9DB1B766-B7E3-425A-B439-AF4BBA02D344}" type="slidenum">
              <a:rPr lang="en-GB" smtClean="0"/>
              <a:t>32</a:t>
            </a:fld>
            <a:endParaRPr lang="en-GB"/>
          </a:p>
        </p:txBody>
      </p:sp>
    </p:spTree>
    <p:extLst>
      <p:ext uri="{BB962C8B-B14F-4D97-AF65-F5344CB8AC3E}">
        <p14:creationId xmlns:p14="http://schemas.microsoft.com/office/powerpoint/2010/main" val="4606598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assist in students knowing the role that staff are undertaking, you could produce a PowerPoint Slide, or a Handout with the name of the Member of Staff and their role. As indicated in the instructions to teachers, at least 6 members of staff will be needed for the workshop to proceed effectively. </a:t>
            </a:r>
          </a:p>
          <a:p>
            <a:pPr marL="228600" indent="-228600">
              <a:buAutoNum type="arabicPeriod"/>
            </a:pPr>
            <a:r>
              <a:rPr lang="en-US" dirty="0"/>
              <a:t>One member of staff will initially act as the Electoral Commission, and be ensuring appropriate Party Registration </a:t>
            </a:r>
          </a:p>
          <a:p>
            <a:pPr marL="228600" indent="-228600">
              <a:buAutoNum type="arabicPeriod"/>
            </a:pPr>
            <a:r>
              <a:rPr lang="en-US" dirty="0"/>
              <a:t>Up to five members of staff could represent the various main political parties in Wales: Welsh Labour, Welsh Conservatives, Liberal Democrats, Plaid Cymru, and Green. These staff will act as Chairperson to the Parties.  </a:t>
            </a:r>
          </a:p>
          <a:p>
            <a:pPr marL="228600" indent="-228600">
              <a:buAutoNum type="arabicPeriod"/>
            </a:pPr>
            <a:r>
              <a:rPr lang="en-US" dirty="0"/>
              <a:t>Additional Members of staff could be allocated if a novel party forms. </a:t>
            </a:r>
          </a:p>
          <a:p>
            <a:pPr marL="228600" indent="-228600">
              <a:buAutoNum type="arabicPeriod"/>
            </a:pPr>
            <a:r>
              <a:rPr lang="en-US" dirty="0"/>
              <a:t>One members of staff will be allocated to students who do not </a:t>
            </a:r>
          </a:p>
        </p:txBody>
      </p:sp>
      <p:sp>
        <p:nvSpPr>
          <p:cNvPr id="4" name="Slide Number Placeholder 3"/>
          <p:cNvSpPr>
            <a:spLocks noGrp="1"/>
          </p:cNvSpPr>
          <p:nvPr>
            <p:ph type="sldNum" sz="quarter" idx="5"/>
          </p:nvPr>
        </p:nvSpPr>
        <p:spPr/>
        <p:txBody>
          <a:bodyPr/>
          <a:lstStyle/>
          <a:p>
            <a:fld id="{9DB1B766-B7E3-425A-B439-AF4BBA02D344}" type="slidenum">
              <a:rPr lang="en-GB" smtClean="0"/>
              <a:t>3</a:t>
            </a:fld>
            <a:endParaRPr lang="en-GB"/>
          </a:p>
        </p:txBody>
      </p:sp>
    </p:spTree>
    <p:extLst>
      <p:ext uri="{BB962C8B-B14F-4D97-AF65-F5344CB8AC3E}">
        <p14:creationId xmlns:p14="http://schemas.microsoft.com/office/powerpoint/2010/main" val="3544119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Contents</a:t>
            </a:r>
          </a:p>
          <a:p>
            <a:r>
              <a:rPr lang="en-US" dirty="0"/>
              <a:t>Task 1: Slide 6-7</a:t>
            </a:r>
          </a:p>
          <a:p>
            <a:r>
              <a:rPr lang="en-US" dirty="0"/>
              <a:t>Task 2: 8-9 </a:t>
            </a:r>
          </a:p>
          <a:p>
            <a:r>
              <a:rPr lang="en-US" dirty="0"/>
              <a:t>Task 3: 10-11</a:t>
            </a:r>
          </a:p>
          <a:p>
            <a:r>
              <a:rPr lang="en-US" dirty="0"/>
              <a:t>Task 4: 12-13</a:t>
            </a:r>
          </a:p>
          <a:p>
            <a:r>
              <a:rPr lang="en-US" dirty="0"/>
              <a:t>Task 5: 14-17 </a:t>
            </a:r>
          </a:p>
          <a:p>
            <a:r>
              <a:rPr lang="en-US" dirty="0"/>
              <a:t>Task 6: 18-29</a:t>
            </a:r>
            <a:endParaRPr lang="en-GB" dirty="0"/>
          </a:p>
        </p:txBody>
      </p:sp>
      <p:sp>
        <p:nvSpPr>
          <p:cNvPr id="4" name="Slide Number Placeholder 3"/>
          <p:cNvSpPr>
            <a:spLocks noGrp="1"/>
          </p:cNvSpPr>
          <p:nvPr>
            <p:ph type="sldNum" sz="quarter" idx="5"/>
          </p:nvPr>
        </p:nvSpPr>
        <p:spPr/>
        <p:txBody>
          <a:bodyPr/>
          <a:lstStyle/>
          <a:p>
            <a:fld id="{9DB1B766-B7E3-425A-B439-AF4BBA02D344}" type="slidenum">
              <a:rPr lang="en-GB" smtClean="0"/>
              <a:t>4</a:t>
            </a:fld>
            <a:endParaRPr lang="en-GB"/>
          </a:p>
        </p:txBody>
      </p:sp>
    </p:spTree>
    <p:extLst>
      <p:ext uri="{BB962C8B-B14F-4D97-AF65-F5344CB8AC3E}">
        <p14:creationId xmlns:p14="http://schemas.microsoft.com/office/powerpoint/2010/main" val="5425899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Students will be invited to walk freely around the room, and talk to the members of staff representing the various political parties. </a:t>
            </a:r>
          </a:p>
          <a:p>
            <a:pPr marL="171450" indent="-171450">
              <a:buFont typeface="Arial" panose="020B0604020202020204" pitchFamily="34" charset="0"/>
              <a:buChar char="•"/>
            </a:pPr>
            <a:r>
              <a:rPr lang="en-US" dirty="0"/>
              <a:t>The parties the staff are representing should be clearly indicated with the name, and logo</a:t>
            </a:r>
          </a:p>
          <a:p>
            <a:pPr marL="171450" indent="-171450">
              <a:buFont typeface="Arial" panose="020B0604020202020204" pitchFamily="34" charset="0"/>
              <a:buChar char="•"/>
            </a:pPr>
            <a:r>
              <a:rPr lang="en-US" dirty="0"/>
              <a:t>Staff should have read the section of the manifesto in relation to health previous, and thus be able to answer student questions </a:t>
            </a:r>
          </a:p>
          <a:p>
            <a:pPr marL="171450" indent="-171450">
              <a:buFont typeface="Arial" panose="020B0604020202020204" pitchFamily="34" charset="0"/>
              <a:buChar char="•"/>
            </a:pPr>
            <a:r>
              <a:rPr lang="en-US" dirty="0"/>
              <a:t>The Staff will also have pre-printed copies of the section of the manifesto in relation to health</a:t>
            </a:r>
          </a:p>
          <a:p>
            <a:pPr marL="171450" indent="-171450">
              <a:buFont typeface="Arial" panose="020B0604020202020204" pitchFamily="34" charset="0"/>
              <a:buChar char="•"/>
            </a:pPr>
            <a:r>
              <a:rPr lang="en-US" dirty="0"/>
              <a:t>If a student wishes to join a party they can write their names down on the party list </a:t>
            </a:r>
            <a:endParaRPr lang="en-GB" dirty="0"/>
          </a:p>
        </p:txBody>
      </p:sp>
      <p:sp>
        <p:nvSpPr>
          <p:cNvPr id="4" name="Slide Number Placeholder 3"/>
          <p:cNvSpPr>
            <a:spLocks noGrp="1"/>
          </p:cNvSpPr>
          <p:nvPr>
            <p:ph type="sldNum" sz="quarter" idx="5"/>
          </p:nvPr>
        </p:nvSpPr>
        <p:spPr/>
        <p:txBody>
          <a:bodyPr/>
          <a:lstStyle/>
          <a:p>
            <a:fld id="{9DB1B766-B7E3-425A-B439-AF4BBA02D344}" type="slidenum">
              <a:rPr lang="en-GB" smtClean="0"/>
              <a:t>6</a:t>
            </a:fld>
            <a:endParaRPr lang="en-GB"/>
          </a:p>
        </p:txBody>
      </p:sp>
    </p:spTree>
    <p:extLst>
      <p:ext uri="{BB962C8B-B14F-4D97-AF65-F5344CB8AC3E}">
        <p14:creationId xmlns:p14="http://schemas.microsoft.com/office/powerpoint/2010/main" val="16178435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Students will be invited to walk freely around the room, and talk to the members of staff representing the various political parties. </a:t>
            </a:r>
          </a:p>
          <a:p>
            <a:pPr marL="171450" indent="-171450">
              <a:buFont typeface="Arial" panose="020B0604020202020204" pitchFamily="34" charset="0"/>
              <a:buChar char="•"/>
            </a:pPr>
            <a:r>
              <a:rPr lang="en-US" dirty="0"/>
              <a:t>The parties the staff are representing should be clearly indicated with the name, and logo</a:t>
            </a:r>
          </a:p>
          <a:p>
            <a:pPr marL="171450" indent="-171450">
              <a:buFont typeface="Arial" panose="020B0604020202020204" pitchFamily="34" charset="0"/>
              <a:buChar char="•"/>
            </a:pPr>
            <a:r>
              <a:rPr lang="en-US" dirty="0"/>
              <a:t>Staff should have read the section of the manifesto in relation to health previous, and thus be able to answer student questions </a:t>
            </a:r>
          </a:p>
          <a:p>
            <a:pPr marL="171450" indent="-171450">
              <a:buFont typeface="Arial" panose="020B0604020202020204" pitchFamily="34" charset="0"/>
              <a:buChar char="•"/>
            </a:pPr>
            <a:r>
              <a:rPr lang="en-US" dirty="0"/>
              <a:t>The Staff will also have pre-printed copies of the section of the manifesto in relation to health</a:t>
            </a:r>
          </a:p>
          <a:p>
            <a:pPr marL="171450" indent="-171450">
              <a:buFont typeface="Arial" panose="020B0604020202020204" pitchFamily="34" charset="0"/>
              <a:buChar char="•"/>
            </a:pPr>
            <a:r>
              <a:rPr lang="en-US" dirty="0"/>
              <a:t>If a student wishes to join a party they can write their names down on the party list </a:t>
            </a:r>
            <a:endParaRPr lang="en-GB" dirty="0"/>
          </a:p>
        </p:txBody>
      </p:sp>
      <p:sp>
        <p:nvSpPr>
          <p:cNvPr id="4" name="Slide Number Placeholder 3"/>
          <p:cNvSpPr>
            <a:spLocks noGrp="1"/>
          </p:cNvSpPr>
          <p:nvPr>
            <p:ph type="sldNum" sz="quarter" idx="5"/>
          </p:nvPr>
        </p:nvSpPr>
        <p:spPr/>
        <p:txBody>
          <a:bodyPr/>
          <a:lstStyle/>
          <a:p>
            <a:fld id="{9DB1B766-B7E3-425A-B439-AF4BBA02D344}" type="slidenum">
              <a:rPr lang="en-GB" smtClean="0"/>
              <a:t>7</a:t>
            </a:fld>
            <a:endParaRPr lang="en-GB"/>
          </a:p>
        </p:txBody>
      </p:sp>
    </p:spTree>
    <p:extLst>
      <p:ext uri="{BB962C8B-B14F-4D97-AF65-F5344CB8AC3E}">
        <p14:creationId xmlns:p14="http://schemas.microsoft.com/office/powerpoint/2010/main" val="3078628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Leadership contest can either be run by secret ballot, or a named ballot, or an open election via hands</a:t>
            </a:r>
            <a:endParaRPr lang="en-GB" dirty="0"/>
          </a:p>
        </p:txBody>
      </p:sp>
      <p:sp>
        <p:nvSpPr>
          <p:cNvPr id="4" name="Slide Number Placeholder 3"/>
          <p:cNvSpPr>
            <a:spLocks noGrp="1"/>
          </p:cNvSpPr>
          <p:nvPr>
            <p:ph type="sldNum" sz="quarter" idx="5"/>
          </p:nvPr>
        </p:nvSpPr>
        <p:spPr/>
        <p:txBody>
          <a:bodyPr/>
          <a:lstStyle/>
          <a:p>
            <a:fld id="{9DB1B766-B7E3-425A-B439-AF4BBA02D344}" type="slidenum">
              <a:rPr lang="en-GB" smtClean="0"/>
              <a:t>10</a:t>
            </a:fld>
            <a:endParaRPr lang="en-GB"/>
          </a:p>
        </p:txBody>
      </p:sp>
    </p:spTree>
    <p:extLst>
      <p:ext uri="{BB962C8B-B14F-4D97-AF65-F5344CB8AC3E}">
        <p14:creationId xmlns:p14="http://schemas.microsoft.com/office/powerpoint/2010/main" val="19976571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aims to provide some of the key elements or skills for structuring a political speech </a:t>
            </a:r>
            <a:endParaRPr lang="en-GB" dirty="0"/>
          </a:p>
        </p:txBody>
      </p:sp>
      <p:sp>
        <p:nvSpPr>
          <p:cNvPr id="4" name="Slide Number Placeholder 3"/>
          <p:cNvSpPr>
            <a:spLocks noGrp="1"/>
          </p:cNvSpPr>
          <p:nvPr>
            <p:ph type="sldNum" sz="quarter" idx="5"/>
          </p:nvPr>
        </p:nvSpPr>
        <p:spPr/>
        <p:txBody>
          <a:bodyPr/>
          <a:lstStyle/>
          <a:p>
            <a:fld id="{9DB1B766-B7E3-425A-B439-AF4BBA02D344}" type="slidenum">
              <a:rPr lang="en-GB" smtClean="0"/>
              <a:t>21</a:t>
            </a:fld>
            <a:endParaRPr lang="en-GB"/>
          </a:p>
        </p:txBody>
      </p:sp>
    </p:spTree>
    <p:extLst>
      <p:ext uri="{BB962C8B-B14F-4D97-AF65-F5344CB8AC3E}">
        <p14:creationId xmlns:p14="http://schemas.microsoft.com/office/powerpoint/2010/main" val="23196492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aims to provide some of the key elements or skills for structuring a political speech </a:t>
            </a:r>
            <a:endParaRPr lang="en-GB" dirty="0"/>
          </a:p>
        </p:txBody>
      </p:sp>
      <p:sp>
        <p:nvSpPr>
          <p:cNvPr id="4" name="Slide Number Placeholder 3"/>
          <p:cNvSpPr>
            <a:spLocks noGrp="1"/>
          </p:cNvSpPr>
          <p:nvPr>
            <p:ph type="sldNum" sz="quarter" idx="5"/>
          </p:nvPr>
        </p:nvSpPr>
        <p:spPr/>
        <p:txBody>
          <a:bodyPr/>
          <a:lstStyle/>
          <a:p>
            <a:fld id="{9DB1B766-B7E3-425A-B439-AF4BBA02D344}" type="slidenum">
              <a:rPr lang="en-GB" smtClean="0"/>
              <a:t>22</a:t>
            </a:fld>
            <a:endParaRPr lang="en-GB"/>
          </a:p>
        </p:txBody>
      </p:sp>
    </p:spTree>
    <p:extLst>
      <p:ext uri="{BB962C8B-B14F-4D97-AF65-F5344CB8AC3E}">
        <p14:creationId xmlns:p14="http://schemas.microsoft.com/office/powerpoint/2010/main" val="3567621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aims to provide some of the key elements or skills for structuring a political speech </a:t>
            </a:r>
            <a:endParaRPr lang="en-GB" dirty="0"/>
          </a:p>
        </p:txBody>
      </p:sp>
      <p:sp>
        <p:nvSpPr>
          <p:cNvPr id="4" name="Slide Number Placeholder 3"/>
          <p:cNvSpPr>
            <a:spLocks noGrp="1"/>
          </p:cNvSpPr>
          <p:nvPr>
            <p:ph type="sldNum" sz="quarter" idx="5"/>
          </p:nvPr>
        </p:nvSpPr>
        <p:spPr/>
        <p:txBody>
          <a:bodyPr/>
          <a:lstStyle/>
          <a:p>
            <a:fld id="{9DB1B766-B7E3-425A-B439-AF4BBA02D344}" type="slidenum">
              <a:rPr lang="en-GB" smtClean="0"/>
              <a:t>23</a:t>
            </a:fld>
            <a:endParaRPr lang="en-GB"/>
          </a:p>
        </p:txBody>
      </p:sp>
    </p:spTree>
    <p:extLst>
      <p:ext uri="{BB962C8B-B14F-4D97-AF65-F5344CB8AC3E}">
        <p14:creationId xmlns:p14="http://schemas.microsoft.com/office/powerpoint/2010/main" val="7191995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C504EFE-01A3-46FF-8A95-D2B18594B9FE}" type="datetimeFigureOut">
              <a:rPr lang="en-GB" smtClean="0"/>
              <a:t>16/08/2022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37866351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C504EFE-01A3-46FF-8A95-D2B18594B9FE}" type="datetimeFigureOut">
              <a:rPr lang="en-GB" smtClean="0"/>
              <a:t>16/08/2022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712748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C504EFE-01A3-46FF-8A95-D2B18594B9FE}" type="datetimeFigureOut">
              <a:rPr lang="en-GB" smtClean="0"/>
              <a:t>16/08/2022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A4188-8EAC-4077-959A-58A0E9547329}" type="slidenum">
              <a:rPr lang="en-GB" smtClean="0"/>
              <a:t>‹#›</a:t>
            </a:fld>
            <a:endParaRPr lang="en-GB"/>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872848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C504EFE-01A3-46FF-8A95-D2B18594B9FE}" type="datetimeFigureOut">
              <a:rPr lang="en-GB" smtClean="0"/>
              <a:t>16/08/2022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11943980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C504EFE-01A3-46FF-8A95-D2B18594B9FE}" type="datetimeFigureOut">
              <a:rPr lang="en-GB" smtClean="0"/>
              <a:t>16/08/2022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A4188-8EAC-4077-959A-58A0E9547329}" type="slidenum">
              <a:rPr lang="en-GB" smtClean="0"/>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378210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C504EFE-01A3-46FF-8A95-D2B18594B9FE}" type="datetimeFigureOut">
              <a:rPr lang="en-GB" smtClean="0"/>
              <a:t>16/08/2022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2763366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C504EFE-01A3-46FF-8A95-D2B18594B9FE}" type="datetimeFigureOut">
              <a:rPr lang="en-GB" smtClean="0"/>
              <a:t>16/08/2022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14265931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C504EFE-01A3-46FF-8A95-D2B18594B9FE}" type="datetimeFigureOut">
              <a:rPr lang="en-GB" smtClean="0"/>
              <a:t>16/08/2022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2106797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C504EFE-01A3-46FF-8A95-D2B18594B9FE}" type="datetimeFigureOut">
              <a:rPr lang="en-GB" smtClean="0"/>
              <a:t>16/08/2022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3480154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C504EFE-01A3-46FF-8A95-D2B18594B9FE}" type="datetimeFigureOut">
              <a:rPr lang="en-GB" smtClean="0"/>
              <a:t>16/08/2022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2276001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C504EFE-01A3-46FF-8A95-D2B18594B9FE}" type="datetimeFigureOut">
              <a:rPr lang="en-GB" smtClean="0"/>
              <a:t>16/08/2022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41126333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C504EFE-01A3-46FF-8A95-D2B18594B9FE}" type="datetimeFigureOut">
              <a:rPr lang="en-GB" smtClean="0"/>
              <a:t>16/08/2022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2520816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C504EFE-01A3-46FF-8A95-D2B18594B9FE}" type="datetimeFigureOut">
              <a:rPr lang="en-GB" smtClean="0"/>
              <a:t>16/08/2022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1589962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504EFE-01A3-46FF-8A95-D2B18594B9FE}" type="datetimeFigureOut">
              <a:rPr lang="en-GB" smtClean="0"/>
              <a:t>16/08/2022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42318447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C504EFE-01A3-46FF-8A95-D2B18594B9FE}" type="datetimeFigureOut">
              <a:rPr lang="en-GB" smtClean="0"/>
              <a:t>16/08/2022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3325681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C504EFE-01A3-46FF-8A95-D2B18594B9FE}" type="datetimeFigureOut">
              <a:rPr lang="en-GB" smtClean="0"/>
              <a:t>16/08/2022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6A4188-8EAC-4077-959A-58A0E9547329}" type="slidenum">
              <a:rPr lang="en-GB" smtClean="0"/>
              <a:t>‹#›</a:t>
            </a:fld>
            <a:endParaRPr lang="en-GB"/>
          </a:p>
        </p:txBody>
      </p:sp>
    </p:spTree>
    <p:extLst>
      <p:ext uri="{BB962C8B-B14F-4D97-AF65-F5344CB8AC3E}">
        <p14:creationId xmlns:p14="http://schemas.microsoft.com/office/powerpoint/2010/main" val="7131701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C504EFE-01A3-46FF-8A95-D2B18594B9FE}" type="datetimeFigureOut">
              <a:rPr lang="en-GB" smtClean="0"/>
              <a:t>16/08/2022</a:t>
            </a:fld>
            <a:endParaRPr lang="en-GB"/>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26A4188-8EAC-4077-959A-58A0E9547329}" type="slidenum">
              <a:rPr lang="en-GB" smtClean="0"/>
              <a:t>‹#›</a:t>
            </a:fld>
            <a:endParaRPr lang="en-GB"/>
          </a:p>
        </p:txBody>
      </p:sp>
    </p:spTree>
    <p:extLst>
      <p:ext uri="{BB962C8B-B14F-4D97-AF65-F5344CB8AC3E}">
        <p14:creationId xmlns:p14="http://schemas.microsoft.com/office/powerpoint/2010/main" val="28088725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43851-A6E8-DFE8-4987-B3155BDE463A}"/>
              </a:ext>
            </a:extLst>
          </p:cNvPr>
          <p:cNvSpPr>
            <a:spLocks noGrp="1"/>
          </p:cNvSpPr>
          <p:nvPr>
            <p:ph type="ctrTitle"/>
          </p:nvPr>
        </p:nvSpPr>
        <p:spPr>
          <a:xfrm>
            <a:off x="573206" y="2404531"/>
            <a:ext cx="9300636" cy="1646302"/>
          </a:xfrm>
        </p:spPr>
        <p:txBody>
          <a:bodyPr/>
          <a:lstStyle/>
          <a:p>
            <a:r>
              <a:rPr lang="en-US" dirty="0"/>
              <a:t>Workshop 1: Party Formation, Hustings &amp; Mock Senedd Election</a:t>
            </a:r>
            <a:endParaRPr lang="en-GB" dirty="0"/>
          </a:p>
        </p:txBody>
      </p:sp>
      <p:sp>
        <p:nvSpPr>
          <p:cNvPr id="3" name="Subtitle 2">
            <a:extLst>
              <a:ext uri="{FF2B5EF4-FFF2-40B4-BE49-F238E27FC236}">
                <a16:creationId xmlns:a16="http://schemas.microsoft.com/office/drawing/2014/main" id="{0C975DBD-E95F-3E43-F723-FE585623097F}"/>
              </a:ext>
            </a:extLst>
          </p:cNvPr>
          <p:cNvSpPr>
            <a:spLocks noGrp="1"/>
          </p:cNvSpPr>
          <p:nvPr>
            <p:ph type="subTitle" idx="1"/>
          </p:nvPr>
        </p:nvSpPr>
        <p:spPr/>
        <p:txBody>
          <a:bodyPr/>
          <a:lstStyle/>
          <a:p>
            <a:r>
              <a:rPr lang="en-US" dirty="0"/>
              <a:t>Unit 1: Health and Politics in Wales</a:t>
            </a:r>
          </a:p>
          <a:p>
            <a:endParaRPr lang="en-GB" dirty="0"/>
          </a:p>
        </p:txBody>
      </p:sp>
    </p:spTree>
    <p:extLst>
      <p:ext uri="{BB962C8B-B14F-4D97-AF65-F5344CB8AC3E}">
        <p14:creationId xmlns:p14="http://schemas.microsoft.com/office/powerpoint/2010/main" val="17870306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558AC-A9DF-F35F-1653-F8EAEC7C3606}"/>
              </a:ext>
            </a:extLst>
          </p:cNvPr>
          <p:cNvSpPr>
            <a:spLocks noGrp="1"/>
          </p:cNvSpPr>
          <p:nvPr>
            <p:ph type="title"/>
          </p:nvPr>
        </p:nvSpPr>
        <p:spPr/>
        <p:txBody>
          <a:bodyPr/>
          <a:lstStyle/>
          <a:p>
            <a:r>
              <a:rPr lang="en-US" dirty="0"/>
              <a:t>Task 3: Political Parties: Picking your leader </a:t>
            </a:r>
            <a:endParaRPr lang="en-GB" dirty="0"/>
          </a:p>
        </p:txBody>
      </p:sp>
      <p:sp>
        <p:nvSpPr>
          <p:cNvPr id="3" name="Content Placeholder 2">
            <a:extLst>
              <a:ext uri="{FF2B5EF4-FFF2-40B4-BE49-F238E27FC236}">
                <a16:creationId xmlns:a16="http://schemas.microsoft.com/office/drawing/2014/main" id="{5388D650-914B-6D2B-4D2A-25E4EB074032}"/>
              </a:ext>
            </a:extLst>
          </p:cNvPr>
          <p:cNvSpPr>
            <a:spLocks noGrp="1"/>
          </p:cNvSpPr>
          <p:nvPr>
            <p:ph idx="1"/>
          </p:nvPr>
        </p:nvSpPr>
        <p:spPr>
          <a:xfrm>
            <a:off x="677333" y="1488613"/>
            <a:ext cx="9681317" cy="4759787"/>
          </a:xfrm>
        </p:spPr>
        <p:txBody>
          <a:bodyPr>
            <a:normAutofit/>
          </a:bodyPr>
          <a:lstStyle/>
          <a:p>
            <a:pPr marL="0" indent="0">
              <a:buNone/>
            </a:pPr>
            <a:endParaRPr lang="en-US" dirty="0"/>
          </a:p>
          <a:p>
            <a:endParaRPr lang="en-US" dirty="0"/>
          </a:p>
          <a:p>
            <a:r>
              <a:rPr lang="en-US" dirty="0"/>
              <a:t>Your leader will be the candidate who will run for election on behalf of your political party </a:t>
            </a:r>
          </a:p>
          <a:p>
            <a:r>
              <a:rPr lang="en-US" dirty="0"/>
              <a:t>If a person wants to be a leader you need to run an election in your party they need to be nominated by 4 fellow students </a:t>
            </a:r>
          </a:p>
          <a:p>
            <a:r>
              <a:rPr lang="en-US" dirty="0"/>
              <a:t>To choose the party leader there needs to a leadership contest within the party. </a:t>
            </a:r>
          </a:p>
          <a:p>
            <a:pPr marL="400050" indent="-400050">
              <a:buAutoNum type="romanLcPeriod"/>
            </a:pPr>
            <a:r>
              <a:rPr lang="en-US" dirty="0"/>
              <a:t>If there is one nominee, they will run via RON</a:t>
            </a:r>
          </a:p>
          <a:p>
            <a:pPr marL="400050" indent="-400050">
              <a:buAutoNum type="romanLcPeriod"/>
            </a:pPr>
            <a:r>
              <a:rPr lang="en-US" dirty="0"/>
              <a:t>If there is more than one nominee they will run against each other </a:t>
            </a:r>
          </a:p>
          <a:p>
            <a:r>
              <a:rPr lang="en-US" dirty="0"/>
              <a:t>A leader will be appointed by popular vote </a:t>
            </a:r>
          </a:p>
          <a:p>
            <a:endParaRPr lang="en-US" dirty="0"/>
          </a:p>
        </p:txBody>
      </p:sp>
    </p:spTree>
    <p:extLst>
      <p:ext uri="{BB962C8B-B14F-4D97-AF65-F5344CB8AC3E}">
        <p14:creationId xmlns:p14="http://schemas.microsoft.com/office/powerpoint/2010/main" val="28268101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20EAC-355A-7AA9-9C5D-9BC4469C10FB}"/>
              </a:ext>
            </a:extLst>
          </p:cNvPr>
          <p:cNvSpPr>
            <a:spLocks noGrp="1"/>
          </p:cNvSpPr>
          <p:nvPr>
            <p:ph type="title"/>
          </p:nvPr>
        </p:nvSpPr>
        <p:spPr/>
        <p:txBody>
          <a:bodyPr/>
          <a:lstStyle/>
          <a:p>
            <a:r>
              <a:rPr lang="en-US" dirty="0"/>
              <a:t>Task 3: Local Authority – Picking the roles for the Hustings </a:t>
            </a:r>
            <a:endParaRPr lang="en-GB" dirty="0"/>
          </a:p>
        </p:txBody>
      </p:sp>
      <p:sp>
        <p:nvSpPr>
          <p:cNvPr id="3" name="Content Placeholder 2">
            <a:extLst>
              <a:ext uri="{FF2B5EF4-FFF2-40B4-BE49-F238E27FC236}">
                <a16:creationId xmlns:a16="http://schemas.microsoft.com/office/drawing/2014/main" id="{39176D3F-D75C-5DC5-1B1B-7DB423B7F225}"/>
              </a:ext>
            </a:extLst>
          </p:cNvPr>
          <p:cNvSpPr>
            <a:spLocks noGrp="1"/>
          </p:cNvSpPr>
          <p:nvPr>
            <p:ph idx="1"/>
          </p:nvPr>
        </p:nvSpPr>
        <p:spPr>
          <a:xfrm>
            <a:off x="677334" y="1930400"/>
            <a:ext cx="11087036" cy="4626591"/>
          </a:xfrm>
        </p:spPr>
        <p:txBody>
          <a:bodyPr>
            <a:normAutofit fontScale="92500" lnSpcReduction="10000"/>
          </a:bodyPr>
          <a:lstStyle/>
          <a:p>
            <a:r>
              <a:rPr lang="en-US" dirty="0"/>
              <a:t>As members of the Local Authority there are lots to plan for the Hustings and Polling for the Election </a:t>
            </a:r>
          </a:p>
          <a:p>
            <a:r>
              <a:rPr lang="en-US" dirty="0"/>
              <a:t>A Member of staff will become the Chief Executive of the Local Authority. </a:t>
            </a:r>
          </a:p>
          <a:p>
            <a:r>
              <a:rPr lang="en-US" dirty="0"/>
              <a:t>The Students will become the key staff of the Local Authority </a:t>
            </a:r>
          </a:p>
          <a:p>
            <a:r>
              <a:rPr lang="en-US" dirty="0"/>
              <a:t>The first task is to identify who would be best to carry out certain roles: </a:t>
            </a:r>
          </a:p>
          <a:p>
            <a:pPr marL="0" indent="0">
              <a:buNone/>
            </a:pPr>
            <a:r>
              <a:rPr lang="en-US" dirty="0"/>
              <a:t>For the hustings: </a:t>
            </a:r>
          </a:p>
          <a:p>
            <a:pPr>
              <a:buAutoNum type="arabicPeriod"/>
            </a:pPr>
            <a:r>
              <a:rPr lang="en-US" dirty="0"/>
              <a:t>Adjudicator </a:t>
            </a:r>
          </a:p>
          <a:p>
            <a:pPr>
              <a:buAutoNum type="arabicPeriod"/>
            </a:pPr>
            <a:r>
              <a:rPr lang="en-US" dirty="0"/>
              <a:t>Question Writers(s)</a:t>
            </a:r>
          </a:p>
          <a:p>
            <a:pPr>
              <a:buAutoNum type="arabicPeriod"/>
            </a:pPr>
            <a:r>
              <a:rPr lang="en-US" dirty="0"/>
              <a:t>Fact Checkers </a:t>
            </a:r>
          </a:p>
          <a:p>
            <a:pPr>
              <a:buAutoNum type="arabicPeriod"/>
            </a:pPr>
            <a:r>
              <a:rPr lang="en-US" dirty="0"/>
              <a:t>Registration Administrator </a:t>
            </a:r>
          </a:p>
          <a:p>
            <a:pPr>
              <a:buAutoNum type="arabicPeriod"/>
            </a:pPr>
            <a:r>
              <a:rPr lang="en-US" dirty="0"/>
              <a:t>Security </a:t>
            </a:r>
          </a:p>
          <a:p>
            <a:r>
              <a:rPr lang="en-US" dirty="0"/>
              <a:t>Individuals can apply for these roles, and will be able to talk to the Chief Executive for 2 minutes to explain why they want the role, and why would they be good for the role. </a:t>
            </a:r>
          </a:p>
          <a:p>
            <a:r>
              <a:rPr lang="en-US" dirty="0"/>
              <a:t>The Chief Executive will get the final decision on who to appoint to which role </a:t>
            </a:r>
          </a:p>
          <a:p>
            <a:pPr marL="0" indent="0">
              <a:buNone/>
            </a:pPr>
            <a:endParaRPr lang="en-GB" dirty="0"/>
          </a:p>
        </p:txBody>
      </p:sp>
    </p:spTree>
    <p:extLst>
      <p:ext uri="{BB962C8B-B14F-4D97-AF65-F5344CB8AC3E}">
        <p14:creationId xmlns:p14="http://schemas.microsoft.com/office/powerpoint/2010/main" val="13610694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1D590-C188-9B71-EDF2-575956A456FC}"/>
              </a:ext>
            </a:extLst>
          </p:cNvPr>
          <p:cNvSpPr>
            <a:spLocks noGrp="1"/>
          </p:cNvSpPr>
          <p:nvPr>
            <p:ph type="title"/>
          </p:nvPr>
        </p:nvSpPr>
        <p:spPr>
          <a:xfrm>
            <a:off x="677333" y="418532"/>
            <a:ext cx="9422009" cy="1320800"/>
          </a:xfrm>
        </p:spPr>
        <p:txBody>
          <a:bodyPr/>
          <a:lstStyle/>
          <a:p>
            <a:pPr algn="ctr"/>
            <a:r>
              <a:rPr lang="en-US" dirty="0"/>
              <a:t>Task 4: Political Parties: Picking electoral roles</a:t>
            </a:r>
            <a:endParaRPr lang="en-GB" dirty="0"/>
          </a:p>
        </p:txBody>
      </p:sp>
      <p:sp>
        <p:nvSpPr>
          <p:cNvPr id="3" name="Content Placeholder 2">
            <a:extLst>
              <a:ext uri="{FF2B5EF4-FFF2-40B4-BE49-F238E27FC236}">
                <a16:creationId xmlns:a16="http://schemas.microsoft.com/office/drawing/2014/main" id="{053FC819-D8A5-823D-1782-5700F6C266A8}"/>
              </a:ext>
            </a:extLst>
          </p:cNvPr>
          <p:cNvSpPr>
            <a:spLocks noGrp="1"/>
          </p:cNvSpPr>
          <p:nvPr>
            <p:ph idx="1"/>
          </p:nvPr>
        </p:nvSpPr>
        <p:spPr>
          <a:xfrm>
            <a:off x="677334" y="1583140"/>
            <a:ext cx="10837332" cy="5786651"/>
          </a:xfrm>
        </p:spPr>
        <p:txBody>
          <a:bodyPr>
            <a:normAutofit/>
          </a:bodyPr>
          <a:lstStyle/>
          <a:p>
            <a:r>
              <a:rPr lang="en-US" dirty="0"/>
              <a:t>A successful political campaign requires individuals to undertake certain jobs, to both support the candidate/leader, and to gain public support</a:t>
            </a:r>
          </a:p>
          <a:p>
            <a:r>
              <a:rPr lang="en-US" dirty="0"/>
              <a:t>These roles are:</a:t>
            </a:r>
          </a:p>
          <a:p>
            <a:pPr>
              <a:buFont typeface="+mj-lt"/>
              <a:buAutoNum type="arabicPeriod"/>
            </a:pPr>
            <a:r>
              <a:rPr lang="en-US" dirty="0"/>
              <a:t>A Campaigns Officer [Campaigns Team]</a:t>
            </a:r>
          </a:p>
          <a:p>
            <a:pPr>
              <a:buFont typeface="+mj-lt"/>
              <a:buAutoNum type="arabicPeriod"/>
            </a:pPr>
            <a:r>
              <a:rPr lang="en-US" dirty="0"/>
              <a:t>A Press Officer [Campaigns Team]</a:t>
            </a:r>
          </a:p>
          <a:p>
            <a:pPr>
              <a:buFont typeface="+mj-lt"/>
              <a:buAutoNum type="arabicPeriod"/>
            </a:pPr>
            <a:r>
              <a:rPr lang="en-US" dirty="0"/>
              <a:t>Canvasser(s) [Campaigns Team]</a:t>
            </a:r>
          </a:p>
          <a:p>
            <a:pPr>
              <a:buFont typeface="+mj-lt"/>
              <a:buAutoNum type="arabicPeriod"/>
            </a:pPr>
            <a:r>
              <a:rPr lang="en-US" dirty="0"/>
              <a:t>An Agent [Policy Team]</a:t>
            </a:r>
          </a:p>
          <a:p>
            <a:pPr>
              <a:buFont typeface="+mj-lt"/>
              <a:buAutoNum type="arabicPeriod"/>
            </a:pPr>
            <a:r>
              <a:rPr lang="en-US" dirty="0"/>
              <a:t>Policy Advisor [Policy Team]</a:t>
            </a:r>
          </a:p>
          <a:p>
            <a:pPr>
              <a:buFont typeface="+mj-lt"/>
              <a:buAutoNum type="arabicPeriod"/>
            </a:pPr>
            <a:r>
              <a:rPr lang="en-US" dirty="0"/>
              <a:t>Speech Writer(s) [Policy Team]</a:t>
            </a:r>
          </a:p>
          <a:p>
            <a:r>
              <a:rPr lang="en-US" dirty="0">
                <a:highlight>
                  <a:srgbClr val="FFFF00"/>
                </a:highlight>
              </a:rPr>
              <a:t>If you can’t remember from last lesson check your packs or ask the Chairman</a:t>
            </a:r>
          </a:p>
          <a:p>
            <a:r>
              <a:rPr lang="en-US" dirty="0"/>
              <a:t>The Party Leader gets to pick who does which role, so you may want to tell the party and the leader about your particular skills.</a:t>
            </a:r>
          </a:p>
          <a:p>
            <a:endParaRPr lang="en-GB" dirty="0"/>
          </a:p>
        </p:txBody>
      </p:sp>
    </p:spTree>
    <p:extLst>
      <p:ext uri="{BB962C8B-B14F-4D97-AF65-F5344CB8AC3E}">
        <p14:creationId xmlns:p14="http://schemas.microsoft.com/office/powerpoint/2010/main" val="22377119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A75AB-F880-E093-9B66-D88489028576}"/>
              </a:ext>
            </a:extLst>
          </p:cNvPr>
          <p:cNvSpPr>
            <a:spLocks noGrp="1"/>
          </p:cNvSpPr>
          <p:nvPr>
            <p:ph type="title"/>
          </p:nvPr>
        </p:nvSpPr>
        <p:spPr/>
        <p:txBody>
          <a:bodyPr/>
          <a:lstStyle/>
          <a:p>
            <a:r>
              <a:rPr lang="en-US" dirty="0"/>
              <a:t>Task 4: Local Authority – Picking the roles for the Election  </a:t>
            </a:r>
            <a:endParaRPr lang="en-GB" dirty="0"/>
          </a:p>
        </p:txBody>
      </p:sp>
      <p:sp>
        <p:nvSpPr>
          <p:cNvPr id="3" name="Content Placeholder 2">
            <a:extLst>
              <a:ext uri="{FF2B5EF4-FFF2-40B4-BE49-F238E27FC236}">
                <a16:creationId xmlns:a16="http://schemas.microsoft.com/office/drawing/2014/main" id="{02F0D93A-CAE7-4FCD-4529-D0F5DA53ADC3}"/>
              </a:ext>
            </a:extLst>
          </p:cNvPr>
          <p:cNvSpPr>
            <a:spLocks noGrp="1"/>
          </p:cNvSpPr>
          <p:nvPr>
            <p:ph idx="1"/>
          </p:nvPr>
        </p:nvSpPr>
        <p:spPr/>
        <p:txBody>
          <a:bodyPr>
            <a:normAutofit fontScale="92500" lnSpcReduction="10000"/>
          </a:bodyPr>
          <a:lstStyle/>
          <a:p>
            <a:pPr marL="0" indent="0">
              <a:buNone/>
            </a:pPr>
            <a:r>
              <a:rPr lang="en-US" dirty="0"/>
              <a:t>The Local Authority also need to be planning beyond the hustings. This requires the identification and election of: </a:t>
            </a:r>
          </a:p>
          <a:p>
            <a:pPr>
              <a:buAutoNum type="arabicParenBoth"/>
            </a:pPr>
            <a:r>
              <a:rPr lang="en-US" dirty="0"/>
              <a:t>An Election Returning Officer: The Returning Officer has overall responsibility for Polling and Election. They must ensure that individuals can vote, have a voting form, and that they can vote freely. Once the Polls have closed, their role is to ensure the Counting Clerks count the votes properly. Finally, once the votes have counted they announce how many votes that each candidate has. </a:t>
            </a:r>
          </a:p>
          <a:p>
            <a:pPr>
              <a:buAutoNum type="arabicParenBoth"/>
            </a:pPr>
            <a:r>
              <a:rPr lang="en-US" dirty="0"/>
              <a:t>The Counting Clerks: These individuals count the votes and confirm to the Election Returning Officer that the votes are correct. The Counting Clerks must identify if the vote is spoiled, and if so, they should not count it</a:t>
            </a:r>
          </a:p>
          <a:p>
            <a:pPr>
              <a:buAutoNum type="arabicParenBoth"/>
            </a:pPr>
            <a:r>
              <a:rPr lang="en-US" dirty="0"/>
              <a:t>Stewards: These individuals help people to vote during Polling by: managing the crowds, ensuring that everyone can vote without being lobbied, by giving people the voting forms, and ensuring that the votes go into the ballot box and are not tampered with. </a:t>
            </a:r>
            <a:endParaRPr lang="en-GB" dirty="0"/>
          </a:p>
        </p:txBody>
      </p:sp>
    </p:spTree>
    <p:extLst>
      <p:ext uri="{BB962C8B-B14F-4D97-AF65-F5344CB8AC3E}">
        <p14:creationId xmlns:p14="http://schemas.microsoft.com/office/powerpoint/2010/main" val="2428182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249B58-0986-8433-E115-6ED4BB9C92FD}"/>
              </a:ext>
            </a:extLst>
          </p:cNvPr>
          <p:cNvSpPr>
            <a:spLocks noGrp="1"/>
          </p:cNvSpPr>
          <p:nvPr>
            <p:ph type="title"/>
          </p:nvPr>
        </p:nvSpPr>
        <p:spPr/>
        <p:txBody>
          <a:bodyPr/>
          <a:lstStyle/>
          <a:p>
            <a:pPr algn="ctr"/>
            <a:r>
              <a:rPr lang="en-US" dirty="0"/>
              <a:t>Task 5: Political Parties: Registration for Election</a:t>
            </a:r>
            <a:endParaRPr lang="en-GB" dirty="0"/>
          </a:p>
        </p:txBody>
      </p:sp>
      <p:sp>
        <p:nvSpPr>
          <p:cNvPr id="3" name="Content Placeholder 2">
            <a:extLst>
              <a:ext uri="{FF2B5EF4-FFF2-40B4-BE49-F238E27FC236}">
                <a16:creationId xmlns:a16="http://schemas.microsoft.com/office/drawing/2014/main" id="{1CF11462-8922-9AF3-0A9E-37C17B985EA6}"/>
              </a:ext>
            </a:extLst>
          </p:cNvPr>
          <p:cNvSpPr>
            <a:spLocks noGrp="1"/>
          </p:cNvSpPr>
          <p:nvPr>
            <p:ph idx="1"/>
          </p:nvPr>
        </p:nvSpPr>
        <p:spPr/>
        <p:txBody>
          <a:bodyPr/>
          <a:lstStyle/>
          <a:p>
            <a:r>
              <a:rPr lang="en-US" dirty="0"/>
              <a:t>The Campaign’s Officer will have to complete the Registration form by the deadline – This is a strict deadline!</a:t>
            </a:r>
          </a:p>
          <a:p>
            <a:r>
              <a:rPr lang="en-US" dirty="0"/>
              <a:t>If any party does not complete the registration form properly by the deadline they will not be able to compete in the hustings or the election </a:t>
            </a:r>
          </a:p>
          <a:p>
            <a:r>
              <a:rPr lang="en-US" dirty="0"/>
              <a:t>The Registration Form must contain the following information: </a:t>
            </a:r>
          </a:p>
          <a:p>
            <a:pPr>
              <a:buFont typeface="Arial" panose="020B0604020202020204" pitchFamily="34" charset="0"/>
              <a:buChar char="•"/>
            </a:pPr>
            <a:r>
              <a:rPr lang="en-US" dirty="0"/>
              <a:t>The name of the candidate/Party Leader who is nominated for election </a:t>
            </a:r>
          </a:p>
          <a:p>
            <a:pPr>
              <a:buFont typeface="Arial" panose="020B0604020202020204" pitchFamily="34" charset="0"/>
              <a:buChar char="•"/>
            </a:pPr>
            <a:r>
              <a:rPr lang="en-US" dirty="0"/>
              <a:t>The name of your party </a:t>
            </a:r>
          </a:p>
          <a:p>
            <a:pPr>
              <a:buFont typeface="Arial" panose="020B0604020202020204" pitchFamily="34" charset="0"/>
              <a:buChar char="•"/>
            </a:pPr>
            <a:r>
              <a:rPr lang="en-US" dirty="0"/>
              <a:t>The logo of your party </a:t>
            </a:r>
          </a:p>
          <a:p>
            <a:pPr>
              <a:buFont typeface="Arial" panose="020B0604020202020204" pitchFamily="34" charset="0"/>
              <a:buChar char="•"/>
            </a:pPr>
            <a:r>
              <a:rPr lang="en-US" dirty="0"/>
              <a:t>The electoral officers names and roles </a:t>
            </a:r>
            <a:endParaRPr lang="en-GB" dirty="0"/>
          </a:p>
        </p:txBody>
      </p:sp>
    </p:spTree>
    <p:extLst>
      <p:ext uri="{BB962C8B-B14F-4D97-AF65-F5344CB8AC3E}">
        <p14:creationId xmlns:p14="http://schemas.microsoft.com/office/powerpoint/2010/main" val="13630902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B90C9-29F6-0490-C7A7-27DA23A94B39}"/>
              </a:ext>
            </a:extLst>
          </p:cNvPr>
          <p:cNvSpPr>
            <a:spLocks noGrp="1"/>
          </p:cNvSpPr>
          <p:nvPr>
            <p:ph type="title"/>
          </p:nvPr>
        </p:nvSpPr>
        <p:spPr>
          <a:xfrm>
            <a:off x="677333" y="609600"/>
            <a:ext cx="9067167" cy="1320800"/>
          </a:xfrm>
        </p:spPr>
        <p:txBody>
          <a:bodyPr/>
          <a:lstStyle/>
          <a:p>
            <a:r>
              <a:rPr lang="en-US" dirty="0"/>
              <a:t>Campaigns Team – Registering your candidate</a:t>
            </a:r>
            <a:endParaRPr lang="en-GB" dirty="0"/>
          </a:p>
        </p:txBody>
      </p:sp>
      <p:sp>
        <p:nvSpPr>
          <p:cNvPr id="3" name="Content Placeholder 2">
            <a:extLst>
              <a:ext uri="{FF2B5EF4-FFF2-40B4-BE49-F238E27FC236}">
                <a16:creationId xmlns:a16="http://schemas.microsoft.com/office/drawing/2014/main" id="{159361D4-AAA2-4B4A-1663-D7914AC8DB03}"/>
              </a:ext>
            </a:extLst>
          </p:cNvPr>
          <p:cNvSpPr>
            <a:spLocks noGrp="1"/>
          </p:cNvSpPr>
          <p:nvPr>
            <p:ph idx="1"/>
          </p:nvPr>
        </p:nvSpPr>
        <p:spPr/>
        <p:txBody>
          <a:bodyPr/>
          <a:lstStyle/>
          <a:p>
            <a:r>
              <a:rPr lang="en-US" dirty="0"/>
              <a:t>The first job of the campaigns team to decide on their logo</a:t>
            </a:r>
          </a:p>
          <a:p>
            <a:r>
              <a:rPr lang="en-US" dirty="0"/>
              <a:t>If the campaigns team is part of a main party, the team should utilise existing logos</a:t>
            </a:r>
          </a:p>
          <a:p>
            <a:r>
              <a:rPr lang="en-US" dirty="0"/>
              <a:t>If the campaigns team are part of a new party, they can design their own logo</a:t>
            </a:r>
          </a:p>
          <a:p>
            <a:r>
              <a:rPr lang="en-US" dirty="0"/>
              <a:t>If the campaigns team have designed their logo, they should also start thinking about slogans which would be persuasive and in line with their manifesto</a:t>
            </a:r>
            <a:endParaRPr lang="en-GB" dirty="0"/>
          </a:p>
        </p:txBody>
      </p:sp>
    </p:spTree>
    <p:extLst>
      <p:ext uri="{BB962C8B-B14F-4D97-AF65-F5344CB8AC3E}">
        <p14:creationId xmlns:p14="http://schemas.microsoft.com/office/powerpoint/2010/main" val="37064310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F2F5B-C765-EC1B-687A-CF9EC42EC0BE}"/>
              </a:ext>
            </a:extLst>
          </p:cNvPr>
          <p:cNvSpPr>
            <a:spLocks noGrp="1"/>
          </p:cNvSpPr>
          <p:nvPr>
            <p:ph type="title"/>
          </p:nvPr>
        </p:nvSpPr>
        <p:spPr/>
        <p:txBody>
          <a:bodyPr/>
          <a:lstStyle/>
          <a:p>
            <a:r>
              <a:rPr lang="en-US" dirty="0"/>
              <a:t>Policy Team Registering your candidate</a:t>
            </a:r>
            <a:endParaRPr lang="en-GB" dirty="0"/>
          </a:p>
        </p:txBody>
      </p:sp>
      <p:sp>
        <p:nvSpPr>
          <p:cNvPr id="3" name="Content Placeholder 2">
            <a:extLst>
              <a:ext uri="{FF2B5EF4-FFF2-40B4-BE49-F238E27FC236}">
                <a16:creationId xmlns:a16="http://schemas.microsoft.com/office/drawing/2014/main" id="{0DEAFECD-224D-6889-8F62-52C93A824469}"/>
              </a:ext>
            </a:extLst>
          </p:cNvPr>
          <p:cNvSpPr>
            <a:spLocks noGrp="1"/>
          </p:cNvSpPr>
          <p:nvPr>
            <p:ph idx="1"/>
          </p:nvPr>
        </p:nvSpPr>
        <p:spPr/>
        <p:txBody>
          <a:bodyPr/>
          <a:lstStyle/>
          <a:p>
            <a:r>
              <a:rPr lang="en-US" dirty="0"/>
              <a:t>The Party Leader, the Agent, Policy Advisor and Speech Writer(s) form the Policy Team </a:t>
            </a:r>
          </a:p>
          <a:p>
            <a:r>
              <a:rPr lang="en-US" dirty="0"/>
              <a:t>The Policy team should work together to fill out the Registration Form and ensure that it is deposited with the Electoral Commission before the deadline </a:t>
            </a:r>
          </a:p>
          <a:p>
            <a:r>
              <a:rPr lang="en-US" dirty="0"/>
              <a:t>The Policy team should work with the Campaigns Team to ensure the logo is appropriate</a:t>
            </a:r>
            <a:endParaRPr lang="en-GB" dirty="0"/>
          </a:p>
        </p:txBody>
      </p:sp>
    </p:spTree>
    <p:extLst>
      <p:ext uri="{BB962C8B-B14F-4D97-AF65-F5344CB8AC3E}">
        <p14:creationId xmlns:p14="http://schemas.microsoft.com/office/powerpoint/2010/main" val="14951616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249B58-0986-8433-E115-6ED4BB9C92FD}"/>
              </a:ext>
            </a:extLst>
          </p:cNvPr>
          <p:cNvSpPr>
            <a:spLocks noGrp="1"/>
          </p:cNvSpPr>
          <p:nvPr>
            <p:ph type="title"/>
          </p:nvPr>
        </p:nvSpPr>
        <p:spPr>
          <a:xfrm>
            <a:off x="1032175" y="527713"/>
            <a:ext cx="8596668" cy="1320800"/>
          </a:xfrm>
        </p:spPr>
        <p:txBody>
          <a:bodyPr/>
          <a:lstStyle/>
          <a:p>
            <a:pPr algn="ctr"/>
            <a:r>
              <a:rPr lang="en-US" dirty="0"/>
              <a:t>Task 5: Local Authority: Ensuring Registration Candidate Registration</a:t>
            </a:r>
            <a:endParaRPr lang="en-GB" dirty="0"/>
          </a:p>
        </p:txBody>
      </p:sp>
      <p:sp>
        <p:nvSpPr>
          <p:cNvPr id="3" name="Content Placeholder 2">
            <a:extLst>
              <a:ext uri="{FF2B5EF4-FFF2-40B4-BE49-F238E27FC236}">
                <a16:creationId xmlns:a16="http://schemas.microsoft.com/office/drawing/2014/main" id="{1CF11462-8922-9AF3-0A9E-37C17B985EA6}"/>
              </a:ext>
            </a:extLst>
          </p:cNvPr>
          <p:cNvSpPr>
            <a:spLocks noGrp="1"/>
          </p:cNvSpPr>
          <p:nvPr>
            <p:ph idx="1"/>
          </p:nvPr>
        </p:nvSpPr>
        <p:spPr>
          <a:xfrm>
            <a:off x="636391" y="1848513"/>
            <a:ext cx="9845090" cy="4485871"/>
          </a:xfrm>
        </p:spPr>
        <p:txBody>
          <a:bodyPr>
            <a:normAutofit/>
          </a:bodyPr>
          <a:lstStyle/>
          <a:p>
            <a:r>
              <a:rPr lang="en-US" dirty="0"/>
              <a:t>The Registration Administrator is responsible for collecting the Candidate Registration Forms</a:t>
            </a:r>
          </a:p>
          <a:p>
            <a:r>
              <a:rPr lang="en-US" dirty="0"/>
              <a:t>They must ensure that these are filled out correctly. </a:t>
            </a:r>
          </a:p>
          <a:p>
            <a:r>
              <a:rPr lang="en-US" dirty="0"/>
              <a:t>Registration Administrators should ensure that the following information is on the Registration Form</a:t>
            </a:r>
          </a:p>
          <a:p>
            <a:pPr>
              <a:buFont typeface="Arial" panose="020B0604020202020204" pitchFamily="34" charset="0"/>
              <a:buChar char="•"/>
            </a:pPr>
            <a:r>
              <a:rPr lang="en-US" dirty="0"/>
              <a:t>The name of the candidate/Party Leader who is nominated for election </a:t>
            </a:r>
          </a:p>
          <a:p>
            <a:pPr>
              <a:buFont typeface="Arial" panose="020B0604020202020204" pitchFamily="34" charset="0"/>
              <a:buChar char="•"/>
            </a:pPr>
            <a:r>
              <a:rPr lang="en-US" dirty="0"/>
              <a:t>The name of your party </a:t>
            </a:r>
          </a:p>
          <a:p>
            <a:pPr>
              <a:buFont typeface="Arial" panose="020B0604020202020204" pitchFamily="34" charset="0"/>
              <a:buChar char="•"/>
            </a:pPr>
            <a:r>
              <a:rPr lang="en-US" dirty="0"/>
              <a:t>The logo of your party </a:t>
            </a:r>
          </a:p>
          <a:p>
            <a:pPr>
              <a:buFont typeface="Arial" panose="020B0604020202020204" pitchFamily="34" charset="0"/>
              <a:buChar char="•"/>
            </a:pPr>
            <a:r>
              <a:rPr lang="en-US" dirty="0"/>
              <a:t>The electoral officers names and roles </a:t>
            </a:r>
          </a:p>
          <a:p>
            <a:r>
              <a:rPr lang="en-US" dirty="0"/>
              <a:t>If the Registration Form is given to the Local Authority before the deadline and it is incorrect, the Local Authority can give the option of the Party to amend the Form</a:t>
            </a:r>
          </a:p>
          <a:p>
            <a:r>
              <a:rPr lang="en-US" dirty="0"/>
              <a:t>The Administrator should indicate what needs to be amended</a:t>
            </a:r>
            <a:endParaRPr lang="en-GB" dirty="0"/>
          </a:p>
        </p:txBody>
      </p:sp>
    </p:spTree>
    <p:extLst>
      <p:ext uri="{BB962C8B-B14F-4D97-AF65-F5344CB8AC3E}">
        <p14:creationId xmlns:p14="http://schemas.microsoft.com/office/powerpoint/2010/main" val="39775326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7BC15A-119F-2B8C-58FE-EC35FFAA78B3}"/>
              </a:ext>
            </a:extLst>
          </p:cNvPr>
          <p:cNvSpPr>
            <a:spLocks noGrp="1"/>
          </p:cNvSpPr>
          <p:nvPr>
            <p:ph type="title"/>
          </p:nvPr>
        </p:nvSpPr>
        <p:spPr/>
        <p:txBody>
          <a:bodyPr/>
          <a:lstStyle/>
          <a:p>
            <a:r>
              <a:rPr lang="en-US" dirty="0"/>
              <a:t>Task 6: Political Parties – Policy Team – Preparing for the Hustings </a:t>
            </a:r>
            <a:endParaRPr lang="en-GB" dirty="0"/>
          </a:p>
        </p:txBody>
      </p:sp>
      <p:sp>
        <p:nvSpPr>
          <p:cNvPr id="3" name="Content Placeholder 2">
            <a:extLst>
              <a:ext uri="{FF2B5EF4-FFF2-40B4-BE49-F238E27FC236}">
                <a16:creationId xmlns:a16="http://schemas.microsoft.com/office/drawing/2014/main" id="{3FD99F31-B10D-C95B-4C1C-A2884CAFED81}"/>
              </a:ext>
            </a:extLst>
          </p:cNvPr>
          <p:cNvSpPr>
            <a:spLocks noGrp="1"/>
          </p:cNvSpPr>
          <p:nvPr>
            <p:ph idx="1"/>
          </p:nvPr>
        </p:nvSpPr>
        <p:spPr>
          <a:xfrm>
            <a:off x="677333" y="2160589"/>
            <a:ext cx="10336409" cy="4431280"/>
          </a:xfrm>
        </p:spPr>
        <p:txBody>
          <a:bodyPr>
            <a:normAutofit lnSpcReduction="10000"/>
          </a:bodyPr>
          <a:lstStyle/>
          <a:p>
            <a:r>
              <a:rPr lang="en-US" dirty="0"/>
              <a:t>The Policy Team should aim to write a 5 minute Speech for the Hustings </a:t>
            </a:r>
          </a:p>
          <a:p>
            <a:r>
              <a:rPr lang="en-US" dirty="0"/>
              <a:t>The speech should have 3-5 main points. Each point should: </a:t>
            </a:r>
          </a:p>
          <a:p>
            <a:pPr>
              <a:buFont typeface="+mj-lt"/>
              <a:buAutoNum type="arabicPeriod"/>
            </a:pPr>
            <a:r>
              <a:rPr lang="en-US" dirty="0"/>
              <a:t>Identify the issue or problem in health (see Lesson 1-3)</a:t>
            </a:r>
          </a:p>
          <a:p>
            <a:pPr>
              <a:buFont typeface="+mj-lt"/>
              <a:buAutoNum type="arabicPeriod"/>
            </a:pPr>
            <a:r>
              <a:rPr lang="en-US" dirty="0"/>
              <a:t>Identify the cause of the problem </a:t>
            </a:r>
          </a:p>
          <a:p>
            <a:pPr>
              <a:buFont typeface="+mj-lt"/>
              <a:buAutoNum type="arabicPeriod"/>
            </a:pPr>
            <a:r>
              <a:rPr lang="en-US" dirty="0"/>
              <a:t>Say how you are going to fix the problem </a:t>
            </a:r>
          </a:p>
          <a:p>
            <a:pPr>
              <a:buFont typeface="+mj-lt"/>
              <a:buAutoNum type="arabicPeriod"/>
            </a:pPr>
            <a:r>
              <a:rPr lang="en-US" dirty="0"/>
              <a:t>Say why this solution is better than other candidates policies/approaches</a:t>
            </a:r>
          </a:p>
          <a:p>
            <a:r>
              <a:rPr lang="en-US" dirty="0"/>
              <a:t>The Policy team should also ensure the candidate knows the parties health policy</a:t>
            </a:r>
          </a:p>
          <a:p>
            <a:r>
              <a:rPr lang="en-US" dirty="0"/>
              <a:t>The Policy Team should anticipate potential questions that might be asked by the Adjudicator or Public and prep the candidate </a:t>
            </a:r>
          </a:p>
          <a:p>
            <a:r>
              <a:rPr lang="en-US" dirty="0"/>
              <a:t>The Policy Team might think up or phrases or slogans to grab the audiences attention </a:t>
            </a:r>
          </a:p>
          <a:p>
            <a:r>
              <a:rPr lang="en-US" dirty="0"/>
              <a:t>The Policy Team could also identify areas of weakness in other parties manifestos, which could be attacked in the speech or during questions</a:t>
            </a:r>
          </a:p>
          <a:p>
            <a:pPr marL="0" indent="0">
              <a:buNone/>
            </a:pPr>
            <a:endParaRPr lang="en-GB" dirty="0"/>
          </a:p>
        </p:txBody>
      </p:sp>
    </p:spTree>
    <p:extLst>
      <p:ext uri="{BB962C8B-B14F-4D97-AF65-F5344CB8AC3E}">
        <p14:creationId xmlns:p14="http://schemas.microsoft.com/office/powerpoint/2010/main" val="24131983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68CEF-202D-3A34-BB6B-D3874AAA2DD3}"/>
              </a:ext>
            </a:extLst>
          </p:cNvPr>
          <p:cNvSpPr>
            <a:spLocks noGrp="1"/>
          </p:cNvSpPr>
          <p:nvPr>
            <p:ph type="title"/>
          </p:nvPr>
        </p:nvSpPr>
        <p:spPr>
          <a:xfrm>
            <a:off x="1004711" y="304800"/>
            <a:ext cx="8596668" cy="1320800"/>
          </a:xfrm>
        </p:spPr>
        <p:txBody>
          <a:bodyPr/>
          <a:lstStyle/>
          <a:p>
            <a:pPr algn="ctr"/>
            <a:r>
              <a:rPr lang="en-US" dirty="0"/>
              <a:t>Hustings</a:t>
            </a:r>
            <a:endParaRPr lang="en-GB" dirty="0"/>
          </a:p>
        </p:txBody>
      </p:sp>
      <p:sp>
        <p:nvSpPr>
          <p:cNvPr id="3" name="Content Placeholder 2">
            <a:extLst>
              <a:ext uri="{FF2B5EF4-FFF2-40B4-BE49-F238E27FC236}">
                <a16:creationId xmlns:a16="http://schemas.microsoft.com/office/drawing/2014/main" id="{203B7D97-71A6-C4B6-B40C-C100D0C1C6A0}"/>
              </a:ext>
            </a:extLst>
          </p:cNvPr>
          <p:cNvSpPr>
            <a:spLocks noGrp="1"/>
          </p:cNvSpPr>
          <p:nvPr>
            <p:ph idx="1"/>
          </p:nvPr>
        </p:nvSpPr>
        <p:spPr>
          <a:xfrm>
            <a:off x="804086" y="1220242"/>
            <a:ext cx="9745633" cy="4878033"/>
          </a:xfrm>
        </p:spPr>
        <p:txBody>
          <a:bodyPr>
            <a:normAutofit/>
          </a:bodyPr>
          <a:lstStyle/>
          <a:p>
            <a:r>
              <a:rPr lang="en-US" sz="2000" dirty="0"/>
              <a:t>You will have covered the topic of political debate and hustings in Lesson 4 and Lesson 5</a:t>
            </a:r>
          </a:p>
          <a:p>
            <a:r>
              <a:rPr lang="en-US" sz="2000" dirty="0"/>
              <a:t>During elections public debates are held for candidates to persuade people to vote for them, and not vote for their opponent. These are called hustings. </a:t>
            </a:r>
          </a:p>
          <a:p>
            <a:r>
              <a:rPr lang="en-US" sz="2000" dirty="0"/>
              <a:t>Hustings are attended by people who are know they are going to vote for </a:t>
            </a:r>
          </a:p>
          <a:p>
            <a:r>
              <a:rPr lang="en-US" sz="2000" dirty="0"/>
              <a:t>Hustings are also attended by people who are not yet persuaded by a political party </a:t>
            </a:r>
          </a:p>
          <a:p>
            <a:r>
              <a:rPr lang="en-GB" sz="2000" dirty="0"/>
              <a:t>The aim of the hustings is to persuade people that their ideas or opinion about a problem or issue are correct</a:t>
            </a:r>
          </a:p>
          <a:p>
            <a:r>
              <a:rPr lang="en-GB" sz="2000" dirty="0"/>
              <a:t>If an individual persuades enough people this could change the outcome of a vote</a:t>
            </a:r>
          </a:p>
          <a:p>
            <a:pPr marL="0" indent="0">
              <a:buNone/>
            </a:pPr>
            <a:endParaRPr lang="en-US" dirty="0"/>
          </a:p>
        </p:txBody>
      </p:sp>
    </p:spTree>
    <p:extLst>
      <p:ext uri="{BB962C8B-B14F-4D97-AF65-F5344CB8AC3E}">
        <p14:creationId xmlns:p14="http://schemas.microsoft.com/office/powerpoint/2010/main" val="26615514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B90C1-F281-A8B1-E93F-4DD668E6D10C}"/>
              </a:ext>
            </a:extLst>
          </p:cNvPr>
          <p:cNvSpPr>
            <a:spLocks noGrp="1"/>
          </p:cNvSpPr>
          <p:nvPr>
            <p:ph type="title"/>
          </p:nvPr>
        </p:nvSpPr>
        <p:spPr/>
        <p:txBody>
          <a:bodyPr/>
          <a:lstStyle/>
          <a:p>
            <a:pPr algn="ctr"/>
            <a:r>
              <a:rPr lang="en-US" dirty="0"/>
              <a:t>Aims of the Workshop</a:t>
            </a:r>
            <a:endParaRPr lang="en-GB" dirty="0"/>
          </a:p>
        </p:txBody>
      </p:sp>
      <p:sp>
        <p:nvSpPr>
          <p:cNvPr id="3" name="Content Placeholder 2">
            <a:extLst>
              <a:ext uri="{FF2B5EF4-FFF2-40B4-BE49-F238E27FC236}">
                <a16:creationId xmlns:a16="http://schemas.microsoft.com/office/drawing/2014/main" id="{2DC25203-67FF-7AC7-1440-C63D4AD9E08F}"/>
              </a:ext>
            </a:extLst>
          </p:cNvPr>
          <p:cNvSpPr>
            <a:spLocks noGrp="1"/>
          </p:cNvSpPr>
          <p:nvPr>
            <p:ph idx="1"/>
          </p:nvPr>
        </p:nvSpPr>
        <p:spPr>
          <a:xfrm>
            <a:off x="677335" y="1420374"/>
            <a:ext cx="9940624" cy="5116904"/>
          </a:xfrm>
        </p:spPr>
        <p:txBody>
          <a:bodyPr>
            <a:normAutofit fontScale="92500" lnSpcReduction="20000"/>
          </a:bodyPr>
          <a:lstStyle/>
          <a:p>
            <a:r>
              <a:rPr lang="en-US" dirty="0"/>
              <a:t>For students participate in a mock hustings and election. </a:t>
            </a:r>
          </a:p>
          <a:p>
            <a:r>
              <a:rPr lang="en-US" dirty="0"/>
              <a:t>Students will engage with an apply real world knowledge on health in Wales developed throughout the Unit.</a:t>
            </a:r>
          </a:p>
          <a:p>
            <a:r>
              <a:rPr lang="en-US" dirty="0"/>
              <a:t>Students will develop their political analysis and critical thinking skills be interrogating political manifestos in relation to health</a:t>
            </a:r>
          </a:p>
          <a:p>
            <a:r>
              <a:rPr lang="en-US" dirty="0"/>
              <a:t>Students will develop first hand knowledge of the party political process, particularly in relation to campaigning, polling and elections</a:t>
            </a:r>
          </a:p>
          <a:p>
            <a:r>
              <a:rPr lang="en-US" dirty="0"/>
              <a:t>Students will develop knowledge of the election process and the supportive and administrative role in a local authority </a:t>
            </a:r>
          </a:p>
          <a:p>
            <a:r>
              <a:rPr lang="en-US" dirty="0"/>
              <a:t>Students will develop skills in relation to administration, people management, organisation and time-keeping </a:t>
            </a:r>
          </a:p>
          <a:p>
            <a:r>
              <a:rPr lang="en-US" dirty="0"/>
              <a:t>Some students will have the opportunity to develop their interviewing skills, both as an interviewer and interviewee</a:t>
            </a:r>
          </a:p>
          <a:p>
            <a:r>
              <a:rPr lang="en-US" dirty="0"/>
              <a:t>Students will develop their comprehension, critical analysis and writing skills in preparing for a mock hustings and political election campaign</a:t>
            </a:r>
          </a:p>
          <a:p>
            <a:r>
              <a:rPr lang="en-US" dirty="0"/>
              <a:t>Students will learn to learn and develop team-working skill, time-management and delegation</a:t>
            </a:r>
          </a:p>
          <a:p>
            <a:r>
              <a:rPr lang="en-US" dirty="0"/>
              <a:t>Students will have the opportunity to develop their public speaking skills and communication skills by answering questions on their chosen manifesto</a:t>
            </a:r>
          </a:p>
        </p:txBody>
      </p:sp>
    </p:spTree>
    <p:extLst>
      <p:ext uri="{BB962C8B-B14F-4D97-AF65-F5344CB8AC3E}">
        <p14:creationId xmlns:p14="http://schemas.microsoft.com/office/powerpoint/2010/main" val="16086990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68CEF-202D-3A34-BB6B-D3874AAA2DD3}"/>
              </a:ext>
            </a:extLst>
          </p:cNvPr>
          <p:cNvSpPr>
            <a:spLocks noGrp="1"/>
          </p:cNvSpPr>
          <p:nvPr>
            <p:ph type="title"/>
          </p:nvPr>
        </p:nvSpPr>
        <p:spPr>
          <a:xfrm>
            <a:off x="1004711" y="304800"/>
            <a:ext cx="8596668" cy="1320800"/>
          </a:xfrm>
        </p:spPr>
        <p:txBody>
          <a:bodyPr/>
          <a:lstStyle/>
          <a:p>
            <a:pPr algn="ctr"/>
            <a:r>
              <a:rPr lang="en-US" dirty="0"/>
              <a:t>The structure of a Hustings</a:t>
            </a:r>
            <a:endParaRPr lang="en-GB" dirty="0"/>
          </a:p>
        </p:txBody>
      </p:sp>
      <p:sp>
        <p:nvSpPr>
          <p:cNvPr id="3" name="Content Placeholder 2">
            <a:extLst>
              <a:ext uri="{FF2B5EF4-FFF2-40B4-BE49-F238E27FC236}">
                <a16:creationId xmlns:a16="http://schemas.microsoft.com/office/drawing/2014/main" id="{203B7D97-71A6-C4B6-B40C-C100D0C1C6A0}"/>
              </a:ext>
            </a:extLst>
          </p:cNvPr>
          <p:cNvSpPr>
            <a:spLocks noGrp="1"/>
          </p:cNvSpPr>
          <p:nvPr>
            <p:ph idx="1"/>
          </p:nvPr>
        </p:nvSpPr>
        <p:spPr>
          <a:xfrm>
            <a:off x="804086" y="1220242"/>
            <a:ext cx="9745633" cy="4878033"/>
          </a:xfrm>
        </p:spPr>
        <p:txBody>
          <a:bodyPr>
            <a:normAutofit/>
          </a:bodyPr>
          <a:lstStyle/>
          <a:p>
            <a:r>
              <a:rPr lang="en-GB" sz="2000" dirty="0"/>
              <a:t>Hustings (usually) occur in four stages: </a:t>
            </a:r>
          </a:p>
          <a:p>
            <a:pPr marL="0" indent="0">
              <a:buNone/>
            </a:pPr>
            <a:endParaRPr lang="en-GB" sz="2000" dirty="0"/>
          </a:p>
          <a:p>
            <a:pPr marL="457200" indent="-457200">
              <a:buAutoNum type="arabicPeriod"/>
            </a:pPr>
            <a:r>
              <a:rPr lang="en-GB" sz="2000" dirty="0"/>
              <a:t>First, the candidates are allowed to give an opening speech. Each candidate receives the same amount of time (5 minutes) </a:t>
            </a:r>
          </a:p>
          <a:p>
            <a:pPr marL="457200" indent="-457200">
              <a:buAutoNum type="arabicPeriod"/>
            </a:pPr>
            <a:r>
              <a:rPr lang="en-GB" sz="2000" dirty="0"/>
              <a:t>Next the Adjudicator will ask some pre-prepared questions (for about 15 minutes). These questions usually attack or criticise parts of your policy. Again you will have equal time to respond (usually 30 seconds – 1 minute)</a:t>
            </a:r>
          </a:p>
          <a:p>
            <a:pPr marL="457200" indent="-457200">
              <a:buAutoNum type="arabicPeriod"/>
            </a:pPr>
            <a:r>
              <a:rPr lang="en-GB" sz="2000" dirty="0"/>
              <a:t>The audience will then be allowed to ask questions. These questions usually focus on areas of confusion, or where there is not enough information (15 minutes)</a:t>
            </a:r>
          </a:p>
          <a:p>
            <a:pPr marL="457200" indent="-457200">
              <a:buAutoNum type="arabicPeriod"/>
            </a:pPr>
            <a:r>
              <a:rPr lang="en-GB" sz="2000" dirty="0"/>
              <a:t>Finally, the Adjudicator will give you a short amount of time for closing comments (usually between 1-2 minutes each)</a:t>
            </a:r>
          </a:p>
          <a:p>
            <a:pPr marL="0" indent="0">
              <a:buNone/>
            </a:pPr>
            <a:endParaRPr lang="en-US" dirty="0"/>
          </a:p>
        </p:txBody>
      </p:sp>
    </p:spTree>
    <p:extLst>
      <p:ext uri="{BB962C8B-B14F-4D97-AF65-F5344CB8AC3E}">
        <p14:creationId xmlns:p14="http://schemas.microsoft.com/office/powerpoint/2010/main" val="27740645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15C32-6E30-638F-F686-AB7238E9ABFA}"/>
              </a:ext>
            </a:extLst>
          </p:cNvPr>
          <p:cNvSpPr>
            <a:spLocks noGrp="1"/>
          </p:cNvSpPr>
          <p:nvPr>
            <p:ph type="title"/>
          </p:nvPr>
        </p:nvSpPr>
        <p:spPr/>
        <p:txBody>
          <a:bodyPr/>
          <a:lstStyle/>
          <a:p>
            <a:r>
              <a:rPr lang="en-US" dirty="0"/>
              <a:t>Debating Skills: Necessary Preparation </a:t>
            </a:r>
            <a:endParaRPr lang="en-GB" dirty="0"/>
          </a:p>
        </p:txBody>
      </p:sp>
      <p:sp>
        <p:nvSpPr>
          <p:cNvPr id="3" name="Content Placeholder 2">
            <a:extLst>
              <a:ext uri="{FF2B5EF4-FFF2-40B4-BE49-F238E27FC236}">
                <a16:creationId xmlns:a16="http://schemas.microsoft.com/office/drawing/2014/main" id="{D43716DA-9FF5-1047-E10B-BB1E075D555B}"/>
              </a:ext>
            </a:extLst>
          </p:cNvPr>
          <p:cNvSpPr>
            <a:spLocks noGrp="1"/>
          </p:cNvSpPr>
          <p:nvPr>
            <p:ph idx="1"/>
          </p:nvPr>
        </p:nvSpPr>
        <p:spPr>
          <a:xfrm>
            <a:off x="677334" y="1630149"/>
            <a:ext cx="10322762" cy="4729708"/>
          </a:xfrm>
        </p:spPr>
        <p:txBody>
          <a:bodyPr>
            <a:normAutofit/>
          </a:bodyPr>
          <a:lstStyle/>
          <a:p>
            <a:r>
              <a:rPr lang="en-US" sz="2800" dirty="0"/>
              <a:t>Each of these stages need a certain amount of Preparation </a:t>
            </a:r>
          </a:p>
          <a:p>
            <a:r>
              <a:rPr lang="en-US" sz="2800" dirty="0"/>
              <a:t>The whole Team should be working together to get their candidate prepared properly</a:t>
            </a:r>
          </a:p>
          <a:p>
            <a:pPr>
              <a:buAutoNum type="arabicPeriod"/>
            </a:pPr>
            <a:r>
              <a:rPr lang="en-US" sz="2800" dirty="0"/>
              <a:t>The candidate will have to read out their prepared speech </a:t>
            </a:r>
          </a:p>
          <a:p>
            <a:pPr>
              <a:buAutoNum type="arabicPeriod"/>
            </a:pPr>
            <a:r>
              <a:rPr lang="en-US" sz="2800" dirty="0"/>
              <a:t>The candidate needs to know the health policy </a:t>
            </a:r>
          </a:p>
          <a:p>
            <a:pPr>
              <a:buAutoNum type="arabicPeriod"/>
            </a:pPr>
            <a:r>
              <a:rPr lang="en-US" sz="2800" dirty="0"/>
              <a:t>The candidate needs to be prepared to answer questions. </a:t>
            </a:r>
          </a:p>
          <a:p>
            <a:r>
              <a:rPr lang="en-US" sz="2800" dirty="0"/>
              <a:t>The team therefore have to anticipate what questions the Adjudicator or the Public might ask </a:t>
            </a:r>
          </a:p>
          <a:p>
            <a:r>
              <a:rPr lang="en-US" sz="2800" dirty="0"/>
              <a:t>The candidate also has to be persuasive to win votes</a:t>
            </a:r>
          </a:p>
        </p:txBody>
      </p:sp>
    </p:spTree>
    <p:extLst>
      <p:ext uri="{BB962C8B-B14F-4D97-AF65-F5344CB8AC3E}">
        <p14:creationId xmlns:p14="http://schemas.microsoft.com/office/powerpoint/2010/main" val="42359926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15C32-6E30-638F-F686-AB7238E9ABFA}"/>
              </a:ext>
            </a:extLst>
          </p:cNvPr>
          <p:cNvSpPr>
            <a:spLocks noGrp="1"/>
          </p:cNvSpPr>
          <p:nvPr>
            <p:ph type="title"/>
          </p:nvPr>
        </p:nvSpPr>
        <p:spPr>
          <a:xfrm>
            <a:off x="677334" y="0"/>
            <a:ext cx="8596668" cy="1320800"/>
          </a:xfrm>
        </p:spPr>
        <p:txBody>
          <a:bodyPr/>
          <a:lstStyle/>
          <a:p>
            <a:pPr algn="ctr"/>
            <a:br>
              <a:rPr lang="en-US" dirty="0"/>
            </a:br>
            <a:r>
              <a:rPr lang="en-US" dirty="0"/>
              <a:t>1. What you need to say</a:t>
            </a:r>
            <a:endParaRPr lang="en-GB" dirty="0"/>
          </a:p>
        </p:txBody>
      </p:sp>
      <p:sp>
        <p:nvSpPr>
          <p:cNvPr id="3" name="Content Placeholder 2">
            <a:extLst>
              <a:ext uri="{FF2B5EF4-FFF2-40B4-BE49-F238E27FC236}">
                <a16:creationId xmlns:a16="http://schemas.microsoft.com/office/drawing/2014/main" id="{D43716DA-9FF5-1047-E10B-BB1E075D555B}"/>
              </a:ext>
            </a:extLst>
          </p:cNvPr>
          <p:cNvSpPr>
            <a:spLocks noGrp="1"/>
          </p:cNvSpPr>
          <p:nvPr>
            <p:ph idx="1"/>
          </p:nvPr>
        </p:nvSpPr>
        <p:spPr>
          <a:xfrm>
            <a:off x="677334" y="1461567"/>
            <a:ext cx="11018797" cy="7656394"/>
          </a:xfrm>
        </p:spPr>
        <p:txBody>
          <a:bodyPr>
            <a:normAutofit/>
          </a:bodyPr>
          <a:lstStyle/>
          <a:p>
            <a:pPr marL="0" indent="0">
              <a:buNone/>
            </a:pPr>
            <a:r>
              <a:rPr lang="en-GB" dirty="0"/>
              <a:t>Good public speaking is an art. It used to be studied in school: The Art of Oration or Rhetoric</a:t>
            </a:r>
          </a:p>
          <a:p>
            <a:pPr marL="0" indent="0">
              <a:buNone/>
            </a:pPr>
            <a:r>
              <a:rPr lang="en-GB" dirty="0"/>
              <a:t>We analysed good public speaking technique in Lesson 5. This is a brief recap of how to do this in relation to a speech </a:t>
            </a:r>
          </a:p>
          <a:p>
            <a:r>
              <a:rPr lang="en-GB" dirty="0"/>
              <a:t>You should write your speech out beforehand</a:t>
            </a:r>
          </a:p>
          <a:p>
            <a:r>
              <a:rPr lang="en-GB" dirty="0"/>
              <a:t>One bullet point for each point you want to make </a:t>
            </a:r>
          </a:p>
          <a:p>
            <a:r>
              <a:rPr lang="en-GB" dirty="0"/>
              <a:t>You can make about one point a minute (so 3 points is good, maximum 5 points)</a:t>
            </a:r>
          </a:p>
          <a:p>
            <a:r>
              <a:rPr lang="en-GB" dirty="0"/>
              <a:t>The speech should have a clear structure </a:t>
            </a:r>
          </a:p>
          <a:p>
            <a:r>
              <a:rPr lang="en-GB" dirty="0"/>
              <a:t>Each point should </a:t>
            </a:r>
          </a:p>
          <a:p>
            <a:pPr marL="400050" indent="-400050">
              <a:buAutoNum type="romanLcParenBoth"/>
            </a:pPr>
            <a:r>
              <a:rPr lang="en-GB" dirty="0"/>
              <a:t>Identify the issue or problem in health (see Lesson 1-3)</a:t>
            </a:r>
          </a:p>
          <a:p>
            <a:pPr marL="400050" indent="-400050">
              <a:buAutoNum type="romanLcParenBoth"/>
            </a:pPr>
            <a:r>
              <a:rPr lang="en-GB" dirty="0"/>
              <a:t>Identify the cause of the problem </a:t>
            </a:r>
          </a:p>
          <a:p>
            <a:pPr marL="400050" indent="-400050">
              <a:buAutoNum type="romanLcParenBoth"/>
            </a:pPr>
            <a:r>
              <a:rPr lang="en-GB" dirty="0"/>
              <a:t>Say how you are going to fix the problem </a:t>
            </a:r>
          </a:p>
          <a:p>
            <a:pPr marL="400050" indent="-400050">
              <a:buAutoNum type="romanLcParenBoth"/>
            </a:pPr>
            <a:r>
              <a:rPr lang="en-GB" dirty="0"/>
              <a:t>Say why this solution is better than other candidates policies/approaches</a:t>
            </a:r>
          </a:p>
          <a:p>
            <a:pPr marL="0" indent="0">
              <a:buNone/>
            </a:pPr>
            <a:endParaRPr lang="en-GB" dirty="0"/>
          </a:p>
        </p:txBody>
      </p:sp>
    </p:spTree>
    <p:extLst>
      <p:ext uri="{BB962C8B-B14F-4D97-AF65-F5344CB8AC3E}">
        <p14:creationId xmlns:p14="http://schemas.microsoft.com/office/powerpoint/2010/main" val="4225071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15C32-6E30-638F-F686-AB7238E9ABFA}"/>
              </a:ext>
            </a:extLst>
          </p:cNvPr>
          <p:cNvSpPr>
            <a:spLocks noGrp="1"/>
          </p:cNvSpPr>
          <p:nvPr>
            <p:ph type="title"/>
          </p:nvPr>
        </p:nvSpPr>
        <p:spPr>
          <a:xfrm>
            <a:off x="677334" y="0"/>
            <a:ext cx="8596668" cy="1320800"/>
          </a:xfrm>
        </p:spPr>
        <p:txBody>
          <a:bodyPr/>
          <a:lstStyle/>
          <a:p>
            <a:pPr algn="ctr"/>
            <a:br>
              <a:rPr lang="en-US" dirty="0"/>
            </a:br>
            <a:r>
              <a:rPr lang="en-US" dirty="0"/>
              <a:t>2. How to make it persuasive</a:t>
            </a:r>
            <a:endParaRPr lang="en-GB" dirty="0"/>
          </a:p>
        </p:txBody>
      </p:sp>
      <p:sp>
        <p:nvSpPr>
          <p:cNvPr id="3" name="Content Placeholder 2">
            <a:extLst>
              <a:ext uri="{FF2B5EF4-FFF2-40B4-BE49-F238E27FC236}">
                <a16:creationId xmlns:a16="http://schemas.microsoft.com/office/drawing/2014/main" id="{D43716DA-9FF5-1047-E10B-BB1E075D555B}"/>
              </a:ext>
            </a:extLst>
          </p:cNvPr>
          <p:cNvSpPr>
            <a:spLocks noGrp="1"/>
          </p:cNvSpPr>
          <p:nvPr>
            <p:ph idx="1"/>
          </p:nvPr>
        </p:nvSpPr>
        <p:spPr>
          <a:xfrm>
            <a:off x="677334" y="1461567"/>
            <a:ext cx="11018797" cy="7656394"/>
          </a:xfrm>
        </p:spPr>
        <p:txBody>
          <a:bodyPr>
            <a:normAutofit/>
          </a:bodyPr>
          <a:lstStyle/>
          <a:p>
            <a:pPr marL="0" indent="0">
              <a:buNone/>
            </a:pPr>
            <a:r>
              <a:rPr lang="en-GB" dirty="0"/>
              <a:t>We analysed good public speaking technique in Lesson 5. This is a brief recap of how to do this in relation to a speech </a:t>
            </a:r>
          </a:p>
          <a:p>
            <a:r>
              <a:rPr lang="en-GB" dirty="0"/>
              <a:t>You should write your speech out beforehand</a:t>
            </a:r>
          </a:p>
          <a:p>
            <a:r>
              <a:rPr lang="en-GB" dirty="0"/>
              <a:t>One bullet point for each point you want to make </a:t>
            </a:r>
          </a:p>
          <a:p>
            <a:r>
              <a:rPr lang="en-GB" dirty="0"/>
              <a:t>You can make about one point a minute (so 3 points is good, maximum 5 points)</a:t>
            </a:r>
          </a:p>
          <a:p>
            <a:r>
              <a:rPr lang="en-GB" dirty="0"/>
              <a:t>The speech should have a clear structure </a:t>
            </a:r>
          </a:p>
          <a:p>
            <a:r>
              <a:rPr lang="en-GB" dirty="0"/>
              <a:t>Each point should </a:t>
            </a:r>
          </a:p>
          <a:p>
            <a:pPr marL="400050" indent="-400050">
              <a:buAutoNum type="romanLcParenBoth"/>
            </a:pPr>
            <a:r>
              <a:rPr lang="en-GB" dirty="0"/>
              <a:t>Identify the issue or problem in health (see Lesson 1-3)</a:t>
            </a:r>
          </a:p>
          <a:p>
            <a:pPr marL="400050" indent="-400050">
              <a:buAutoNum type="romanLcParenBoth"/>
            </a:pPr>
            <a:r>
              <a:rPr lang="en-GB" dirty="0"/>
              <a:t>Identify the cause of the problem </a:t>
            </a:r>
          </a:p>
          <a:p>
            <a:pPr marL="400050" indent="-400050">
              <a:buAutoNum type="romanLcParenBoth"/>
            </a:pPr>
            <a:r>
              <a:rPr lang="en-GB" dirty="0"/>
              <a:t>Say how you are going to fix the problem </a:t>
            </a:r>
          </a:p>
          <a:p>
            <a:pPr marL="400050" indent="-400050">
              <a:buAutoNum type="romanLcParenBoth"/>
            </a:pPr>
            <a:r>
              <a:rPr lang="en-GB" dirty="0"/>
              <a:t>Say why this solution is better than other candidates policies/approaches</a:t>
            </a:r>
          </a:p>
          <a:p>
            <a:pPr marL="0" indent="0">
              <a:buNone/>
            </a:pPr>
            <a:endParaRPr lang="en-GB" dirty="0"/>
          </a:p>
        </p:txBody>
      </p:sp>
    </p:spTree>
    <p:extLst>
      <p:ext uri="{BB962C8B-B14F-4D97-AF65-F5344CB8AC3E}">
        <p14:creationId xmlns:p14="http://schemas.microsoft.com/office/powerpoint/2010/main" val="10159576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6357E-6442-3AD9-9597-8767A5EF7DE6}"/>
              </a:ext>
            </a:extLst>
          </p:cNvPr>
          <p:cNvSpPr>
            <a:spLocks noGrp="1"/>
          </p:cNvSpPr>
          <p:nvPr>
            <p:ph type="title"/>
          </p:nvPr>
        </p:nvSpPr>
        <p:spPr/>
        <p:txBody>
          <a:bodyPr/>
          <a:lstStyle/>
          <a:p>
            <a:r>
              <a:rPr lang="en-US" dirty="0"/>
              <a:t>3. How you say it</a:t>
            </a:r>
            <a:endParaRPr lang="en-GB" dirty="0"/>
          </a:p>
        </p:txBody>
      </p:sp>
      <p:sp>
        <p:nvSpPr>
          <p:cNvPr id="3" name="Content Placeholder 2">
            <a:extLst>
              <a:ext uri="{FF2B5EF4-FFF2-40B4-BE49-F238E27FC236}">
                <a16:creationId xmlns:a16="http://schemas.microsoft.com/office/drawing/2014/main" id="{265DC4CB-94E9-3464-F314-52709734AE5D}"/>
              </a:ext>
            </a:extLst>
          </p:cNvPr>
          <p:cNvSpPr>
            <a:spLocks noGrp="1"/>
          </p:cNvSpPr>
          <p:nvPr>
            <p:ph idx="1"/>
          </p:nvPr>
        </p:nvSpPr>
        <p:spPr>
          <a:xfrm>
            <a:off x="495442" y="1410517"/>
            <a:ext cx="6781168" cy="4857596"/>
          </a:xfrm>
        </p:spPr>
        <p:txBody>
          <a:bodyPr/>
          <a:lstStyle/>
          <a:p>
            <a:pPr marL="0" indent="0">
              <a:buNone/>
            </a:pPr>
            <a:r>
              <a:rPr lang="en-US" dirty="0"/>
              <a:t>How you say something is equally important as what you say. If an audience can’t understand you, they won’t be persuaded. </a:t>
            </a:r>
          </a:p>
          <a:p>
            <a:r>
              <a:rPr lang="en-US" dirty="0"/>
              <a:t>Speak loudly (you are always more quiet than you think)</a:t>
            </a:r>
          </a:p>
          <a:p>
            <a:r>
              <a:rPr lang="en-US" dirty="0"/>
              <a:t>Speak slowly (you are always faster than you think because of nerves)</a:t>
            </a:r>
          </a:p>
          <a:p>
            <a:r>
              <a:rPr lang="en-US" dirty="0"/>
              <a:t>Humor is good it keeps people engaged</a:t>
            </a:r>
          </a:p>
          <a:p>
            <a:r>
              <a:rPr lang="en-US" dirty="0"/>
              <a:t>Try to vary your voice and tempo (you could always listen to music whilst giving your speech)</a:t>
            </a:r>
          </a:p>
          <a:p>
            <a:r>
              <a:rPr lang="en-US" dirty="0"/>
              <a:t>Repetition of statements makes people remember them </a:t>
            </a:r>
          </a:p>
          <a:p>
            <a:r>
              <a:rPr lang="en-US" dirty="0"/>
              <a:t>Political slogans or rhymes also stick in people’s heads (but don’t repeat them too much</a:t>
            </a:r>
          </a:p>
          <a:p>
            <a:endParaRPr lang="en-US" dirty="0"/>
          </a:p>
          <a:p>
            <a:pPr marL="0" indent="0">
              <a:buNone/>
            </a:pPr>
            <a:endParaRPr lang="en-GB" dirty="0"/>
          </a:p>
        </p:txBody>
      </p:sp>
      <p:pic>
        <p:nvPicPr>
          <p:cNvPr id="2050" name="Picture 2" descr="The King's Speech - Plugged In">
            <a:extLst>
              <a:ext uri="{FF2B5EF4-FFF2-40B4-BE49-F238E27FC236}">
                <a16:creationId xmlns:a16="http://schemas.microsoft.com/office/drawing/2014/main" id="{7FA6AA7A-232A-30FF-92B2-080CEC0473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43456" y="200166"/>
            <a:ext cx="4416929" cy="296611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Theresa May's 'strong and stable' slogan cutting through to voters as  Tories widen their lead in yet another poll">
            <a:extLst>
              <a:ext uri="{FF2B5EF4-FFF2-40B4-BE49-F238E27FC236}">
                <a16:creationId xmlns:a16="http://schemas.microsoft.com/office/drawing/2014/main" id="{5894AC6C-CEDF-F785-F2EF-9ACA3E4C08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43456" y="3450728"/>
            <a:ext cx="4452760" cy="2966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69043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AAD6329-F7C5-F4E1-1EAD-69CA12B08738}"/>
              </a:ext>
            </a:extLst>
          </p:cNvPr>
          <p:cNvSpPr>
            <a:spLocks noGrp="1"/>
          </p:cNvSpPr>
          <p:nvPr>
            <p:ph idx="1"/>
          </p:nvPr>
        </p:nvSpPr>
        <p:spPr>
          <a:xfrm>
            <a:off x="445322" y="923950"/>
            <a:ext cx="7252016" cy="5946181"/>
          </a:xfrm>
        </p:spPr>
        <p:txBody>
          <a:bodyPr>
            <a:normAutofit fontScale="92500" lnSpcReduction="10000"/>
          </a:bodyPr>
          <a:lstStyle/>
          <a:p>
            <a:pPr marL="0" indent="0">
              <a:buNone/>
            </a:pPr>
            <a:r>
              <a:rPr lang="en-US" dirty="0"/>
              <a:t>Body language is important. 7% of communication is spoken through words, 38% through tone of voice, and 55% through body language</a:t>
            </a:r>
          </a:p>
          <a:p>
            <a:r>
              <a:rPr lang="en-US" dirty="0"/>
              <a:t>Look the audience in the eyes it keeps them engaged</a:t>
            </a:r>
          </a:p>
          <a:p>
            <a:r>
              <a:rPr lang="en-US" dirty="0"/>
              <a:t>How you stand is important. Whether you stand up straight, walk around, or lean against something alters how people see you. </a:t>
            </a:r>
          </a:p>
          <a:p>
            <a:pPr>
              <a:buFont typeface="Arial" panose="020B0604020202020204" pitchFamily="34" charset="0"/>
              <a:buChar char="•"/>
            </a:pPr>
            <a:r>
              <a:rPr lang="en-US" dirty="0"/>
              <a:t>Walking around makes you seem like what you are saying is urgent and important – it gives the speech energy </a:t>
            </a:r>
          </a:p>
          <a:p>
            <a:pPr>
              <a:buFont typeface="Arial" panose="020B0604020202020204" pitchFamily="34" charset="0"/>
              <a:buChar char="•"/>
            </a:pPr>
            <a:r>
              <a:rPr lang="en-US" dirty="0"/>
              <a:t>Slouching or leaning makes people relaxed like there’s nothing to worry about </a:t>
            </a:r>
          </a:p>
          <a:p>
            <a:pPr>
              <a:buFont typeface="Arial" panose="020B0604020202020204" pitchFamily="34" charset="0"/>
              <a:buChar char="•"/>
            </a:pPr>
            <a:r>
              <a:rPr lang="en-US" dirty="0"/>
              <a:t>Standing up straight makes people think you are serious</a:t>
            </a:r>
          </a:p>
          <a:p>
            <a:r>
              <a:rPr lang="en-US" dirty="0"/>
              <a:t>Try to minimize hand movements – it can be distracting. If you are going to do it, “knock on the door”</a:t>
            </a:r>
          </a:p>
          <a:p>
            <a:r>
              <a:rPr lang="en-US" dirty="0"/>
              <a:t>If you are nervous look for the ‘nodders’ (people in the audience who support you nod along)</a:t>
            </a:r>
          </a:p>
          <a:p>
            <a:r>
              <a:rPr lang="en-US" dirty="0"/>
              <a:t>If you stumble, take a breath and pause then continue – there’s no rush. Taking your time makes you look powerful.</a:t>
            </a:r>
          </a:p>
          <a:p>
            <a:r>
              <a:rPr lang="en-US" dirty="0"/>
              <a:t>People will be genuinely interested in what you say, so be confident </a:t>
            </a:r>
          </a:p>
          <a:p>
            <a:r>
              <a:rPr lang="en-US" dirty="0"/>
              <a:t>If you are not confident fake it till you make it </a:t>
            </a:r>
          </a:p>
          <a:p>
            <a:endParaRPr lang="en-GB" dirty="0"/>
          </a:p>
        </p:txBody>
      </p:sp>
      <p:sp>
        <p:nvSpPr>
          <p:cNvPr id="4" name="Title 1">
            <a:extLst>
              <a:ext uri="{FF2B5EF4-FFF2-40B4-BE49-F238E27FC236}">
                <a16:creationId xmlns:a16="http://schemas.microsoft.com/office/drawing/2014/main" id="{B211DC98-A7B4-E6F0-E599-F32E49CE4506}"/>
              </a:ext>
            </a:extLst>
          </p:cNvPr>
          <p:cNvSpPr>
            <a:spLocks noGrp="1"/>
          </p:cNvSpPr>
          <p:nvPr>
            <p:ph type="title"/>
          </p:nvPr>
        </p:nvSpPr>
        <p:spPr>
          <a:xfrm>
            <a:off x="445321" y="263550"/>
            <a:ext cx="8596668" cy="1320800"/>
          </a:xfrm>
        </p:spPr>
        <p:txBody>
          <a:bodyPr/>
          <a:lstStyle/>
          <a:p>
            <a:r>
              <a:rPr lang="en-US" dirty="0"/>
              <a:t>4. Body language</a:t>
            </a:r>
            <a:endParaRPr lang="en-GB" dirty="0"/>
          </a:p>
        </p:txBody>
      </p:sp>
      <p:pic>
        <p:nvPicPr>
          <p:cNvPr id="3074" name="Picture 2" descr="What Trump's hand gestures tell us about him - CNN Video">
            <a:extLst>
              <a:ext uri="{FF2B5EF4-FFF2-40B4-BE49-F238E27FC236}">
                <a16:creationId xmlns:a16="http://schemas.microsoft.com/office/drawing/2014/main" id="{59DD4873-2D93-561D-D50D-5BEB4BF1BC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90628" y="923950"/>
            <a:ext cx="4028634" cy="276516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Obama's own 'square deal' - POLITICO">
            <a:extLst>
              <a:ext uri="{FF2B5EF4-FFF2-40B4-BE49-F238E27FC236}">
                <a16:creationId xmlns:a16="http://schemas.microsoft.com/office/drawing/2014/main" id="{004E81AE-1338-B8AC-2595-39EF4DDBD6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90628" y="4098545"/>
            <a:ext cx="4028634" cy="2179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97860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0A177F-A9C9-BDAC-2437-E9DBDECCD90C}"/>
              </a:ext>
            </a:extLst>
          </p:cNvPr>
          <p:cNvSpPr>
            <a:spLocks noGrp="1"/>
          </p:cNvSpPr>
          <p:nvPr>
            <p:ph type="title"/>
          </p:nvPr>
        </p:nvSpPr>
        <p:spPr>
          <a:xfrm>
            <a:off x="554504" y="317019"/>
            <a:ext cx="8596668" cy="1320800"/>
          </a:xfrm>
        </p:spPr>
        <p:txBody>
          <a:bodyPr/>
          <a:lstStyle/>
          <a:p>
            <a:r>
              <a:rPr lang="en-US" dirty="0"/>
              <a:t>3. Answering Questions: Listen, Think and Respond</a:t>
            </a:r>
            <a:endParaRPr lang="en-GB" dirty="0"/>
          </a:p>
        </p:txBody>
      </p:sp>
      <p:sp>
        <p:nvSpPr>
          <p:cNvPr id="3" name="Content Placeholder 2">
            <a:extLst>
              <a:ext uri="{FF2B5EF4-FFF2-40B4-BE49-F238E27FC236}">
                <a16:creationId xmlns:a16="http://schemas.microsoft.com/office/drawing/2014/main" id="{5987B8C3-E209-19C2-4A82-6FCC552680EE}"/>
              </a:ext>
            </a:extLst>
          </p:cNvPr>
          <p:cNvSpPr>
            <a:spLocks noGrp="1"/>
          </p:cNvSpPr>
          <p:nvPr>
            <p:ph idx="1"/>
          </p:nvPr>
        </p:nvSpPr>
        <p:spPr>
          <a:xfrm>
            <a:off x="368490" y="1637819"/>
            <a:ext cx="7710985" cy="5090527"/>
          </a:xfrm>
        </p:spPr>
        <p:txBody>
          <a:bodyPr>
            <a:normAutofit fontScale="92500" lnSpcReduction="10000"/>
          </a:bodyPr>
          <a:lstStyle/>
          <a:p>
            <a:r>
              <a:rPr lang="en-US" dirty="0"/>
              <a:t>Answering questions is always difficult. </a:t>
            </a:r>
          </a:p>
          <a:p>
            <a:r>
              <a:rPr lang="en-US" dirty="0"/>
              <a:t>You should spend some time beforehand thinking about what questions you might be asked about your policy. Think about: </a:t>
            </a:r>
          </a:p>
          <a:p>
            <a:pPr>
              <a:buFontTx/>
              <a:buChar char="-"/>
            </a:pPr>
            <a:r>
              <a:rPr lang="en-US" dirty="0"/>
              <a:t>How you policy is different to other parties </a:t>
            </a:r>
          </a:p>
          <a:p>
            <a:pPr>
              <a:buFontTx/>
              <a:buChar char="-"/>
            </a:pPr>
            <a:r>
              <a:rPr lang="en-US" dirty="0"/>
              <a:t>Are there any gaps in your policy</a:t>
            </a:r>
          </a:p>
          <a:p>
            <a:pPr marL="0" indent="0">
              <a:buNone/>
            </a:pPr>
            <a:r>
              <a:rPr lang="en-US" dirty="0"/>
              <a:t>When asked a question always</a:t>
            </a:r>
          </a:p>
          <a:p>
            <a:r>
              <a:rPr lang="en-US" b="1" u="sng" dirty="0"/>
              <a:t>Listen </a:t>
            </a:r>
            <a:r>
              <a:rPr lang="en-US" dirty="0"/>
              <a:t>carefully to the question and try to answer it directly </a:t>
            </a:r>
          </a:p>
          <a:p>
            <a:r>
              <a:rPr lang="en-US" b="1" u="sng" dirty="0"/>
              <a:t>Think</a:t>
            </a:r>
            <a:r>
              <a:rPr lang="en-US" dirty="0"/>
              <a:t> how am I going to answer this (take as long as you need), the answer should be fully formed in your head before you </a:t>
            </a:r>
          </a:p>
          <a:p>
            <a:r>
              <a:rPr lang="en-US" b="1" u="sng" dirty="0"/>
              <a:t>Respond </a:t>
            </a:r>
          </a:p>
          <a:p>
            <a:r>
              <a:rPr lang="en-US" dirty="0"/>
              <a:t>If you don’t know the answer – acknowledge the question then repeat your main argument in your speech (this is a political technique called evasion)</a:t>
            </a:r>
          </a:p>
          <a:p>
            <a:r>
              <a:rPr lang="en-US" dirty="0"/>
              <a:t>Listen to your opponents, in your answers you can refer to what they have said and respond to them, or criticise them, this may change people’s minds.</a:t>
            </a:r>
            <a:endParaRPr lang="en-GB" dirty="0"/>
          </a:p>
        </p:txBody>
      </p:sp>
      <p:pic>
        <p:nvPicPr>
          <p:cNvPr id="4098" name="Picture 2" descr="Q &amp; A Session Cartoons and Comics - funny pictures from CartoonStock">
            <a:extLst>
              <a:ext uri="{FF2B5EF4-FFF2-40B4-BE49-F238E27FC236}">
                <a16:creationId xmlns:a16="http://schemas.microsoft.com/office/drawing/2014/main" id="{E70A793E-4EF4-8E11-8483-4F59B645F0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79475" y="1564739"/>
            <a:ext cx="3862269" cy="4547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31798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FC2F1-3676-7594-15DC-494B95492FB2}"/>
              </a:ext>
            </a:extLst>
          </p:cNvPr>
          <p:cNvSpPr>
            <a:spLocks noGrp="1"/>
          </p:cNvSpPr>
          <p:nvPr>
            <p:ph type="title"/>
          </p:nvPr>
        </p:nvSpPr>
        <p:spPr/>
        <p:txBody>
          <a:bodyPr/>
          <a:lstStyle/>
          <a:p>
            <a:r>
              <a:rPr lang="en-US" dirty="0"/>
              <a:t>Task 6: Political Parties - Campaign Team – Preparing for the Election </a:t>
            </a:r>
            <a:endParaRPr lang="en-GB" dirty="0"/>
          </a:p>
        </p:txBody>
      </p:sp>
      <p:sp>
        <p:nvSpPr>
          <p:cNvPr id="3" name="Content Placeholder 2">
            <a:extLst>
              <a:ext uri="{FF2B5EF4-FFF2-40B4-BE49-F238E27FC236}">
                <a16:creationId xmlns:a16="http://schemas.microsoft.com/office/drawing/2014/main" id="{6381D1C7-E3F0-CE68-1865-3287C2C429CD}"/>
              </a:ext>
            </a:extLst>
          </p:cNvPr>
          <p:cNvSpPr>
            <a:spLocks noGrp="1"/>
          </p:cNvSpPr>
          <p:nvPr>
            <p:ph idx="1"/>
          </p:nvPr>
        </p:nvSpPr>
        <p:spPr/>
        <p:txBody>
          <a:bodyPr/>
          <a:lstStyle/>
          <a:p>
            <a:r>
              <a:rPr lang="en-US" dirty="0"/>
              <a:t>The Campaign Team should be preparing Materials for the Hustings and the Election. This should include: </a:t>
            </a:r>
          </a:p>
          <a:p>
            <a:r>
              <a:rPr lang="en-US" dirty="0"/>
              <a:t>Rosettes for their political party</a:t>
            </a:r>
          </a:p>
          <a:p>
            <a:r>
              <a:rPr lang="en-US" dirty="0"/>
              <a:t>Posters with campaign slogan which can be placed on their party political booth </a:t>
            </a:r>
          </a:p>
          <a:p>
            <a:r>
              <a:rPr lang="en-US" dirty="0"/>
              <a:t>Short handouts could be made with the main policies and pictures of the candidate </a:t>
            </a:r>
          </a:p>
          <a:p>
            <a:r>
              <a:rPr lang="en-US" dirty="0"/>
              <a:t>There will be time to talk to students who are undecided and from other political parties during the lunch period. Students could prepare for this by thinking up talking points </a:t>
            </a:r>
            <a:endParaRPr lang="en-GB" dirty="0"/>
          </a:p>
        </p:txBody>
      </p:sp>
    </p:spTree>
    <p:extLst>
      <p:ext uri="{BB962C8B-B14F-4D97-AF65-F5344CB8AC3E}">
        <p14:creationId xmlns:p14="http://schemas.microsoft.com/office/powerpoint/2010/main" val="10152962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F8FE5-5FDC-361E-D092-847FC38496DF}"/>
              </a:ext>
            </a:extLst>
          </p:cNvPr>
          <p:cNvSpPr>
            <a:spLocks noGrp="1"/>
          </p:cNvSpPr>
          <p:nvPr>
            <p:ph type="title"/>
          </p:nvPr>
        </p:nvSpPr>
        <p:spPr/>
        <p:txBody>
          <a:bodyPr/>
          <a:lstStyle/>
          <a:p>
            <a:pPr algn="ctr"/>
            <a:r>
              <a:rPr lang="en-US" dirty="0"/>
              <a:t>How to Canvas</a:t>
            </a:r>
            <a:endParaRPr lang="en-GB" dirty="0"/>
          </a:p>
        </p:txBody>
      </p:sp>
      <p:sp>
        <p:nvSpPr>
          <p:cNvPr id="3" name="Content Placeholder 2">
            <a:extLst>
              <a:ext uri="{FF2B5EF4-FFF2-40B4-BE49-F238E27FC236}">
                <a16:creationId xmlns:a16="http://schemas.microsoft.com/office/drawing/2014/main" id="{31DE04FB-2357-A9F8-2398-382F610D8643}"/>
              </a:ext>
            </a:extLst>
          </p:cNvPr>
          <p:cNvSpPr>
            <a:spLocks noGrp="1"/>
          </p:cNvSpPr>
          <p:nvPr>
            <p:ph idx="1"/>
          </p:nvPr>
        </p:nvSpPr>
        <p:spPr>
          <a:xfrm>
            <a:off x="800164" y="1652386"/>
            <a:ext cx="10391000" cy="4994074"/>
          </a:xfrm>
        </p:spPr>
        <p:txBody>
          <a:bodyPr>
            <a:normAutofit/>
          </a:bodyPr>
          <a:lstStyle/>
          <a:p>
            <a:r>
              <a:rPr lang="en-US" dirty="0"/>
              <a:t>Canvassing is when you talk to members of the public on behalf of a candidate or political party. This can be in person or over the phone </a:t>
            </a:r>
          </a:p>
          <a:p>
            <a:r>
              <a:rPr lang="en-US" dirty="0"/>
              <a:t>Prepare talking points. These points should be focused on the issues that your classmates are most concerned about. Think – what affects their everyday lives?</a:t>
            </a:r>
          </a:p>
          <a:p>
            <a:r>
              <a:rPr lang="en-US" dirty="0"/>
              <a:t>Rehearse your talking points </a:t>
            </a:r>
          </a:p>
          <a:p>
            <a:r>
              <a:rPr lang="en-US" dirty="0"/>
              <a:t>Canvas in pairs – this way you will be less nervous and you can help each other </a:t>
            </a:r>
          </a:p>
          <a:p>
            <a:r>
              <a:rPr lang="en-US" dirty="0"/>
              <a:t>Be friendly and relaxed </a:t>
            </a:r>
          </a:p>
          <a:p>
            <a:r>
              <a:rPr lang="en-US" dirty="0"/>
              <a:t>Don’t talk at people – have a conversation </a:t>
            </a:r>
          </a:p>
          <a:p>
            <a:r>
              <a:rPr lang="en-US" dirty="0"/>
              <a:t>Listen to what students are telling you and feed it back to the Team </a:t>
            </a:r>
          </a:p>
          <a:p>
            <a:r>
              <a:rPr lang="en-US" dirty="0"/>
              <a:t>Avoid confrontation - NEVER be aggressive, angry or threatening </a:t>
            </a:r>
          </a:p>
          <a:p>
            <a:r>
              <a:rPr lang="en-US" dirty="0"/>
              <a:t>Don’t offer anyone anything for their vote – It’s illegal</a:t>
            </a:r>
          </a:p>
        </p:txBody>
      </p:sp>
    </p:spTree>
    <p:extLst>
      <p:ext uri="{BB962C8B-B14F-4D97-AF65-F5344CB8AC3E}">
        <p14:creationId xmlns:p14="http://schemas.microsoft.com/office/powerpoint/2010/main" val="8736171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A103D-3129-0848-69FD-D8A5AC2A5755}"/>
              </a:ext>
            </a:extLst>
          </p:cNvPr>
          <p:cNvSpPr>
            <a:spLocks noGrp="1"/>
          </p:cNvSpPr>
          <p:nvPr>
            <p:ph type="title"/>
          </p:nvPr>
        </p:nvSpPr>
        <p:spPr/>
        <p:txBody>
          <a:bodyPr/>
          <a:lstStyle/>
          <a:p>
            <a:r>
              <a:rPr lang="en-US" dirty="0"/>
              <a:t>Task 6: Local Authority – Preparing for the Hustings </a:t>
            </a:r>
            <a:endParaRPr lang="en-GB" dirty="0"/>
          </a:p>
        </p:txBody>
      </p:sp>
      <p:sp>
        <p:nvSpPr>
          <p:cNvPr id="3" name="Content Placeholder 2">
            <a:extLst>
              <a:ext uri="{FF2B5EF4-FFF2-40B4-BE49-F238E27FC236}">
                <a16:creationId xmlns:a16="http://schemas.microsoft.com/office/drawing/2014/main" id="{68A10A28-EFDA-FA49-A6AF-525BB3174011}"/>
              </a:ext>
            </a:extLst>
          </p:cNvPr>
          <p:cNvSpPr>
            <a:spLocks noGrp="1"/>
          </p:cNvSpPr>
          <p:nvPr>
            <p:ph idx="1"/>
          </p:nvPr>
        </p:nvSpPr>
        <p:spPr/>
        <p:txBody>
          <a:bodyPr/>
          <a:lstStyle/>
          <a:p>
            <a:r>
              <a:rPr lang="en-US" dirty="0"/>
              <a:t>After the Hustings Roles are picked the Local Authority should be preparing for the Hustings </a:t>
            </a:r>
          </a:p>
          <a:p>
            <a:pPr>
              <a:buAutoNum type="arabicPeriod"/>
            </a:pPr>
            <a:r>
              <a:rPr lang="en-US" dirty="0"/>
              <a:t>This will require the Adjudicator, Question writer and Fact Checkers to look at the Manifesto Pledges for each registered candidate and to identify 3-5 questions that could be asked to each of the candidates. </a:t>
            </a:r>
          </a:p>
          <a:p>
            <a:pPr>
              <a:buAutoNum type="arabicPeriod"/>
            </a:pPr>
            <a:r>
              <a:rPr lang="en-US" dirty="0"/>
              <a:t>During this Time, the Security and Administrator can set up the room for the Hustings. </a:t>
            </a:r>
          </a:p>
          <a:p>
            <a:r>
              <a:rPr lang="en-US" dirty="0"/>
              <a:t>There should be seating for the audience provided </a:t>
            </a:r>
          </a:p>
          <a:p>
            <a:r>
              <a:rPr lang="en-US" dirty="0"/>
              <a:t>The candidates should face the audience</a:t>
            </a:r>
          </a:p>
          <a:p>
            <a:r>
              <a:rPr lang="en-US" dirty="0"/>
              <a:t>There should be a desk and seat for the Adjudicator in front of the audience but facing the candidates </a:t>
            </a:r>
            <a:endParaRPr lang="en-GB" dirty="0"/>
          </a:p>
        </p:txBody>
      </p:sp>
    </p:spTree>
    <p:extLst>
      <p:ext uri="{BB962C8B-B14F-4D97-AF65-F5344CB8AC3E}">
        <p14:creationId xmlns:p14="http://schemas.microsoft.com/office/powerpoint/2010/main" val="23367320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141D0-FB20-F0A2-ED24-9F959D435F11}"/>
              </a:ext>
            </a:extLst>
          </p:cNvPr>
          <p:cNvSpPr>
            <a:spLocks noGrp="1"/>
          </p:cNvSpPr>
          <p:nvPr>
            <p:ph type="title"/>
          </p:nvPr>
        </p:nvSpPr>
        <p:spPr/>
        <p:txBody>
          <a:bodyPr/>
          <a:lstStyle/>
          <a:p>
            <a:pPr algn="ctr"/>
            <a:r>
              <a:rPr lang="en-US" dirty="0"/>
              <a:t>Introductions</a:t>
            </a:r>
            <a:endParaRPr lang="en-GB" dirty="0"/>
          </a:p>
        </p:txBody>
      </p:sp>
      <p:sp>
        <p:nvSpPr>
          <p:cNvPr id="3" name="Content Placeholder 2">
            <a:extLst>
              <a:ext uri="{FF2B5EF4-FFF2-40B4-BE49-F238E27FC236}">
                <a16:creationId xmlns:a16="http://schemas.microsoft.com/office/drawing/2014/main" id="{AAD54616-C760-1582-39A5-30A97BEB9784}"/>
              </a:ext>
            </a:extLst>
          </p:cNvPr>
          <p:cNvSpPr>
            <a:spLocks noGrp="1"/>
          </p:cNvSpPr>
          <p:nvPr>
            <p:ph idx="1"/>
          </p:nvPr>
        </p:nvSpPr>
        <p:spPr>
          <a:xfrm>
            <a:off x="677334" y="2160589"/>
            <a:ext cx="6078308" cy="3880773"/>
          </a:xfrm>
        </p:spPr>
        <p:txBody>
          <a:bodyPr>
            <a:normAutofit/>
          </a:bodyPr>
          <a:lstStyle/>
          <a:p>
            <a:r>
              <a:rPr lang="en-US" sz="3200" dirty="0"/>
              <a:t>Introduce staff members </a:t>
            </a:r>
          </a:p>
          <a:p>
            <a:r>
              <a:rPr lang="en-US" sz="3200" dirty="0"/>
              <a:t>Health and Safety Information </a:t>
            </a:r>
          </a:p>
          <a:p>
            <a:r>
              <a:rPr lang="en-US" sz="3200" dirty="0"/>
              <a:t>Plan for the Day </a:t>
            </a:r>
          </a:p>
          <a:p>
            <a:r>
              <a:rPr lang="en-US" sz="3200" dirty="0"/>
              <a:t>Timeline </a:t>
            </a:r>
            <a:endParaRPr lang="en-GB" sz="3200" dirty="0"/>
          </a:p>
        </p:txBody>
      </p:sp>
      <p:pic>
        <p:nvPicPr>
          <p:cNvPr id="1026" name="Picture 2" descr="The Guardian view on delayed elections: make democracy a priority |  Editorial | The Guardian">
            <a:extLst>
              <a:ext uri="{FF2B5EF4-FFF2-40B4-BE49-F238E27FC236}">
                <a16:creationId xmlns:a16="http://schemas.microsoft.com/office/drawing/2014/main" id="{11A84653-638C-B9D0-A772-146DA81B45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66001" y="1693081"/>
            <a:ext cx="4451824" cy="44518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75143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2DD47-F276-D721-7BEA-78786E0BE4FC}"/>
              </a:ext>
            </a:extLst>
          </p:cNvPr>
          <p:cNvSpPr>
            <a:spLocks noGrp="1"/>
          </p:cNvSpPr>
          <p:nvPr>
            <p:ph type="title"/>
          </p:nvPr>
        </p:nvSpPr>
        <p:spPr/>
        <p:txBody>
          <a:bodyPr/>
          <a:lstStyle/>
          <a:p>
            <a:r>
              <a:rPr lang="en-US" dirty="0"/>
              <a:t>Task 7: The Hustings </a:t>
            </a:r>
            <a:endParaRPr lang="en-GB" dirty="0"/>
          </a:p>
        </p:txBody>
      </p:sp>
      <p:sp>
        <p:nvSpPr>
          <p:cNvPr id="3" name="Content Placeholder 2">
            <a:extLst>
              <a:ext uri="{FF2B5EF4-FFF2-40B4-BE49-F238E27FC236}">
                <a16:creationId xmlns:a16="http://schemas.microsoft.com/office/drawing/2014/main" id="{52FAF02F-C18F-8D16-7156-198D0207011B}"/>
              </a:ext>
            </a:extLst>
          </p:cNvPr>
          <p:cNvSpPr>
            <a:spLocks noGrp="1"/>
          </p:cNvSpPr>
          <p:nvPr>
            <p:ph idx="1"/>
          </p:nvPr>
        </p:nvSpPr>
        <p:spPr>
          <a:xfrm>
            <a:off x="472618" y="1488613"/>
            <a:ext cx="10827728" cy="5062312"/>
          </a:xfrm>
        </p:spPr>
        <p:txBody>
          <a:bodyPr>
            <a:normAutofit/>
          </a:bodyPr>
          <a:lstStyle/>
          <a:p>
            <a:pPr marL="457200" indent="-457200">
              <a:buAutoNum type="arabicPeriod"/>
            </a:pPr>
            <a:r>
              <a:rPr lang="en-GB" sz="1800" dirty="0"/>
              <a:t>First, the candidates are allowed to give an opening speech. Each candidate receives the same amount of time (5 minutes) </a:t>
            </a:r>
          </a:p>
          <a:p>
            <a:pPr marL="457200" indent="-457200">
              <a:buAutoNum type="arabicPeriod"/>
            </a:pPr>
            <a:r>
              <a:rPr lang="en-GB" sz="1800" dirty="0"/>
              <a:t>Next the Adjudicator will ask some pre-prepared questions (for about 15 minutes). These questions usually attack or criticise parts of your policy. Again you will have equal time to respond (usually 30 seconds – 1 minute)</a:t>
            </a:r>
          </a:p>
          <a:p>
            <a:pPr marL="457200" indent="-457200">
              <a:buAutoNum type="arabicPeriod"/>
            </a:pPr>
            <a:r>
              <a:rPr lang="en-GB" sz="1800" dirty="0"/>
              <a:t>The audience will then be allowed to ask questions. These questions usually focus on areas of confusion, or where there is not enough information (15 minutes)</a:t>
            </a:r>
          </a:p>
          <a:p>
            <a:pPr marL="457200" indent="-457200">
              <a:buAutoNum type="arabicPeriod"/>
            </a:pPr>
            <a:r>
              <a:rPr lang="en-GB" sz="1800" dirty="0"/>
              <a:t>Finally, the Adjudicator will give you a short amount of time for closing comments (usually between 1-2 minutes each)</a:t>
            </a:r>
          </a:p>
          <a:p>
            <a:pPr marL="457200" indent="-457200">
              <a:buAutoNum type="arabicPeriod"/>
            </a:pPr>
            <a:endParaRPr lang="en-GB" dirty="0"/>
          </a:p>
          <a:p>
            <a:r>
              <a:rPr lang="en-GB" sz="1800" dirty="0"/>
              <a:t>During the Hustings, the Adjudicator should be keeping time – so the debate is fair </a:t>
            </a:r>
          </a:p>
          <a:p>
            <a:r>
              <a:rPr lang="en-GB" dirty="0"/>
              <a:t>The Fact checkers should be making sure what is said is accurate. If it is not they should pass a note to the Adjudicator who can challenge what the candidate has said.</a:t>
            </a:r>
            <a:endParaRPr lang="en-GB" sz="1800" dirty="0"/>
          </a:p>
          <a:p>
            <a:endParaRPr lang="en-GB" dirty="0"/>
          </a:p>
        </p:txBody>
      </p:sp>
    </p:spTree>
    <p:extLst>
      <p:ext uri="{BB962C8B-B14F-4D97-AF65-F5344CB8AC3E}">
        <p14:creationId xmlns:p14="http://schemas.microsoft.com/office/powerpoint/2010/main" val="3794874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FB903-717A-3DBF-700B-FF5E598C18EE}"/>
              </a:ext>
            </a:extLst>
          </p:cNvPr>
          <p:cNvSpPr>
            <a:spLocks noGrp="1"/>
          </p:cNvSpPr>
          <p:nvPr>
            <p:ph type="title"/>
          </p:nvPr>
        </p:nvSpPr>
        <p:spPr/>
        <p:txBody>
          <a:bodyPr/>
          <a:lstStyle/>
          <a:p>
            <a:r>
              <a:rPr lang="en-US" dirty="0"/>
              <a:t>Task 8: Polling </a:t>
            </a:r>
            <a:endParaRPr lang="en-GB" dirty="0"/>
          </a:p>
        </p:txBody>
      </p:sp>
      <p:sp>
        <p:nvSpPr>
          <p:cNvPr id="3" name="Content Placeholder 2">
            <a:extLst>
              <a:ext uri="{FF2B5EF4-FFF2-40B4-BE49-F238E27FC236}">
                <a16:creationId xmlns:a16="http://schemas.microsoft.com/office/drawing/2014/main" id="{8281DDD7-B166-3B07-D987-D9C3ABC744E7}"/>
              </a:ext>
            </a:extLst>
          </p:cNvPr>
          <p:cNvSpPr>
            <a:spLocks noGrp="1"/>
          </p:cNvSpPr>
          <p:nvPr>
            <p:ph idx="1"/>
          </p:nvPr>
        </p:nvSpPr>
        <p:spPr>
          <a:xfrm>
            <a:off x="677334" y="1488613"/>
            <a:ext cx="9271884" cy="5089608"/>
          </a:xfrm>
        </p:spPr>
        <p:txBody>
          <a:bodyPr>
            <a:normAutofit lnSpcReduction="10000"/>
          </a:bodyPr>
          <a:lstStyle/>
          <a:p>
            <a:r>
              <a:rPr lang="en-US" dirty="0"/>
              <a:t>During the Hustings, the Returning Officer, Clerks and Security should be organising the Break-out Room ready for the Polling. </a:t>
            </a:r>
            <a:endParaRPr lang="en-GB" dirty="0"/>
          </a:p>
          <a:p>
            <a:r>
              <a:rPr lang="en-GB" dirty="0"/>
              <a:t>Stewards should put up the signs for the Polling Room clearly so that all students can find it </a:t>
            </a:r>
          </a:p>
          <a:p>
            <a:r>
              <a:rPr lang="en-GB" dirty="0"/>
              <a:t>Security should ensure that students cue up in an orderly line, and that they go into the Polling Room one by one to avoid overcrowding </a:t>
            </a:r>
          </a:p>
          <a:p>
            <a:r>
              <a:rPr lang="en-GB" dirty="0"/>
              <a:t>The Stewards will ensure that every student has a Voting Slip</a:t>
            </a:r>
          </a:p>
          <a:p>
            <a:r>
              <a:rPr lang="en-GB" dirty="0"/>
              <a:t>The Voting Slip will have the names of candidates and their associate parties </a:t>
            </a:r>
          </a:p>
          <a:p>
            <a:r>
              <a:rPr lang="en-GB" dirty="0"/>
              <a:t>Students should place one Cross (X) next to the individual they want to represent you and one cross (X) against the party you want to represent you [Remember this is Proportional Representation] </a:t>
            </a:r>
          </a:p>
          <a:p>
            <a:r>
              <a:rPr lang="en-GB" dirty="0"/>
              <a:t>The back of the voting slip will also have a brief feedback form which students should fill in.</a:t>
            </a:r>
          </a:p>
          <a:p>
            <a:r>
              <a:rPr lang="en-GB" dirty="0"/>
              <a:t>The Voting slip should be folded and placed into the Ballot Box</a:t>
            </a:r>
          </a:p>
          <a:p>
            <a:r>
              <a:rPr lang="en-GB" dirty="0"/>
              <a:t>The Ballot Box should remain sealed until the deadline</a:t>
            </a:r>
          </a:p>
          <a:p>
            <a:pPr marL="0" indent="0">
              <a:buNone/>
            </a:pPr>
            <a:endParaRPr lang="en-GB" dirty="0"/>
          </a:p>
        </p:txBody>
      </p:sp>
    </p:spTree>
    <p:extLst>
      <p:ext uri="{BB962C8B-B14F-4D97-AF65-F5344CB8AC3E}">
        <p14:creationId xmlns:p14="http://schemas.microsoft.com/office/powerpoint/2010/main" val="36319942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8DB296-7E54-F17C-3D30-93311F6D16AC}"/>
              </a:ext>
            </a:extLst>
          </p:cNvPr>
          <p:cNvSpPr>
            <a:spLocks noGrp="1"/>
          </p:cNvSpPr>
          <p:nvPr>
            <p:ph type="title"/>
          </p:nvPr>
        </p:nvSpPr>
        <p:spPr/>
        <p:txBody>
          <a:bodyPr/>
          <a:lstStyle/>
          <a:p>
            <a:r>
              <a:rPr lang="en-US" dirty="0"/>
              <a:t>Task 9: Counting </a:t>
            </a:r>
            <a:endParaRPr lang="en-GB" dirty="0"/>
          </a:p>
        </p:txBody>
      </p:sp>
      <p:sp>
        <p:nvSpPr>
          <p:cNvPr id="3" name="Content Placeholder 2">
            <a:extLst>
              <a:ext uri="{FF2B5EF4-FFF2-40B4-BE49-F238E27FC236}">
                <a16:creationId xmlns:a16="http://schemas.microsoft.com/office/drawing/2014/main" id="{914C6475-13AA-93D3-D2C0-E500982AACC4}"/>
              </a:ext>
            </a:extLst>
          </p:cNvPr>
          <p:cNvSpPr>
            <a:spLocks noGrp="1"/>
          </p:cNvSpPr>
          <p:nvPr>
            <p:ph idx="1"/>
          </p:nvPr>
        </p:nvSpPr>
        <p:spPr>
          <a:xfrm>
            <a:off x="677334" y="1488613"/>
            <a:ext cx="8596668" cy="3880773"/>
          </a:xfrm>
        </p:spPr>
        <p:txBody>
          <a:bodyPr/>
          <a:lstStyle/>
          <a:p>
            <a:r>
              <a:rPr lang="en-US" dirty="0"/>
              <a:t>The votes should be divided between the Counting Clerks</a:t>
            </a:r>
          </a:p>
          <a:p>
            <a:r>
              <a:rPr lang="en-US" dirty="0"/>
              <a:t>The Counting Clerks should tally: </a:t>
            </a:r>
          </a:p>
          <a:p>
            <a:pPr>
              <a:buAutoNum type="arabicPeriod"/>
            </a:pPr>
            <a:r>
              <a:rPr lang="en-US" dirty="0"/>
              <a:t>The number of votes for the candidate </a:t>
            </a:r>
          </a:p>
          <a:p>
            <a:pPr>
              <a:buAutoNum type="arabicPeriod"/>
            </a:pPr>
            <a:r>
              <a:rPr lang="en-US" dirty="0"/>
              <a:t>The number of votes for the Party</a:t>
            </a:r>
          </a:p>
          <a:p>
            <a:r>
              <a:rPr lang="en-US" dirty="0"/>
              <a:t>Counting should be overseen by the Returning Officer </a:t>
            </a:r>
          </a:p>
          <a:p>
            <a:r>
              <a:rPr lang="en-US" dirty="0"/>
              <a:t>Once the count is in the Returning Officer must work out which Party will represent the constituency and which represents the region </a:t>
            </a:r>
          </a:p>
          <a:p>
            <a:r>
              <a:rPr lang="en-US" dirty="0"/>
              <a:t>The party who represents the region will be calculated by the number of votes for each party, divided by the number of times a party is represented in a region. </a:t>
            </a:r>
            <a:endParaRPr lang="en-GB" dirty="0"/>
          </a:p>
        </p:txBody>
      </p:sp>
    </p:spTree>
    <p:extLst>
      <p:ext uri="{BB962C8B-B14F-4D97-AF65-F5344CB8AC3E}">
        <p14:creationId xmlns:p14="http://schemas.microsoft.com/office/powerpoint/2010/main" val="29167797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73CFB-0DE8-2E2D-39F1-2542DAB16304}"/>
              </a:ext>
            </a:extLst>
          </p:cNvPr>
          <p:cNvSpPr>
            <a:spLocks noGrp="1"/>
          </p:cNvSpPr>
          <p:nvPr>
            <p:ph type="title"/>
          </p:nvPr>
        </p:nvSpPr>
        <p:spPr/>
        <p:txBody>
          <a:bodyPr/>
          <a:lstStyle/>
          <a:p>
            <a:r>
              <a:rPr lang="en-US" dirty="0"/>
              <a:t>Task 10: Election Results </a:t>
            </a:r>
            <a:endParaRPr lang="en-GB" dirty="0"/>
          </a:p>
        </p:txBody>
      </p:sp>
      <p:sp>
        <p:nvSpPr>
          <p:cNvPr id="3" name="Content Placeholder 2">
            <a:extLst>
              <a:ext uri="{FF2B5EF4-FFF2-40B4-BE49-F238E27FC236}">
                <a16:creationId xmlns:a16="http://schemas.microsoft.com/office/drawing/2014/main" id="{68782D05-AA85-6954-2B8D-035447A39E9A}"/>
              </a:ext>
            </a:extLst>
          </p:cNvPr>
          <p:cNvSpPr>
            <a:spLocks noGrp="1"/>
          </p:cNvSpPr>
          <p:nvPr>
            <p:ph idx="1"/>
          </p:nvPr>
        </p:nvSpPr>
        <p:spPr>
          <a:xfrm>
            <a:off x="677334" y="1488613"/>
            <a:ext cx="8596668" cy="3880773"/>
          </a:xfrm>
        </p:spPr>
        <p:txBody>
          <a:bodyPr>
            <a:normAutofit fontScale="92500" lnSpcReduction="10000"/>
          </a:bodyPr>
          <a:lstStyle/>
          <a:p>
            <a:r>
              <a:rPr lang="en-US" dirty="0"/>
              <a:t>It is for the Returning Officer to announce the election results </a:t>
            </a:r>
          </a:p>
          <a:p>
            <a:r>
              <a:rPr lang="en-US" dirty="0"/>
              <a:t>All candidates should stand on the stage </a:t>
            </a:r>
          </a:p>
          <a:p>
            <a:r>
              <a:rPr lang="en-US" dirty="0"/>
              <a:t>In relation to first past the post the Returning Officer should call out in alphabetical order: </a:t>
            </a:r>
          </a:p>
          <a:p>
            <a:pPr>
              <a:buAutoNum type="arabicParenBoth"/>
            </a:pPr>
            <a:r>
              <a:rPr lang="en-US" dirty="0"/>
              <a:t>the Surname of the candidate, </a:t>
            </a:r>
          </a:p>
          <a:p>
            <a:pPr>
              <a:buAutoNum type="arabicParenBoth"/>
            </a:pPr>
            <a:r>
              <a:rPr lang="en-US" dirty="0"/>
              <a:t>the middle name, </a:t>
            </a:r>
          </a:p>
          <a:p>
            <a:pPr>
              <a:buAutoNum type="arabicParenBoth"/>
            </a:pPr>
            <a:r>
              <a:rPr lang="en-US" dirty="0"/>
              <a:t>and then the first name</a:t>
            </a:r>
          </a:p>
          <a:p>
            <a:pPr>
              <a:buAutoNum type="arabicParenBoth"/>
            </a:pPr>
            <a:r>
              <a:rPr lang="en-US" dirty="0"/>
              <a:t>The Party </a:t>
            </a:r>
          </a:p>
          <a:p>
            <a:pPr>
              <a:buAutoNum type="arabicParenBoth"/>
            </a:pPr>
            <a:r>
              <a:rPr lang="en-US" dirty="0"/>
              <a:t>And then the result </a:t>
            </a:r>
          </a:p>
          <a:p>
            <a:r>
              <a:rPr lang="en-GB" dirty="0"/>
              <a:t>The regional result can simply be announced </a:t>
            </a:r>
          </a:p>
          <a:p>
            <a:r>
              <a:rPr lang="en-GB" dirty="0"/>
              <a:t>The winning candidates can then briefly say their Thankyou’s </a:t>
            </a:r>
            <a:endParaRPr lang="en-US" dirty="0"/>
          </a:p>
        </p:txBody>
      </p:sp>
    </p:spTree>
    <p:extLst>
      <p:ext uri="{BB962C8B-B14F-4D97-AF65-F5344CB8AC3E}">
        <p14:creationId xmlns:p14="http://schemas.microsoft.com/office/powerpoint/2010/main" val="15169926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162F7-0C33-1E53-9777-E1211347C70A}"/>
              </a:ext>
            </a:extLst>
          </p:cNvPr>
          <p:cNvSpPr>
            <a:spLocks noGrp="1"/>
          </p:cNvSpPr>
          <p:nvPr>
            <p:ph type="title"/>
          </p:nvPr>
        </p:nvSpPr>
        <p:spPr>
          <a:xfrm>
            <a:off x="677334" y="183486"/>
            <a:ext cx="8596668" cy="1320800"/>
          </a:xfrm>
        </p:spPr>
        <p:txBody>
          <a:bodyPr/>
          <a:lstStyle/>
          <a:p>
            <a:pPr algn="ctr"/>
            <a:r>
              <a:rPr lang="en-US" dirty="0"/>
              <a:t>Timeline to Hustings</a:t>
            </a:r>
            <a:endParaRPr lang="en-GB" dirty="0"/>
          </a:p>
        </p:txBody>
      </p:sp>
      <p:sp>
        <p:nvSpPr>
          <p:cNvPr id="3" name="Content Placeholder 2">
            <a:extLst>
              <a:ext uri="{FF2B5EF4-FFF2-40B4-BE49-F238E27FC236}">
                <a16:creationId xmlns:a16="http://schemas.microsoft.com/office/drawing/2014/main" id="{18DF5E1F-5E74-9565-C044-F6D24BB1285E}"/>
              </a:ext>
            </a:extLst>
          </p:cNvPr>
          <p:cNvSpPr>
            <a:spLocks noGrp="1"/>
          </p:cNvSpPr>
          <p:nvPr>
            <p:ph idx="1"/>
          </p:nvPr>
        </p:nvSpPr>
        <p:spPr>
          <a:xfrm>
            <a:off x="593424" y="1021306"/>
            <a:ext cx="11280128" cy="5653207"/>
          </a:xfrm>
        </p:spPr>
        <p:txBody>
          <a:bodyPr>
            <a:normAutofit/>
          </a:bodyPr>
          <a:lstStyle/>
          <a:p>
            <a:r>
              <a:rPr lang="en-US" dirty="0"/>
              <a:t>Task 1: Picking your political party</a:t>
            </a:r>
          </a:p>
          <a:p>
            <a:pPr marL="0" indent="0">
              <a:buNone/>
            </a:pPr>
            <a:r>
              <a:rPr lang="en-US" dirty="0"/>
              <a:t>Deadline for choosing a political party: 10.00am</a:t>
            </a:r>
          </a:p>
          <a:p>
            <a:r>
              <a:rPr lang="en-US" dirty="0"/>
              <a:t>Task 2: Deadline for registration of a Political Party is 10.30am </a:t>
            </a:r>
          </a:p>
          <a:p>
            <a:r>
              <a:rPr lang="en-US" dirty="0"/>
              <a:t>Task 3: Picking Your candidate</a:t>
            </a:r>
          </a:p>
          <a:p>
            <a:r>
              <a:rPr lang="en-US" dirty="0"/>
              <a:t>Task 4: Picking your Roles (est. 11am)</a:t>
            </a:r>
          </a:p>
          <a:p>
            <a:r>
              <a:rPr lang="en-US" dirty="0"/>
              <a:t>Task 5: Deadline for Registration: 12.00 noon </a:t>
            </a:r>
          </a:p>
          <a:p>
            <a:pPr marL="0" indent="0">
              <a:buNone/>
            </a:pPr>
            <a:r>
              <a:rPr lang="en-US" dirty="0"/>
              <a:t>Lunch 12.00 – 1.00pm </a:t>
            </a:r>
          </a:p>
          <a:p>
            <a:r>
              <a:rPr lang="en-US" dirty="0"/>
              <a:t>Task 6: Preparing for the Hustings and Election </a:t>
            </a:r>
          </a:p>
          <a:p>
            <a:pPr marL="0" indent="0">
              <a:buNone/>
            </a:pPr>
            <a:r>
              <a:rPr lang="en-US" dirty="0"/>
              <a:t>Campaign Materials must be put up by 1.00pm</a:t>
            </a:r>
          </a:p>
          <a:p>
            <a:pPr marL="0" indent="0">
              <a:buNone/>
            </a:pPr>
            <a:endParaRPr lang="en-US" dirty="0"/>
          </a:p>
          <a:p>
            <a:pPr marL="0" indent="0">
              <a:buNone/>
            </a:pPr>
            <a:endParaRPr lang="en-GB" dirty="0"/>
          </a:p>
        </p:txBody>
      </p:sp>
    </p:spTree>
    <p:extLst>
      <p:ext uri="{BB962C8B-B14F-4D97-AF65-F5344CB8AC3E}">
        <p14:creationId xmlns:p14="http://schemas.microsoft.com/office/powerpoint/2010/main" val="4131790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A0A06B-544A-E641-566A-245FAA635DB1}"/>
              </a:ext>
            </a:extLst>
          </p:cNvPr>
          <p:cNvSpPr>
            <a:spLocks noGrp="1"/>
          </p:cNvSpPr>
          <p:nvPr>
            <p:ph type="title"/>
          </p:nvPr>
        </p:nvSpPr>
        <p:spPr/>
        <p:txBody>
          <a:bodyPr/>
          <a:lstStyle/>
          <a:p>
            <a:pPr algn="ctr"/>
            <a:r>
              <a:rPr lang="en-US" dirty="0"/>
              <a:t>Timeline to the Election </a:t>
            </a:r>
            <a:endParaRPr lang="en-GB" dirty="0"/>
          </a:p>
        </p:txBody>
      </p:sp>
      <p:sp>
        <p:nvSpPr>
          <p:cNvPr id="3" name="Content Placeholder 2">
            <a:extLst>
              <a:ext uri="{FF2B5EF4-FFF2-40B4-BE49-F238E27FC236}">
                <a16:creationId xmlns:a16="http://schemas.microsoft.com/office/drawing/2014/main" id="{9C6EB6A6-0564-2E71-3212-C6816D2C8D22}"/>
              </a:ext>
            </a:extLst>
          </p:cNvPr>
          <p:cNvSpPr>
            <a:spLocks noGrp="1"/>
          </p:cNvSpPr>
          <p:nvPr>
            <p:ph idx="1"/>
          </p:nvPr>
        </p:nvSpPr>
        <p:spPr/>
        <p:txBody>
          <a:bodyPr/>
          <a:lstStyle/>
          <a:p>
            <a:r>
              <a:rPr lang="en-US" dirty="0"/>
              <a:t>Task 7: The Hustings: The Debate starts at 1.00pm and will carry on till 2.00pm</a:t>
            </a:r>
          </a:p>
          <a:p>
            <a:r>
              <a:rPr lang="en-US" dirty="0"/>
              <a:t>Deadline: Each candidate will have 5 minutes to give a speech, there will then be a  5 minutes break and the candidate will then answer questions from the adjudicator (15 minutes), and then the audience (15 minutes)</a:t>
            </a:r>
          </a:p>
          <a:p>
            <a:r>
              <a:rPr lang="en-US" dirty="0"/>
              <a:t>Task 8: Polling will begin at 2.00pm and last until 2.30pm </a:t>
            </a:r>
          </a:p>
          <a:p>
            <a:r>
              <a:rPr lang="en-US" dirty="0"/>
              <a:t>All students will get their opportunity to vote for their chosen party (you do not have to vote for the party which you are a member)</a:t>
            </a:r>
          </a:p>
          <a:p>
            <a:r>
              <a:rPr lang="en-US" dirty="0"/>
              <a:t>Task 9: The Local Authority will count and verify the votes </a:t>
            </a:r>
          </a:p>
          <a:p>
            <a:r>
              <a:rPr lang="en-US" dirty="0"/>
              <a:t>Task 10: The Returning Officer will announce the number of votes at 3.00pm</a:t>
            </a:r>
          </a:p>
          <a:p>
            <a:endParaRPr lang="en-GB" dirty="0"/>
          </a:p>
        </p:txBody>
      </p:sp>
    </p:spTree>
    <p:extLst>
      <p:ext uri="{BB962C8B-B14F-4D97-AF65-F5344CB8AC3E}">
        <p14:creationId xmlns:p14="http://schemas.microsoft.com/office/powerpoint/2010/main" val="79027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E1838-D25D-F01D-1928-89758BDFF871}"/>
              </a:ext>
            </a:extLst>
          </p:cNvPr>
          <p:cNvSpPr>
            <a:spLocks noGrp="1"/>
          </p:cNvSpPr>
          <p:nvPr>
            <p:ph type="title"/>
          </p:nvPr>
        </p:nvSpPr>
        <p:spPr>
          <a:xfrm>
            <a:off x="1797666" y="145576"/>
            <a:ext cx="8596668" cy="1320800"/>
          </a:xfrm>
        </p:spPr>
        <p:txBody>
          <a:bodyPr/>
          <a:lstStyle/>
          <a:p>
            <a:r>
              <a:rPr lang="en-US" dirty="0"/>
              <a:t>Task 1: Picking your Political Party</a:t>
            </a:r>
            <a:endParaRPr lang="en-GB" dirty="0"/>
          </a:p>
        </p:txBody>
      </p:sp>
      <p:sp>
        <p:nvSpPr>
          <p:cNvPr id="3" name="Content Placeholder 2">
            <a:extLst>
              <a:ext uri="{FF2B5EF4-FFF2-40B4-BE49-F238E27FC236}">
                <a16:creationId xmlns:a16="http://schemas.microsoft.com/office/drawing/2014/main" id="{584BE313-27FD-605E-2C43-A1003A9B6A31}"/>
              </a:ext>
            </a:extLst>
          </p:cNvPr>
          <p:cNvSpPr>
            <a:spLocks noGrp="1"/>
          </p:cNvSpPr>
          <p:nvPr>
            <p:ph idx="1"/>
          </p:nvPr>
        </p:nvSpPr>
        <p:spPr>
          <a:xfrm>
            <a:off x="568152" y="805976"/>
            <a:ext cx="10909615" cy="6052023"/>
          </a:xfrm>
        </p:spPr>
        <p:txBody>
          <a:bodyPr>
            <a:normAutofit/>
          </a:bodyPr>
          <a:lstStyle/>
          <a:p>
            <a:pPr marL="0" indent="0">
              <a:buNone/>
            </a:pPr>
            <a:r>
              <a:rPr lang="en-US" sz="2600" dirty="0"/>
              <a:t>1. You may choose to join an existing political party. The options are: </a:t>
            </a:r>
          </a:p>
          <a:p>
            <a:r>
              <a:rPr lang="en-US" sz="2600" dirty="0"/>
              <a:t>Welsh Labour </a:t>
            </a:r>
          </a:p>
          <a:p>
            <a:r>
              <a:rPr lang="en-US" sz="2600" dirty="0"/>
              <a:t>Welsh Conservatives </a:t>
            </a:r>
          </a:p>
          <a:p>
            <a:r>
              <a:rPr lang="en-US" sz="2600" dirty="0"/>
              <a:t>Liberal Democrats</a:t>
            </a:r>
          </a:p>
          <a:p>
            <a:r>
              <a:rPr lang="en-US" sz="2600" dirty="0"/>
              <a:t>Plaid Cymru</a:t>
            </a:r>
          </a:p>
          <a:p>
            <a:r>
              <a:rPr lang="en-US" sz="2600" dirty="0"/>
              <a:t>Green Party </a:t>
            </a:r>
          </a:p>
          <a:p>
            <a:pPr>
              <a:buFont typeface="Wingdings" panose="05000000000000000000" pitchFamily="2" charset="2"/>
              <a:buChar char="§"/>
            </a:pPr>
            <a:r>
              <a:rPr lang="en-US" sz="2600" dirty="0"/>
              <a:t>A member of staff will be allocated to act as “Chairman” for each of these parties. </a:t>
            </a:r>
          </a:p>
          <a:p>
            <a:pPr>
              <a:buFont typeface="Wingdings" panose="05000000000000000000" pitchFamily="2" charset="2"/>
              <a:buChar char="§"/>
            </a:pPr>
            <a:r>
              <a:rPr lang="en-US" sz="2600" dirty="0"/>
              <a:t>The role of Chairman is to ensure that rules are followed and that elections for positions proceed properly within the party itself</a:t>
            </a:r>
          </a:p>
          <a:p>
            <a:pPr>
              <a:buFont typeface="Wingdings" panose="05000000000000000000" pitchFamily="2" charset="2"/>
              <a:buChar char="§"/>
            </a:pPr>
            <a:r>
              <a:rPr lang="en-US" sz="2600" dirty="0"/>
              <a:t>If you decide to join a party, place your name down on the Party List </a:t>
            </a:r>
          </a:p>
          <a:p>
            <a:pPr marL="0" indent="0">
              <a:buNone/>
            </a:pPr>
            <a:r>
              <a:rPr lang="en-US" sz="2600" dirty="0"/>
              <a:t>However... Once you are on the list you cannot change your mind</a:t>
            </a:r>
          </a:p>
          <a:p>
            <a:pPr marL="0" indent="0">
              <a:buNone/>
            </a:pPr>
            <a:endParaRPr lang="en-US" sz="3300" dirty="0"/>
          </a:p>
          <a:p>
            <a:pPr marL="0" indent="0">
              <a:buNone/>
            </a:pPr>
            <a:endParaRPr lang="en-GB" dirty="0"/>
          </a:p>
        </p:txBody>
      </p:sp>
    </p:spTree>
    <p:extLst>
      <p:ext uri="{BB962C8B-B14F-4D97-AF65-F5344CB8AC3E}">
        <p14:creationId xmlns:p14="http://schemas.microsoft.com/office/powerpoint/2010/main" val="6224473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E1838-D25D-F01D-1928-89758BDFF871}"/>
              </a:ext>
            </a:extLst>
          </p:cNvPr>
          <p:cNvSpPr>
            <a:spLocks noGrp="1"/>
          </p:cNvSpPr>
          <p:nvPr>
            <p:ph type="title"/>
          </p:nvPr>
        </p:nvSpPr>
        <p:spPr>
          <a:xfrm>
            <a:off x="568152" y="145577"/>
            <a:ext cx="8596668" cy="1320800"/>
          </a:xfrm>
        </p:spPr>
        <p:txBody>
          <a:bodyPr/>
          <a:lstStyle/>
          <a:p>
            <a:r>
              <a:rPr lang="en-US" dirty="0"/>
              <a:t>Task 1: Picking your Political Party</a:t>
            </a:r>
            <a:endParaRPr lang="en-GB" dirty="0"/>
          </a:p>
        </p:txBody>
      </p:sp>
      <p:sp>
        <p:nvSpPr>
          <p:cNvPr id="3" name="Content Placeholder 2">
            <a:extLst>
              <a:ext uri="{FF2B5EF4-FFF2-40B4-BE49-F238E27FC236}">
                <a16:creationId xmlns:a16="http://schemas.microsoft.com/office/drawing/2014/main" id="{584BE313-27FD-605E-2C43-A1003A9B6A31}"/>
              </a:ext>
            </a:extLst>
          </p:cNvPr>
          <p:cNvSpPr>
            <a:spLocks noGrp="1"/>
          </p:cNvSpPr>
          <p:nvPr>
            <p:ph idx="1"/>
          </p:nvPr>
        </p:nvSpPr>
        <p:spPr>
          <a:xfrm>
            <a:off x="568152" y="1158543"/>
            <a:ext cx="9831442" cy="5553880"/>
          </a:xfrm>
        </p:spPr>
        <p:txBody>
          <a:bodyPr>
            <a:normAutofit fontScale="77500" lnSpcReduction="20000"/>
          </a:bodyPr>
          <a:lstStyle/>
          <a:p>
            <a:pPr marL="0" indent="0">
              <a:buNone/>
            </a:pPr>
            <a:r>
              <a:rPr lang="en-US" sz="3300" dirty="0"/>
              <a:t>2. Alternatively, you could choose to go </a:t>
            </a:r>
            <a:r>
              <a:rPr lang="en-US" sz="3300" b="1" dirty="0"/>
              <a:t>make your own party</a:t>
            </a:r>
            <a:r>
              <a:rPr lang="en-US" sz="3300" dirty="0"/>
              <a:t>:</a:t>
            </a:r>
          </a:p>
          <a:p>
            <a:r>
              <a:rPr lang="en-US" sz="3300" dirty="0"/>
              <a:t>To make your own party you need a minimum of 6</a:t>
            </a:r>
          </a:p>
          <a:p>
            <a:r>
              <a:rPr lang="en-US" sz="3300" dirty="0"/>
              <a:t> If you do let the course leader(s) know and they will allocate you an additional member of staff to act as your party “Chairman.”</a:t>
            </a:r>
          </a:p>
          <a:p>
            <a:r>
              <a:rPr lang="en-US" sz="3300" dirty="0"/>
              <a:t>Be aware this is going to be harder as you will need to design your own health policy and manifesto pledges.</a:t>
            </a:r>
          </a:p>
          <a:p>
            <a:pPr>
              <a:buAutoNum type="arabicPeriod"/>
            </a:pPr>
            <a:endParaRPr lang="en-US" sz="3300" dirty="0"/>
          </a:p>
          <a:p>
            <a:pPr marL="0" indent="0">
              <a:buNone/>
            </a:pPr>
            <a:r>
              <a:rPr lang="en-US" sz="3300" dirty="0"/>
              <a:t>3. If you are not impressed, you could choose not to join a party </a:t>
            </a:r>
            <a:r>
              <a:rPr lang="en-US" sz="3300" b="1" dirty="0"/>
              <a:t>(not agreeing with party politics is itself a political choice). </a:t>
            </a:r>
          </a:p>
          <a:p>
            <a:pPr marL="0" indent="0">
              <a:buNone/>
            </a:pPr>
            <a:endParaRPr lang="en-US" sz="3300" dirty="0"/>
          </a:p>
          <a:p>
            <a:pPr marL="0" indent="0">
              <a:buNone/>
            </a:pPr>
            <a:r>
              <a:rPr lang="en-US" sz="3300" dirty="0"/>
              <a:t>If you choose this option you will be acting as members of the Local Authority. </a:t>
            </a:r>
          </a:p>
          <a:p>
            <a:pPr marL="0" indent="0">
              <a:buNone/>
            </a:pPr>
            <a:endParaRPr lang="en-US" sz="3300" dirty="0"/>
          </a:p>
          <a:p>
            <a:pPr marL="0" indent="0">
              <a:buNone/>
            </a:pPr>
            <a:endParaRPr lang="en-GB" dirty="0"/>
          </a:p>
        </p:txBody>
      </p:sp>
    </p:spTree>
    <p:extLst>
      <p:ext uri="{BB962C8B-B14F-4D97-AF65-F5344CB8AC3E}">
        <p14:creationId xmlns:p14="http://schemas.microsoft.com/office/powerpoint/2010/main" val="2278021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8A34C-F3C1-C6DC-DFDD-E5A1F434F781}"/>
              </a:ext>
            </a:extLst>
          </p:cNvPr>
          <p:cNvSpPr>
            <a:spLocks noGrp="1"/>
          </p:cNvSpPr>
          <p:nvPr>
            <p:ph type="title"/>
          </p:nvPr>
        </p:nvSpPr>
        <p:spPr/>
        <p:txBody>
          <a:bodyPr/>
          <a:lstStyle/>
          <a:p>
            <a:r>
              <a:rPr lang="en-US" dirty="0"/>
              <a:t>Task 2: Registering Your Party</a:t>
            </a:r>
            <a:endParaRPr lang="en-GB" dirty="0"/>
          </a:p>
        </p:txBody>
      </p:sp>
      <p:sp>
        <p:nvSpPr>
          <p:cNvPr id="3" name="Content Placeholder 2">
            <a:extLst>
              <a:ext uri="{FF2B5EF4-FFF2-40B4-BE49-F238E27FC236}">
                <a16:creationId xmlns:a16="http://schemas.microsoft.com/office/drawing/2014/main" id="{32CB5B38-D389-220B-A12F-66F4A3C71F1F}"/>
              </a:ext>
            </a:extLst>
          </p:cNvPr>
          <p:cNvSpPr>
            <a:spLocks noGrp="1"/>
          </p:cNvSpPr>
          <p:nvPr>
            <p:ph idx="1"/>
          </p:nvPr>
        </p:nvSpPr>
        <p:spPr>
          <a:xfrm>
            <a:off x="936642" y="1816159"/>
            <a:ext cx="8596668" cy="3880773"/>
          </a:xfrm>
        </p:spPr>
        <p:txBody>
          <a:bodyPr/>
          <a:lstStyle/>
          <a:p>
            <a:r>
              <a:rPr lang="en-US" dirty="0"/>
              <a:t>Once you have chosen your parties, and had a chairman allocated, you will need to register your party with the ‘Electoral Commission.’</a:t>
            </a:r>
          </a:p>
          <a:p>
            <a:r>
              <a:rPr lang="en-US" dirty="0"/>
              <a:t>The Course Leaders will act as the Electoral Commission</a:t>
            </a:r>
          </a:p>
          <a:p>
            <a:r>
              <a:rPr lang="en-US" dirty="0"/>
              <a:t>To register you will need to fill out a Registration Form</a:t>
            </a:r>
          </a:p>
          <a:p>
            <a:r>
              <a:rPr lang="en-US" dirty="0"/>
              <a:t>The Registration Form will need to include the following information: </a:t>
            </a:r>
          </a:p>
          <a:p>
            <a:pPr>
              <a:buFont typeface="Arial" panose="020B0604020202020204" pitchFamily="34" charset="0"/>
              <a:buChar char="•"/>
            </a:pPr>
            <a:r>
              <a:rPr lang="en-US" dirty="0"/>
              <a:t>Name of the Party </a:t>
            </a:r>
          </a:p>
          <a:p>
            <a:pPr>
              <a:buFont typeface="Arial" panose="020B0604020202020204" pitchFamily="34" charset="0"/>
              <a:buChar char="•"/>
            </a:pPr>
            <a:r>
              <a:rPr lang="en-US" dirty="0"/>
              <a:t>Name of the Chairman of the Party </a:t>
            </a:r>
          </a:p>
          <a:p>
            <a:pPr>
              <a:buFont typeface="Arial" panose="020B0604020202020204" pitchFamily="34" charset="0"/>
              <a:buChar char="•"/>
            </a:pPr>
            <a:r>
              <a:rPr lang="en-US" dirty="0"/>
              <a:t>Key manifesto pledges </a:t>
            </a:r>
          </a:p>
          <a:p>
            <a:pPr>
              <a:buFont typeface="Arial" panose="020B0604020202020204" pitchFamily="34" charset="0"/>
              <a:buChar char="•"/>
            </a:pPr>
            <a:r>
              <a:rPr lang="en-US" dirty="0"/>
              <a:t>Names of the Members of your party </a:t>
            </a:r>
          </a:p>
          <a:p>
            <a:r>
              <a:rPr lang="en-US" dirty="0"/>
              <a:t>Deadline for registration is 10.30am </a:t>
            </a:r>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GB" dirty="0"/>
          </a:p>
        </p:txBody>
      </p:sp>
    </p:spTree>
    <p:extLst>
      <p:ext uri="{BB962C8B-B14F-4D97-AF65-F5344CB8AC3E}">
        <p14:creationId xmlns:p14="http://schemas.microsoft.com/office/powerpoint/2010/main" val="15515126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440EB-85F3-6CC0-893C-715B8C22A102}"/>
              </a:ext>
            </a:extLst>
          </p:cNvPr>
          <p:cNvSpPr>
            <a:spLocks noGrp="1"/>
          </p:cNvSpPr>
          <p:nvPr>
            <p:ph type="title"/>
          </p:nvPr>
        </p:nvSpPr>
        <p:spPr/>
        <p:txBody>
          <a:bodyPr/>
          <a:lstStyle/>
          <a:p>
            <a:r>
              <a:rPr lang="en-US" dirty="0"/>
              <a:t>Manifesto Pledges</a:t>
            </a:r>
            <a:endParaRPr lang="en-GB" dirty="0"/>
          </a:p>
        </p:txBody>
      </p:sp>
      <p:sp>
        <p:nvSpPr>
          <p:cNvPr id="3" name="Content Placeholder 2">
            <a:extLst>
              <a:ext uri="{FF2B5EF4-FFF2-40B4-BE49-F238E27FC236}">
                <a16:creationId xmlns:a16="http://schemas.microsoft.com/office/drawing/2014/main" id="{12944A4F-F840-2B8F-F552-D7FDCD44C043}"/>
              </a:ext>
            </a:extLst>
          </p:cNvPr>
          <p:cNvSpPr>
            <a:spLocks noGrp="1"/>
          </p:cNvSpPr>
          <p:nvPr>
            <p:ph idx="1"/>
          </p:nvPr>
        </p:nvSpPr>
        <p:spPr>
          <a:xfrm>
            <a:off x="677333" y="1614679"/>
            <a:ext cx="8876099" cy="5059076"/>
          </a:xfrm>
        </p:spPr>
        <p:txBody>
          <a:bodyPr>
            <a:normAutofit/>
          </a:bodyPr>
          <a:lstStyle/>
          <a:p>
            <a:r>
              <a:rPr lang="en-US" dirty="0"/>
              <a:t>If you are part of a main party, then you need to identify policy on health from their existing manifesto pledges. These are contained within your packs, or additionally can be found on the party websites</a:t>
            </a:r>
          </a:p>
          <a:p>
            <a:r>
              <a:rPr lang="en-US" dirty="0"/>
              <a:t>If you are a new party then you can create your own manifesto pledges. </a:t>
            </a:r>
          </a:p>
          <a:p>
            <a:pPr>
              <a:buFont typeface="Arial" panose="020B0604020202020204" pitchFamily="34" charset="0"/>
              <a:buChar char="•"/>
            </a:pPr>
            <a:r>
              <a:rPr lang="en-US" dirty="0"/>
              <a:t>These can be based on policy that we have discussed in previous lessons </a:t>
            </a:r>
          </a:p>
          <a:p>
            <a:pPr>
              <a:buFont typeface="Arial" panose="020B0604020202020204" pitchFamily="34" charset="0"/>
              <a:buChar char="•"/>
            </a:pPr>
            <a:r>
              <a:rPr lang="en-US" dirty="0"/>
              <a:t>You can pick and choose from other parties (but remember the public may ask why you need another party if your policies are similar)</a:t>
            </a:r>
          </a:p>
          <a:p>
            <a:pPr>
              <a:buFont typeface="Arial" panose="020B0604020202020204" pitchFamily="34" charset="0"/>
              <a:buChar char="•"/>
            </a:pPr>
            <a:r>
              <a:rPr lang="en-US" dirty="0"/>
              <a:t>Make them up (remember, you need to be sure that these are realistic and backed up by data, otherwise they may not be persuasive)</a:t>
            </a:r>
          </a:p>
          <a:p>
            <a:r>
              <a:rPr lang="en-GB" dirty="0"/>
              <a:t>These pledges are important to get right – if you end up changing your policy half way through an election it may make the public feel like you are not trustworthy</a:t>
            </a:r>
          </a:p>
        </p:txBody>
      </p:sp>
    </p:spTree>
    <p:extLst>
      <p:ext uri="{BB962C8B-B14F-4D97-AF65-F5344CB8AC3E}">
        <p14:creationId xmlns:p14="http://schemas.microsoft.com/office/powerpoint/2010/main" val="1966300244"/>
      </p:ext>
    </p:extLst>
  </p:cSld>
  <p:clrMapOvr>
    <a:masterClrMapping/>
  </p:clrMapOvr>
</p:sld>
</file>

<file path=ppt/theme/theme1.xml><?xml version="1.0" encoding="utf-8"?>
<a:theme xmlns:a="http://schemas.openxmlformats.org/drawingml/2006/main" name="Facet">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25BD479971DA46B05935AD375C82D0" ma:contentTypeVersion="2" ma:contentTypeDescription="Create a new document." ma:contentTypeScope="" ma:versionID="c4626236a54fb845cbc6e857e87681b9">
  <xsd:schema xmlns:xsd="http://www.w3.org/2001/XMLSchema" xmlns:xs="http://www.w3.org/2001/XMLSchema" xmlns:p="http://schemas.microsoft.com/office/2006/metadata/properties" xmlns:ns2="fce7a9e1-74ee-42b1-99cf-03ada715589e" targetNamespace="http://schemas.microsoft.com/office/2006/metadata/properties" ma:root="true" ma:fieldsID="6d083accbaa5e9eab78f982fef00256c" ns2:_="">
    <xsd:import namespace="fce7a9e1-74ee-42b1-99cf-03ada715589e"/>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e7a9e1-74ee-42b1-99cf-03ada71558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3D6C8DD-291B-4564-99E5-75EB60EF83F2}"/>
</file>

<file path=customXml/itemProps2.xml><?xml version="1.0" encoding="utf-8"?>
<ds:datastoreItem xmlns:ds="http://schemas.openxmlformats.org/officeDocument/2006/customXml" ds:itemID="{260DF043-78DA-4229-8F9D-74D8F4B3167A}"/>
</file>

<file path=customXml/itemProps3.xml><?xml version="1.0" encoding="utf-8"?>
<ds:datastoreItem xmlns:ds="http://schemas.openxmlformats.org/officeDocument/2006/customXml" ds:itemID="{70736E92-7B25-4488-BFDC-0D630918E927}"/>
</file>

<file path=docProps/app.xml><?xml version="1.0" encoding="utf-8"?>
<Properties xmlns="http://schemas.openxmlformats.org/officeDocument/2006/extended-properties" xmlns:vt="http://schemas.openxmlformats.org/officeDocument/2006/docPropsVTypes">
  <Template>Lesson 4_Politics and Wales</Template>
  <TotalTime>0</TotalTime>
  <Words>7730</Words>
  <Application>Microsoft Office PowerPoint</Application>
  <PresentationFormat>Widescreen</PresentationFormat>
  <Paragraphs>461</Paragraphs>
  <Slides>33</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Calibri</vt:lpstr>
      <vt:lpstr>Trebuchet MS</vt:lpstr>
      <vt:lpstr>Wingdings</vt:lpstr>
      <vt:lpstr>Wingdings 3</vt:lpstr>
      <vt:lpstr>Facet</vt:lpstr>
      <vt:lpstr>Workshop 1: Party Formation, Hustings &amp; Mock Senedd Election</vt:lpstr>
      <vt:lpstr>Aims of the Workshop</vt:lpstr>
      <vt:lpstr>Introductions</vt:lpstr>
      <vt:lpstr>Timeline to Hustings</vt:lpstr>
      <vt:lpstr>Timeline to the Election </vt:lpstr>
      <vt:lpstr>Task 1: Picking your Political Party</vt:lpstr>
      <vt:lpstr>Task 1: Picking your Political Party</vt:lpstr>
      <vt:lpstr>Task 2: Registering Your Party</vt:lpstr>
      <vt:lpstr>Manifesto Pledges</vt:lpstr>
      <vt:lpstr>Task 3: Political Parties: Picking your leader </vt:lpstr>
      <vt:lpstr>Task 3: Local Authority – Picking the roles for the Hustings </vt:lpstr>
      <vt:lpstr>Task 4: Political Parties: Picking electoral roles</vt:lpstr>
      <vt:lpstr>Task 4: Local Authority – Picking the roles for the Election  </vt:lpstr>
      <vt:lpstr>Task 5: Political Parties: Registration for Election</vt:lpstr>
      <vt:lpstr>Campaigns Team – Registering your candidate</vt:lpstr>
      <vt:lpstr>Policy Team Registering your candidate</vt:lpstr>
      <vt:lpstr>Task 5: Local Authority: Ensuring Registration Candidate Registration</vt:lpstr>
      <vt:lpstr>Task 6: Political Parties – Policy Team – Preparing for the Hustings </vt:lpstr>
      <vt:lpstr>Hustings</vt:lpstr>
      <vt:lpstr>The structure of a Hustings</vt:lpstr>
      <vt:lpstr>Debating Skills: Necessary Preparation </vt:lpstr>
      <vt:lpstr> 1. What you need to say</vt:lpstr>
      <vt:lpstr> 2. How to make it persuasive</vt:lpstr>
      <vt:lpstr>3. How you say it</vt:lpstr>
      <vt:lpstr>4. Body language</vt:lpstr>
      <vt:lpstr>3. Answering Questions: Listen, Think and Respond</vt:lpstr>
      <vt:lpstr>Task 6: Political Parties - Campaign Team – Preparing for the Election </vt:lpstr>
      <vt:lpstr>How to Canvas</vt:lpstr>
      <vt:lpstr>Task 6: Local Authority – Preparing for the Hustings </vt:lpstr>
      <vt:lpstr>Task 7: The Hustings </vt:lpstr>
      <vt:lpstr>Task 8: Polling </vt:lpstr>
      <vt:lpstr>Task 9: Counting </vt:lpstr>
      <vt:lpstr>Task 10: Election Results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4: Politics in Wales</dc:title>
  <dc:creator>Matthew Watkins</dc:creator>
  <cp:lastModifiedBy>Matthew Watkins</cp:lastModifiedBy>
  <cp:revision>1</cp:revision>
  <dcterms:created xsi:type="dcterms:W3CDTF">2022-08-16T00:40:54Z</dcterms:created>
  <dcterms:modified xsi:type="dcterms:W3CDTF">2022-08-18T05:35:46Z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0x0101003325BD479971DA46B05935AD375C82D0</vt:lpwstr>
  </property>
</Properties>
</file>