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33"/>
  </p:notesMasterIdLst>
  <p:sldIdLst>
    <p:sldId id="257" r:id="rId2"/>
    <p:sldId id="258" r:id="rId3"/>
    <p:sldId id="259" r:id="rId4"/>
    <p:sldId id="267" r:id="rId5"/>
    <p:sldId id="270" r:id="rId6"/>
    <p:sldId id="260" r:id="rId7"/>
    <p:sldId id="269" r:id="rId8"/>
    <p:sldId id="262" r:id="rId9"/>
    <p:sldId id="275" r:id="rId10"/>
    <p:sldId id="271" r:id="rId11"/>
    <p:sldId id="261" r:id="rId12"/>
    <p:sldId id="265" r:id="rId13"/>
    <p:sldId id="276" r:id="rId14"/>
    <p:sldId id="273" r:id="rId15"/>
    <p:sldId id="277" r:id="rId16"/>
    <p:sldId id="279" r:id="rId17"/>
    <p:sldId id="266" r:id="rId18"/>
    <p:sldId id="268" r:id="rId19"/>
    <p:sldId id="280" r:id="rId20"/>
    <p:sldId id="278" r:id="rId21"/>
    <p:sldId id="281" r:id="rId22"/>
    <p:sldId id="282" r:id="rId23"/>
    <p:sldId id="283" r:id="rId24"/>
    <p:sldId id="285" r:id="rId25"/>
    <p:sldId id="263" r:id="rId26"/>
    <p:sldId id="284" r:id="rId27"/>
    <p:sldId id="287" r:id="rId28"/>
    <p:sldId id="288" r:id="rId29"/>
    <p:sldId id="289" r:id="rId30"/>
    <p:sldId id="290" r:id="rId31"/>
    <p:sldId id="286" r:id="rId32"/>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D6533FC-008A-4234-BC30-1ECF5874FA73}" v="23" dt="2022-09-14T12:20:51.443"/>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987" autoAdjust="0"/>
    <p:restoredTop sz="70505" autoAdjust="0"/>
  </p:normalViewPr>
  <p:slideViewPr>
    <p:cSldViewPr snapToGrid="0">
      <p:cViewPr varScale="1">
        <p:scale>
          <a:sx n="78" d="100"/>
          <a:sy n="78" d="100"/>
        </p:scale>
        <p:origin x="1812" y="8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microsoft.com/office/2015/10/relationships/revisionInfo" Target="revisionInfo.xml"/><Relationship Id="rId21" Type="http://schemas.openxmlformats.org/officeDocument/2006/relationships/slide" Target="slides/slide20.xml"/><Relationship Id="rId34" Type="http://schemas.openxmlformats.org/officeDocument/2006/relationships/presProps" Target="presProps.xml"/><Relationship Id="rId42" Type="http://schemas.openxmlformats.org/officeDocument/2006/relationships/customXml" Target="../customXml/item3.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customXml" Target="../customXml/item2.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bleStyles" Target="tableStyles.xml"/><Relationship Id="rId40" Type="http://schemas.openxmlformats.org/officeDocument/2006/relationships/customXml" Target="../customXml/item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38"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atthew Watkins" userId="c6e5c2499e3619d7" providerId="LiveId" clId="{0D6533FC-008A-4234-BC30-1ECF5874FA73}"/>
    <pc:docChg chg="undo custSel addSld delSld modSld sldOrd">
      <pc:chgData name="Matthew Watkins" userId="c6e5c2499e3619d7" providerId="LiveId" clId="{0D6533FC-008A-4234-BC30-1ECF5874FA73}" dt="2022-09-14T12:25:07.867" v="19344" actId="20577"/>
      <pc:docMkLst>
        <pc:docMk/>
      </pc:docMkLst>
      <pc:sldChg chg="modSp mod">
        <pc:chgData name="Matthew Watkins" userId="c6e5c2499e3619d7" providerId="LiveId" clId="{0D6533FC-008A-4234-BC30-1ECF5874FA73}" dt="2022-09-09T13:06:24.746" v="8932" actId="20577"/>
        <pc:sldMkLst>
          <pc:docMk/>
          <pc:sldMk cId="0" sldId="257"/>
        </pc:sldMkLst>
        <pc:spChg chg="mod">
          <ac:chgData name="Matthew Watkins" userId="c6e5c2499e3619d7" providerId="LiveId" clId="{0D6533FC-008A-4234-BC30-1ECF5874FA73}" dt="2022-09-09T13:06:24.746" v="8932" actId="20577"/>
          <ac:spMkLst>
            <pc:docMk/>
            <pc:sldMk cId="0" sldId="257"/>
            <ac:spMk id="4" creationId="{22CCF161-ADA1-EADE-A6EF-34A56F7930BD}"/>
          </ac:spMkLst>
        </pc:spChg>
      </pc:sldChg>
      <pc:sldChg chg="addSp delSp modSp new mod">
        <pc:chgData name="Matthew Watkins" userId="c6e5c2499e3619d7" providerId="LiveId" clId="{0D6533FC-008A-4234-BC30-1ECF5874FA73}" dt="2022-09-09T13:06:05.068" v="8903" actId="20577"/>
        <pc:sldMkLst>
          <pc:docMk/>
          <pc:sldMk cId="3331040224" sldId="258"/>
        </pc:sldMkLst>
        <pc:spChg chg="mod">
          <ac:chgData name="Matthew Watkins" userId="c6e5c2499e3619d7" providerId="LiveId" clId="{0D6533FC-008A-4234-BC30-1ECF5874FA73}" dt="2022-09-05T20:09:18.514" v="3746" actId="1076"/>
          <ac:spMkLst>
            <pc:docMk/>
            <pc:sldMk cId="3331040224" sldId="258"/>
            <ac:spMk id="2" creationId="{5E8E6A03-CDF1-FB8B-F20F-E2FE7C655ED2}"/>
          </ac:spMkLst>
        </pc:spChg>
        <pc:spChg chg="del">
          <ac:chgData name="Matthew Watkins" userId="c6e5c2499e3619d7" providerId="LiveId" clId="{0D6533FC-008A-4234-BC30-1ECF5874FA73}" dt="2022-09-05T19:39:05.090" v="25" actId="478"/>
          <ac:spMkLst>
            <pc:docMk/>
            <pc:sldMk cId="3331040224" sldId="258"/>
            <ac:spMk id="3" creationId="{9E2F1414-3A57-063F-1D36-B03C377345EE}"/>
          </ac:spMkLst>
        </pc:spChg>
        <pc:spChg chg="add mod">
          <ac:chgData name="Matthew Watkins" userId="c6e5c2499e3619d7" providerId="LiveId" clId="{0D6533FC-008A-4234-BC30-1ECF5874FA73}" dt="2022-09-09T13:06:05.068" v="8903" actId="20577"/>
          <ac:spMkLst>
            <pc:docMk/>
            <pc:sldMk cId="3331040224" sldId="258"/>
            <ac:spMk id="4" creationId="{423E8AD4-B628-A297-CDCE-3B82C18A1FB8}"/>
          </ac:spMkLst>
        </pc:spChg>
        <pc:picChg chg="add mod">
          <ac:chgData name="Matthew Watkins" userId="c6e5c2499e3619d7" providerId="LiveId" clId="{0D6533FC-008A-4234-BC30-1ECF5874FA73}" dt="2022-09-05T20:09:16.385" v="3745" actId="1076"/>
          <ac:picMkLst>
            <pc:docMk/>
            <pc:sldMk cId="3331040224" sldId="258"/>
            <ac:picMk id="1026" creationId="{F4682032-FB22-E4DA-2A85-D71C4FA2E457}"/>
          </ac:picMkLst>
        </pc:picChg>
      </pc:sldChg>
      <pc:sldChg chg="modSp new mod modNotesTx">
        <pc:chgData name="Matthew Watkins" userId="c6e5c2499e3619d7" providerId="LiveId" clId="{0D6533FC-008A-4234-BC30-1ECF5874FA73}" dt="2022-09-09T13:07:01.202" v="9051" actId="20577"/>
        <pc:sldMkLst>
          <pc:docMk/>
          <pc:sldMk cId="2492819058" sldId="259"/>
        </pc:sldMkLst>
        <pc:spChg chg="mod">
          <ac:chgData name="Matthew Watkins" userId="c6e5c2499e3619d7" providerId="LiveId" clId="{0D6533FC-008A-4234-BC30-1ECF5874FA73}" dt="2022-09-05T20:25:51.645" v="5388" actId="20577"/>
          <ac:spMkLst>
            <pc:docMk/>
            <pc:sldMk cId="2492819058" sldId="259"/>
            <ac:spMk id="2" creationId="{E627217B-EA47-1E57-D971-8FEB8ED7DBB5}"/>
          </ac:spMkLst>
        </pc:spChg>
        <pc:spChg chg="mod">
          <ac:chgData name="Matthew Watkins" userId="c6e5c2499e3619d7" providerId="LiveId" clId="{0D6533FC-008A-4234-BC30-1ECF5874FA73}" dt="2022-09-09T13:07:01.202" v="9051" actId="20577"/>
          <ac:spMkLst>
            <pc:docMk/>
            <pc:sldMk cId="2492819058" sldId="259"/>
            <ac:spMk id="3" creationId="{B67C1F71-7FA1-6BB4-A6F8-561D2ADAD0DC}"/>
          </ac:spMkLst>
        </pc:spChg>
      </pc:sldChg>
      <pc:sldChg chg="modSp new mod ord modNotesTx">
        <pc:chgData name="Matthew Watkins" userId="c6e5c2499e3619d7" providerId="LiveId" clId="{0D6533FC-008A-4234-BC30-1ECF5874FA73}" dt="2022-09-09T13:59:41.902" v="9992" actId="20577"/>
        <pc:sldMkLst>
          <pc:docMk/>
          <pc:sldMk cId="1775209344" sldId="260"/>
        </pc:sldMkLst>
        <pc:spChg chg="mod">
          <ac:chgData name="Matthew Watkins" userId="c6e5c2499e3619d7" providerId="LiveId" clId="{0D6533FC-008A-4234-BC30-1ECF5874FA73}" dt="2022-09-05T19:46:01.179" v="1116" actId="20577"/>
          <ac:spMkLst>
            <pc:docMk/>
            <pc:sldMk cId="1775209344" sldId="260"/>
            <ac:spMk id="2" creationId="{96C79589-2095-AB9D-E257-193C1CEFAC59}"/>
          </ac:spMkLst>
        </pc:spChg>
        <pc:spChg chg="mod">
          <ac:chgData name="Matthew Watkins" userId="c6e5c2499e3619d7" providerId="LiveId" clId="{0D6533FC-008A-4234-BC30-1ECF5874FA73}" dt="2022-09-09T13:59:41.902" v="9992" actId="20577"/>
          <ac:spMkLst>
            <pc:docMk/>
            <pc:sldMk cId="1775209344" sldId="260"/>
            <ac:spMk id="3" creationId="{65927AA4-AFAF-84EF-DB3A-5DDDAE916257}"/>
          </ac:spMkLst>
        </pc:spChg>
      </pc:sldChg>
      <pc:sldChg chg="modSp new mod ord">
        <pc:chgData name="Matthew Watkins" userId="c6e5c2499e3619d7" providerId="LiveId" clId="{0D6533FC-008A-4234-BC30-1ECF5874FA73}" dt="2022-09-09T13:57:48.966" v="9926"/>
        <pc:sldMkLst>
          <pc:docMk/>
          <pc:sldMk cId="1788184440" sldId="261"/>
        </pc:sldMkLst>
        <pc:spChg chg="mod">
          <ac:chgData name="Matthew Watkins" userId="c6e5c2499e3619d7" providerId="LiveId" clId="{0D6533FC-008A-4234-BC30-1ECF5874FA73}" dt="2022-09-05T20:07:26.738" v="3534" actId="122"/>
          <ac:spMkLst>
            <pc:docMk/>
            <pc:sldMk cId="1788184440" sldId="261"/>
            <ac:spMk id="2" creationId="{C8D1ACEC-1C67-AC3F-FDE3-46C82B64B005}"/>
          </ac:spMkLst>
        </pc:spChg>
        <pc:spChg chg="mod">
          <ac:chgData name="Matthew Watkins" userId="c6e5c2499e3619d7" providerId="LiveId" clId="{0D6533FC-008A-4234-BC30-1ECF5874FA73}" dt="2022-09-05T20:06:55.620" v="3487" actId="20577"/>
          <ac:spMkLst>
            <pc:docMk/>
            <pc:sldMk cId="1788184440" sldId="261"/>
            <ac:spMk id="3" creationId="{DBA587DF-AE7C-C6AE-A453-97D9212D1A8B}"/>
          </ac:spMkLst>
        </pc:spChg>
      </pc:sldChg>
      <pc:sldChg chg="modSp new mod ord">
        <pc:chgData name="Matthew Watkins" userId="c6e5c2499e3619d7" providerId="LiveId" clId="{0D6533FC-008A-4234-BC30-1ECF5874FA73}" dt="2022-09-13T14:10:02.668" v="13528" actId="14100"/>
        <pc:sldMkLst>
          <pc:docMk/>
          <pc:sldMk cId="3839039280" sldId="262"/>
        </pc:sldMkLst>
        <pc:spChg chg="mod">
          <ac:chgData name="Matthew Watkins" userId="c6e5c2499e3619d7" providerId="LiveId" clId="{0D6533FC-008A-4234-BC30-1ECF5874FA73}" dt="2022-09-05T19:54:02.725" v="2112" actId="20577"/>
          <ac:spMkLst>
            <pc:docMk/>
            <pc:sldMk cId="3839039280" sldId="262"/>
            <ac:spMk id="2" creationId="{DC94819B-FD97-6AA6-EBC9-1C7E5AE8FF5F}"/>
          </ac:spMkLst>
        </pc:spChg>
        <pc:spChg chg="mod">
          <ac:chgData name="Matthew Watkins" userId="c6e5c2499e3619d7" providerId="LiveId" clId="{0D6533FC-008A-4234-BC30-1ECF5874FA73}" dt="2022-09-13T14:10:02.668" v="13528" actId="14100"/>
          <ac:spMkLst>
            <pc:docMk/>
            <pc:sldMk cId="3839039280" sldId="262"/>
            <ac:spMk id="3" creationId="{CD854E08-FBE3-31B7-4F6A-043A56A34931}"/>
          </ac:spMkLst>
        </pc:spChg>
      </pc:sldChg>
      <pc:sldChg chg="modSp new mod ord">
        <pc:chgData name="Matthew Watkins" userId="c6e5c2499e3619d7" providerId="LiveId" clId="{0D6533FC-008A-4234-BC30-1ECF5874FA73}" dt="2022-09-14T12:00:05.814" v="15223"/>
        <pc:sldMkLst>
          <pc:docMk/>
          <pc:sldMk cId="1642858836" sldId="263"/>
        </pc:sldMkLst>
        <pc:spChg chg="mod">
          <ac:chgData name="Matthew Watkins" userId="c6e5c2499e3619d7" providerId="LiveId" clId="{0D6533FC-008A-4234-BC30-1ECF5874FA73}" dt="2022-09-05T19:57:01.576" v="2600" actId="20577"/>
          <ac:spMkLst>
            <pc:docMk/>
            <pc:sldMk cId="1642858836" sldId="263"/>
            <ac:spMk id="2" creationId="{6F08403F-C014-814E-9FBE-65798742C365}"/>
          </ac:spMkLst>
        </pc:spChg>
        <pc:spChg chg="mod">
          <ac:chgData name="Matthew Watkins" userId="c6e5c2499e3619d7" providerId="LiveId" clId="{0D6533FC-008A-4234-BC30-1ECF5874FA73}" dt="2022-09-05T19:58:10.915" v="2788" actId="1076"/>
          <ac:spMkLst>
            <pc:docMk/>
            <pc:sldMk cId="1642858836" sldId="263"/>
            <ac:spMk id="3" creationId="{E3868BE6-7FB3-C61B-7C0D-8958BCE86517}"/>
          </ac:spMkLst>
        </pc:spChg>
      </pc:sldChg>
      <pc:sldChg chg="new del">
        <pc:chgData name="Matthew Watkins" userId="c6e5c2499e3619d7" providerId="LiveId" clId="{0D6533FC-008A-4234-BC30-1ECF5874FA73}" dt="2022-09-05T19:58:40.138" v="2869" actId="47"/>
        <pc:sldMkLst>
          <pc:docMk/>
          <pc:sldMk cId="778924520" sldId="264"/>
        </pc:sldMkLst>
      </pc:sldChg>
      <pc:sldChg chg="modSp new mod ord modNotesTx">
        <pc:chgData name="Matthew Watkins" userId="c6e5c2499e3619d7" providerId="LiveId" clId="{0D6533FC-008A-4234-BC30-1ECF5874FA73}" dt="2022-09-09T17:35:35.672" v="13394" actId="20577"/>
        <pc:sldMkLst>
          <pc:docMk/>
          <pc:sldMk cId="3007107162" sldId="265"/>
        </pc:sldMkLst>
        <pc:spChg chg="mod">
          <ac:chgData name="Matthew Watkins" userId="c6e5c2499e3619d7" providerId="LiveId" clId="{0D6533FC-008A-4234-BC30-1ECF5874FA73}" dt="2022-09-05T20:10:09.345" v="3768" actId="20577"/>
          <ac:spMkLst>
            <pc:docMk/>
            <pc:sldMk cId="3007107162" sldId="265"/>
            <ac:spMk id="2" creationId="{DFD0505A-75CC-B338-4F56-1DB1D4B86A29}"/>
          </ac:spMkLst>
        </pc:spChg>
        <pc:spChg chg="mod">
          <ac:chgData name="Matthew Watkins" userId="c6e5c2499e3619d7" providerId="LiveId" clId="{0D6533FC-008A-4234-BC30-1ECF5874FA73}" dt="2022-09-09T17:35:35.672" v="13394" actId="20577"/>
          <ac:spMkLst>
            <pc:docMk/>
            <pc:sldMk cId="3007107162" sldId="265"/>
            <ac:spMk id="3" creationId="{8213AB11-FB57-1120-FEE7-3B1A6924490C}"/>
          </ac:spMkLst>
        </pc:spChg>
      </pc:sldChg>
      <pc:sldChg chg="modSp new mod ord">
        <pc:chgData name="Matthew Watkins" userId="c6e5c2499e3619d7" providerId="LiveId" clId="{0D6533FC-008A-4234-BC30-1ECF5874FA73}" dt="2022-09-09T13:56:26.847" v="9857" actId="6549"/>
        <pc:sldMkLst>
          <pc:docMk/>
          <pc:sldMk cId="3577169654" sldId="266"/>
        </pc:sldMkLst>
        <pc:spChg chg="mod">
          <ac:chgData name="Matthew Watkins" userId="c6e5c2499e3619d7" providerId="LiveId" clId="{0D6533FC-008A-4234-BC30-1ECF5874FA73}" dt="2022-09-05T19:58:28.869" v="2818" actId="20577"/>
          <ac:spMkLst>
            <pc:docMk/>
            <pc:sldMk cId="3577169654" sldId="266"/>
            <ac:spMk id="2" creationId="{EDC169FC-35CE-8BF2-85B8-A542545F83E3}"/>
          </ac:spMkLst>
        </pc:spChg>
        <pc:spChg chg="mod">
          <ac:chgData name="Matthew Watkins" userId="c6e5c2499e3619d7" providerId="LiveId" clId="{0D6533FC-008A-4234-BC30-1ECF5874FA73}" dt="2022-09-09T13:56:26.847" v="9857" actId="6549"/>
          <ac:spMkLst>
            <pc:docMk/>
            <pc:sldMk cId="3577169654" sldId="266"/>
            <ac:spMk id="3" creationId="{69C82F47-29A5-DDA2-76E2-14FE17764ACC}"/>
          </ac:spMkLst>
        </pc:spChg>
      </pc:sldChg>
      <pc:sldChg chg="modSp new mod ord">
        <pc:chgData name="Matthew Watkins" userId="c6e5c2499e3619d7" providerId="LiveId" clId="{0D6533FC-008A-4234-BC30-1ECF5874FA73}" dt="2022-09-13T14:08:53.377" v="13517" actId="14100"/>
        <pc:sldMkLst>
          <pc:docMk/>
          <pc:sldMk cId="1817315486" sldId="267"/>
        </pc:sldMkLst>
        <pc:spChg chg="mod">
          <ac:chgData name="Matthew Watkins" userId="c6e5c2499e3619d7" providerId="LiveId" clId="{0D6533FC-008A-4234-BC30-1ECF5874FA73}" dt="2022-09-09T14:00:10.263" v="9997" actId="20577"/>
          <ac:spMkLst>
            <pc:docMk/>
            <pc:sldMk cId="1817315486" sldId="267"/>
            <ac:spMk id="2" creationId="{6904F9C1-22B7-00FC-7320-ADBB11CC3CB7}"/>
          </ac:spMkLst>
        </pc:spChg>
        <pc:spChg chg="mod">
          <ac:chgData name="Matthew Watkins" userId="c6e5c2499e3619d7" providerId="LiveId" clId="{0D6533FC-008A-4234-BC30-1ECF5874FA73}" dt="2022-09-13T14:08:53.377" v="13517" actId="14100"/>
          <ac:spMkLst>
            <pc:docMk/>
            <pc:sldMk cId="1817315486" sldId="267"/>
            <ac:spMk id="3" creationId="{D88A28C4-47D5-D753-6E0D-721E4494B6F4}"/>
          </ac:spMkLst>
        </pc:spChg>
      </pc:sldChg>
      <pc:sldChg chg="modSp add mod">
        <pc:chgData name="Matthew Watkins" userId="c6e5c2499e3619d7" providerId="LiveId" clId="{0D6533FC-008A-4234-BC30-1ECF5874FA73}" dt="2022-09-09T13:56:43.629" v="9920" actId="20577"/>
        <pc:sldMkLst>
          <pc:docMk/>
          <pc:sldMk cId="285036698" sldId="268"/>
        </pc:sldMkLst>
        <pc:spChg chg="mod">
          <ac:chgData name="Matthew Watkins" userId="c6e5c2499e3619d7" providerId="LiveId" clId="{0D6533FC-008A-4234-BC30-1ECF5874FA73}" dt="2022-09-05T20:11:39.415" v="3796" actId="20577"/>
          <ac:spMkLst>
            <pc:docMk/>
            <pc:sldMk cId="285036698" sldId="268"/>
            <ac:spMk id="2" creationId="{EDC169FC-35CE-8BF2-85B8-A542545F83E3}"/>
          </ac:spMkLst>
        </pc:spChg>
        <pc:spChg chg="mod">
          <ac:chgData name="Matthew Watkins" userId="c6e5c2499e3619d7" providerId="LiveId" clId="{0D6533FC-008A-4234-BC30-1ECF5874FA73}" dt="2022-09-09T13:56:43.629" v="9920" actId="20577"/>
          <ac:spMkLst>
            <pc:docMk/>
            <pc:sldMk cId="285036698" sldId="268"/>
            <ac:spMk id="3" creationId="{69C82F47-29A5-DDA2-76E2-14FE17764ACC}"/>
          </ac:spMkLst>
        </pc:spChg>
      </pc:sldChg>
      <pc:sldChg chg="modSp new mod ord modNotesTx">
        <pc:chgData name="Matthew Watkins" userId="c6e5c2499e3619d7" providerId="LiveId" clId="{0D6533FC-008A-4234-BC30-1ECF5874FA73}" dt="2022-09-09T13:59:29.158" v="9987"/>
        <pc:sldMkLst>
          <pc:docMk/>
          <pc:sldMk cId="100686583" sldId="269"/>
        </pc:sldMkLst>
        <pc:spChg chg="mod">
          <ac:chgData name="Matthew Watkins" userId="c6e5c2499e3619d7" providerId="LiveId" clId="{0D6533FC-008A-4234-BC30-1ECF5874FA73}" dt="2022-09-05T20:24:06.292" v="5306" actId="122"/>
          <ac:spMkLst>
            <pc:docMk/>
            <pc:sldMk cId="100686583" sldId="269"/>
            <ac:spMk id="2" creationId="{2305C1A6-FF4C-6E62-1F89-CA3AF6AEF0E2}"/>
          </ac:spMkLst>
        </pc:spChg>
        <pc:spChg chg="mod">
          <ac:chgData name="Matthew Watkins" userId="c6e5c2499e3619d7" providerId="LiveId" clId="{0D6533FC-008A-4234-BC30-1ECF5874FA73}" dt="2022-09-05T20:24:00.758" v="5298" actId="27636"/>
          <ac:spMkLst>
            <pc:docMk/>
            <pc:sldMk cId="100686583" sldId="269"/>
            <ac:spMk id="3" creationId="{B13193F1-CDF2-A366-FA5D-9492241ED920}"/>
          </ac:spMkLst>
        </pc:spChg>
      </pc:sldChg>
      <pc:sldChg chg="new del">
        <pc:chgData name="Matthew Watkins" userId="c6e5c2499e3619d7" providerId="LiveId" clId="{0D6533FC-008A-4234-BC30-1ECF5874FA73}" dt="2022-09-05T20:11:41.988" v="3797" actId="47"/>
        <pc:sldMkLst>
          <pc:docMk/>
          <pc:sldMk cId="1283202407" sldId="269"/>
        </pc:sldMkLst>
      </pc:sldChg>
      <pc:sldChg chg="addSp delSp modSp new mod ord">
        <pc:chgData name="Matthew Watkins" userId="c6e5c2499e3619d7" providerId="LiveId" clId="{0D6533FC-008A-4234-BC30-1ECF5874FA73}" dt="2022-09-13T14:09:48.121" v="13526" actId="1076"/>
        <pc:sldMkLst>
          <pc:docMk/>
          <pc:sldMk cId="3563642106" sldId="270"/>
        </pc:sldMkLst>
        <pc:spChg chg="mod">
          <ac:chgData name="Matthew Watkins" userId="c6e5c2499e3619d7" providerId="LiveId" clId="{0D6533FC-008A-4234-BC30-1ECF5874FA73}" dt="2022-09-09T13:58:33.829" v="9981" actId="14100"/>
          <ac:spMkLst>
            <pc:docMk/>
            <pc:sldMk cId="3563642106" sldId="270"/>
            <ac:spMk id="2" creationId="{D0681230-2F89-9B1F-777A-82C7B2FC4FFB}"/>
          </ac:spMkLst>
        </pc:spChg>
        <pc:spChg chg="mod">
          <ac:chgData name="Matthew Watkins" userId="c6e5c2499e3619d7" providerId="LiveId" clId="{0D6533FC-008A-4234-BC30-1ECF5874FA73}" dt="2022-09-13T14:09:32.103" v="13520" actId="1076"/>
          <ac:spMkLst>
            <pc:docMk/>
            <pc:sldMk cId="3563642106" sldId="270"/>
            <ac:spMk id="3" creationId="{2E8FD0E7-8AE6-E014-4D76-DA4962C396B7}"/>
          </ac:spMkLst>
        </pc:spChg>
        <pc:picChg chg="add del mod">
          <ac:chgData name="Matthew Watkins" userId="c6e5c2499e3619d7" providerId="LiveId" clId="{0D6533FC-008A-4234-BC30-1ECF5874FA73}" dt="2022-09-13T14:09:38.793" v="13523" actId="478"/>
          <ac:picMkLst>
            <pc:docMk/>
            <pc:sldMk cId="3563642106" sldId="270"/>
            <ac:picMk id="1026" creationId="{D6938D4A-0A38-94D2-8FFA-49DB11965153}"/>
          </ac:picMkLst>
        </pc:picChg>
        <pc:picChg chg="add mod">
          <ac:chgData name="Matthew Watkins" userId="c6e5c2499e3619d7" providerId="LiveId" clId="{0D6533FC-008A-4234-BC30-1ECF5874FA73}" dt="2022-09-13T14:09:48.121" v="13526" actId="1076"/>
          <ac:picMkLst>
            <pc:docMk/>
            <pc:sldMk cId="3563642106" sldId="270"/>
            <ac:picMk id="1028" creationId="{1843405F-5833-32D6-84A2-0A3872E87570}"/>
          </ac:picMkLst>
        </pc:picChg>
      </pc:sldChg>
      <pc:sldChg chg="addSp modSp new mod ord">
        <pc:chgData name="Matthew Watkins" userId="c6e5c2499e3619d7" providerId="LiveId" clId="{0D6533FC-008A-4234-BC30-1ECF5874FA73}" dt="2022-09-13T14:11:00.045" v="13542" actId="1076"/>
        <pc:sldMkLst>
          <pc:docMk/>
          <pc:sldMk cId="3786592245" sldId="271"/>
        </pc:sldMkLst>
        <pc:spChg chg="mod">
          <ac:chgData name="Matthew Watkins" userId="c6e5c2499e3619d7" providerId="LiveId" clId="{0D6533FC-008A-4234-BC30-1ECF5874FA73}" dt="2022-09-13T14:10:18.999" v="13532" actId="20577"/>
          <ac:spMkLst>
            <pc:docMk/>
            <pc:sldMk cId="3786592245" sldId="271"/>
            <ac:spMk id="2" creationId="{ADA6EEE7-B058-33E0-3E58-2B550B48E958}"/>
          </ac:spMkLst>
        </pc:spChg>
        <pc:spChg chg="mod">
          <ac:chgData name="Matthew Watkins" userId="c6e5c2499e3619d7" providerId="LiveId" clId="{0D6533FC-008A-4234-BC30-1ECF5874FA73}" dt="2022-09-13T14:10:58.268" v="13541" actId="1076"/>
          <ac:spMkLst>
            <pc:docMk/>
            <pc:sldMk cId="3786592245" sldId="271"/>
            <ac:spMk id="3" creationId="{807D7887-DF87-41CB-745F-CC0A6C744F6F}"/>
          </ac:spMkLst>
        </pc:spChg>
        <pc:picChg chg="add mod">
          <ac:chgData name="Matthew Watkins" userId="c6e5c2499e3619d7" providerId="LiveId" clId="{0D6533FC-008A-4234-BC30-1ECF5874FA73}" dt="2022-09-13T14:11:00.045" v="13542" actId="1076"/>
          <ac:picMkLst>
            <pc:docMk/>
            <pc:sldMk cId="3786592245" sldId="271"/>
            <ac:picMk id="2050" creationId="{AB7F67E8-9C15-B591-0457-8098666938CE}"/>
          </ac:picMkLst>
        </pc:picChg>
      </pc:sldChg>
      <pc:sldChg chg="modSp new del mod ord">
        <pc:chgData name="Matthew Watkins" userId="c6e5c2499e3619d7" providerId="LiveId" clId="{0D6533FC-008A-4234-BC30-1ECF5874FA73}" dt="2022-09-09T14:03:59.948" v="10643" actId="47"/>
        <pc:sldMkLst>
          <pc:docMk/>
          <pc:sldMk cId="2696822087" sldId="272"/>
        </pc:sldMkLst>
        <pc:spChg chg="mod">
          <ac:chgData name="Matthew Watkins" userId="c6e5c2499e3619d7" providerId="LiveId" clId="{0D6533FC-008A-4234-BC30-1ECF5874FA73}" dt="2022-09-05T20:58:00.845" v="8531" actId="20577"/>
          <ac:spMkLst>
            <pc:docMk/>
            <pc:sldMk cId="2696822087" sldId="272"/>
            <ac:spMk id="2" creationId="{7D99F648-0223-522F-9CBF-A784393E779C}"/>
          </ac:spMkLst>
        </pc:spChg>
        <pc:spChg chg="mod">
          <ac:chgData name="Matthew Watkins" userId="c6e5c2499e3619d7" providerId="LiveId" clId="{0D6533FC-008A-4234-BC30-1ECF5874FA73}" dt="2022-09-05T20:58:42.283" v="8742" actId="20577"/>
          <ac:spMkLst>
            <pc:docMk/>
            <pc:sldMk cId="2696822087" sldId="272"/>
            <ac:spMk id="3" creationId="{14A28905-667C-294B-E1B5-FBBEF56970B4}"/>
          </ac:spMkLst>
        </pc:spChg>
      </pc:sldChg>
      <pc:sldChg chg="modSp new mod ord modNotesTx">
        <pc:chgData name="Matthew Watkins" userId="c6e5c2499e3619d7" providerId="LiveId" clId="{0D6533FC-008A-4234-BC30-1ECF5874FA73}" dt="2022-09-09T17:36:22.026" v="13515" actId="20577"/>
        <pc:sldMkLst>
          <pc:docMk/>
          <pc:sldMk cId="186458326" sldId="273"/>
        </pc:sldMkLst>
        <pc:spChg chg="mod">
          <ac:chgData name="Matthew Watkins" userId="c6e5c2499e3619d7" providerId="LiveId" clId="{0D6533FC-008A-4234-BC30-1ECF5874FA73}" dt="2022-09-09T17:23:28.061" v="11263" actId="20577"/>
          <ac:spMkLst>
            <pc:docMk/>
            <pc:sldMk cId="186458326" sldId="273"/>
            <ac:spMk id="2" creationId="{5FA9F25A-05F1-2091-D6A3-9D9E3463116E}"/>
          </ac:spMkLst>
        </pc:spChg>
        <pc:spChg chg="mod">
          <ac:chgData name="Matthew Watkins" userId="c6e5c2499e3619d7" providerId="LiveId" clId="{0D6533FC-008A-4234-BC30-1ECF5874FA73}" dt="2022-09-09T17:36:22.026" v="13515" actId="20577"/>
          <ac:spMkLst>
            <pc:docMk/>
            <pc:sldMk cId="186458326" sldId="273"/>
            <ac:spMk id="3" creationId="{31F457C1-BA0F-7382-8DCE-E5898B0FB0F6}"/>
          </ac:spMkLst>
        </pc:spChg>
      </pc:sldChg>
      <pc:sldChg chg="modSp new del mod">
        <pc:chgData name="Matthew Watkins" userId="c6e5c2499e3619d7" providerId="LiveId" clId="{0D6533FC-008A-4234-BC30-1ECF5874FA73}" dt="2022-09-09T14:03:57.515" v="10642" actId="47"/>
        <pc:sldMkLst>
          <pc:docMk/>
          <pc:sldMk cId="2260725785" sldId="274"/>
        </pc:sldMkLst>
        <pc:spChg chg="mod">
          <ac:chgData name="Matthew Watkins" userId="c6e5c2499e3619d7" providerId="LiveId" clId="{0D6533FC-008A-4234-BC30-1ECF5874FA73}" dt="2022-09-05T20:59:26.530" v="8807" actId="20577"/>
          <ac:spMkLst>
            <pc:docMk/>
            <pc:sldMk cId="2260725785" sldId="274"/>
            <ac:spMk id="2" creationId="{3A2361F6-464F-DCF2-3856-54CBF97ADD7B}"/>
          </ac:spMkLst>
        </pc:spChg>
      </pc:sldChg>
      <pc:sldChg chg="modSp add mod">
        <pc:chgData name="Matthew Watkins" userId="c6e5c2499e3619d7" providerId="LiveId" clId="{0D6533FC-008A-4234-BC30-1ECF5874FA73}" dt="2022-09-09T13:54:29.513" v="9637" actId="14100"/>
        <pc:sldMkLst>
          <pc:docMk/>
          <pc:sldMk cId="1712708893" sldId="275"/>
        </pc:sldMkLst>
        <pc:spChg chg="mod">
          <ac:chgData name="Matthew Watkins" userId="c6e5c2499e3619d7" providerId="LiveId" clId="{0D6533FC-008A-4234-BC30-1ECF5874FA73}" dt="2022-09-09T13:54:29.513" v="9637" actId="14100"/>
          <ac:spMkLst>
            <pc:docMk/>
            <pc:sldMk cId="1712708893" sldId="275"/>
            <ac:spMk id="2" creationId="{DC94819B-FD97-6AA6-EBC9-1C7E5AE8FF5F}"/>
          </ac:spMkLst>
        </pc:spChg>
        <pc:spChg chg="mod">
          <ac:chgData name="Matthew Watkins" userId="c6e5c2499e3619d7" providerId="LiveId" clId="{0D6533FC-008A-4234-BC30-1ECF5874FA73}" dt="2022-09-09T13:54:12.622" v="9594" actId="6549"/>
          <ac:spMkLst>
            <pc:docMk/>
            <pc:sldMk cId="1712708893" sldId="275"/>
            <ac:spMk id="3" creationId="{CD854E08-FBE3-31B7-4F6A-043A56A34931}"/>
          </ac:spMkLst>
        </pc:spChg>
      </pc:sldChg>
      <pc:sldChg chg="modSp add mod ord">
        <pc:chgData name="Matthew Watkins" userId="c6e5c2499e3619d7" providerId="LiveId" clId="{0D6533FC-008A-4234-BC30-1ECF5874FA73}" dt="2022-09-13T14:20:38.863" v="14135" actId="20577"/>
        <pc:sldMkLst>
          <pc:docMk/>
          <pc:sldMk cId="2787303199" sldId="276"/>
        </pc:sldMkLst>
        <pc:spChg chg="mod">
          <ac:chgData name="Matthew Watkins" userId="c6e5c2499e3619d7" providerId="LiveId" clId="{0D6533FC-008A-4234-BC30-1ECF5874FA73}" dt="2022-09-13T14:20:38.863" v="14135" actId="20577"/>
          <ac:spMkLst>
            <pc:docMk/>
            <pc:sldMk cId="2787303199" sldId="276"/>
            <ac:spMk id="2" creationId="{5FA9F25A-05F1-2091-D6A3-9D9E3463116E}"/>
          </ac:spMkLst>
        </pc:spChg>
        <pc:spChg chg="mod">
          <ac:chgData name="Matthew Watkins" userId="c6e5c2499e3619d7" providerId="LiveId" clId="{0D6533FC-008A-4234-BC30-1ECF5874FA73}" dt="2022-09-13T14:11:07.098" v="13543" actId="113"/>
          <ac:spMkLst>
            <pc:docMk/>
            <pc:sldMk cId="2787303199" sldId="276"/>
            <ac:spMk id="3" creationId="{31F457C1-BA0F-7382-8DCE-E5898B0FB0F6}"/>
          </ac:spMkLst>
        </pc:spChg>
      </pc:sldChg>
      <pc:sldChg chg="modSp new mod">
        <pc:chgData name="Matthew Watkins" userId="c6e5c2499e3619d7" providerId="LiveId" clId="{0D6533FC-008A-4234-BC30-1ECF5874FA73}" dt="2022-09-09T17:33:47.657" v="13141" actId="21"/>
        <pc:sldMkLst>
          <pc:docMk/>
          <pc:sldMk cId="397005363" sldId="277"/>
        </pc:sldMkLst>
        <pc:spChg chg="mod">
          <ac:chgData name="Matthew Watkins" userId="c6e5c2499e3619d7" providerId="LiveId" clId="{0D6533FC-008A-4234-BC30-1ECF5874FA73}" dt="2022-09-09T17:28:13.417" v="11946" actId="20577"/>
          <ac:spMkLst>
            <pc:docMk/>
            <pc:sldMk cId="397005363" sldId="277"/>
            <ac:spMk id="2" creationId="{451A90C6-7356-0B2D-9F65-C86EDED02DD7}"/>
          </ac:spMkLst>
        </pc:spChg>
        <pc:spChg chg="mod">
          <ac:chgData name="Matthew Watkins" userId="c6e5c2499e3619d7" providerId="LiveId" clId="{0D6533FC-008A-4234-BC30-1ECF5874FA73}" dt="2022-09-09T17:33:47.657" v="13141" actId="21"/>
          <ac:spMkLst>
            <pc:docMk/>
            <pc:sldMk cId="397005363" sldId="277"/>
            <ac:spMk id="3" creationId="{FF3D29E9-5A7C-FCD0-1BE3-3BEEB128631A}"/>
          </ac:spMkLst>
        </pc:spChg>
      </pc:sldChg>
      <pc:sldChg chg="modSp new mod ord modNotesTx">
        <pc:chgData name="Matthew Watkins" userId="c6e5c2499e3619d7" providerId="LiveId" clId="{0D6533FC-008A-4234-BC30-1ECF5874FA73}" dt="2022-09-14T11:58:27.019" v="15139" actId="20577"/>
        <pc:sldMkLst>
          <pc:docMk/>
          <pc:sldMk cId="917659297" sldId="278"/>
        </pc:sldMkLst>
        <pc:spChg chg="mod">
          <ac:chgData name="Matthew Watkins" userId="c6e5c2499e3619d7" providerId="LiveId" clId="{0D6533FC-008A-4234-BC30-1ECF5874FA73}" dt="2022-09-09T17:31:16.930" v="12767" actId="20577"/>
          <ac:spMkLst>
            <pc:docMk/>
            <pc:sldMk cId="917659297" sldId="278"/>
            <ac:spMk id="2" creationId="{DC042F72-93D9-F4C9-FF85-C8746A1A035F}"/>
          </ac:spMkLst>
        </pc:spChg>
        <pc:spChg chg="mod">
          <ac:chgData name="Matthew Watkins" userId="c6e5c2499e3619d7" providerId="LiveId" clId="{0D6533FC-008A-4234-BC30-1ECF5874FA73}" dt="2022-09-14T11:57:32.054" v="15123" actId="20577"/>
          <ac:spMkLst>
            <pc:docMk/>
            <pc:sldMk cId="917659297" sldId="278"/>
            <ac:spMk id="3" creationId="{AB5332E3-BB3D-FB92-530D-A810F8ADBAEF}"/>
          </ac:spMkLst>
        </pc:spChg>
      </pc:sldChg>
      <pc:sldChg chg="addSp modSp new mod">
        <pc:chgData name="Matthew Watkins" userId="c6e5c2499e3619d7" providerId="LiveId" clId="{0D6533FC-008A-4234-BC30-1ECF5874FA73}" dt="2022-09-13T14:18:15.049" v="14124" actId="20577"/>
        <pc:sldMkLst>
          <pc:docMk/>
          <pc:sldMk cId="4244468983" sldId="279"/>
        </pc:sldMkLst>
        <pc:spChg chg="mod">
          <ac:chgData name="Matthew Watkins" userId="c6e5c2499e3619d7" providerId="LiveId" clId="{0D6533FC-008A-4234-BC30-1ECF5874FA73}" dt="2022-09-09T17:33:54.842" v="13161" actId="20577"/>
          <ac:spMkLst>
            <pc:docMk/>
            <pc:sldMk cId="4244468983" sldId="279"/>
            <ac:spMk id="2" creationId="{56FCC35E-FA0D-7857-660D-2165A6FDD2B7}"/>
          </ac:spMkLst>
        </pc:spChg>
        <pc:spChg chg="mod">
          <ac:chgData name="Matthew Watkins" userId="c6e5c2499e3619d7" providerId="LiveId" clId="{0D6533FC-008A-4234-BC30-1ECF5874FA73}" dt="2022-09-13T14:18:15.049" v="14124" actId="20577"/>
          <ac:spMkLst>
            <pc:docMk/>
            <pc:sldMk cId="4244468983" sldId="279"/>
            <ac:spMk id="3" creationId="{A4D04FA7-5B6E-5A8C-50B3-8B1DD70E8A60}"/>
          </ac:spMkLst>
        </pc:spChg>
        <pc:picChg chg="add mod">
          <ac:chgData name="Matthew Watkins" userId="c6e5c2499e3619d7" providerId="LiveId" clId="{0D6533FC-008A-4234-BC30-1ECF5874FA73}" dt="2022-09-13T14:12:18.081" v="13548" actId="1076"/>
          <ac:picMkLst>
            <pc:docMk/>
            <pc:sldMk cId="4244468983" sldId="279"/>
            <ac:picMk id="3074" creationId="{AA6E997C-FE17-FEC8-DADF-17BDAB05E2F9}"/>
          </ac:picMkLst>
        </pc:picChg>
      </pc:sldChg>
      <pc:sldChg chg="modSp new mod ord">
        <pc:chgData name="Matthew Watkins" userId="c6e5c2499e3619d7" providerId="LiveId" clId="{0D6533FC-008A-4234-BC30-1ECF5874FA73}" dt="2022-09-13T14:21:16.445" v="14203" actId="20577"/>
        <pc:sldMkLst>
          <pc:docMk/>
          <pc:sldMk cId="4022131796" sldId="280"/>
        </pc:sldMkLst>
        <pc:spChg chg="mod">
          <ac:chgData name="Matthew Watkins" userId="c6e5c2499e3619d7" providerId="LiveId" clId="{0D6533FC-008A-4234-BC30-1ECF5874FA73}" dt="2022-09-13T14:21:16.445" v="14203" actId="20577"/>
          <ac:spMkLst>
            <pc:docMk/>
            <pc:sldMk cId="4022131796" sldId="280"/>
            <ac:spMk id="2" creationId="{D873AF63-4705-8101-B00D-DFE7A03BC3EB}"/>
          </ac:spMkLst>
        </pc:spChg>
      </pc:sldChg>
      <pc:sldChg chg="modSp new mod">
        <pc:chgData name="Matthew Watkins" userId="c6e5c2499e3619d7" providerId="LiveId" clId="{0D6533FC-008A-4234-BC30-1ECF5874FA73}" dt="2022-09-14T12:02:20.307" v="15410" actId="20577"/>
        <pc:sldMkLst>
          <pc:docMk/>
          <pc:sldMk cId="2352907786" sldId="281"/>
        </pc:sldMkLst>
        <pc:spChg chg="mod">
          <ac:chgData name="Matthew Watkins" userId="c6e5c2499e3619d7" providerId="LiveId" clId="{0D6533FC-008A-4234-BC30-1ECF5874FA73}" dt="2022-09-14T11:52:18.116" v="14354" actId="20577"/>
          <ac:spMkLst>
            <pc:docMk/>
            <pc:sldMk cId="2352907786" sldId="281"/>
            <ac:spMk id="2" creationId="{378154AE-957B-F018-E814-1DCFD8E7B2D8}"/>
          </ac:spMkLst>
        </pc:spChg>
        <pc:spChg chg="mod">
          <ac:chgData name="Matthew Watkins" userId="c6e5c2499e3619d7" providerId="LiveId" clId="{0D6533FC-008A-4234-BC30-1ECF5874FA73}" dt="2022-09-14T12:02:20.307" v="15410" actId="20577"/>
          <ac:spMkLst>
            <pc:docMk/>
            <pc:sldMk cId="2352907786" sldId="281"/>
            <ac:spMk id="3" creationId="{A408DFF0-8A2D-C80B-BE95-4E97AD620674}"/>
          </ac:spMkLst>
        </pc:spChg>
      </pc:sldChg>
      <pc:sldChg chg="modSp new mod">
        <pc:chgData name="Matthew Watkins" userId="c6e5c2499e3619d7" providerId="LiveId" clId="{0D6533FC-008A-4234-BC30-1ECF5874FA73}" dt="2022-09-14T12:02:04.903" v="15384" actId="20577"/>
        <pc:sldMkLst>
          <pc:docMk/>
          <pc:sldMk cId="2688994517" sldId="282"/>
        </pc:sldMkLst>
        <pc:spChg chg="mod">
          <ac:chgData name="Matthew Watkins" userId="c6e5c2499e3619d7" providerId="LiveId" clId="{0D6533FC-008A-4234-BC30-1ECF5874FA73}" dt="2022-09-14T11:54:59.646" v="14641" actId="20577"/>
          <ac:spMkLst>
            <pc:docMk/>
            <pc:sldMk cId="2688994517" sldId="282"/>
            <ac:spMk id="2" creationId="{DF55DD24-C4A7-37DD-D467-674E711ED2F9}"/>
          </ac:spMkLst>
        </pc:spChg>
        <pc:spChg chg="mod">
          <ac:chgData name="Matthew Watkins" userId="c6e5c2499e3619d7" providerId="LiveId" clId="{0D6533FC-008A-4234-BC30-1ECF5874FA73}" dt="2022-09-14T12:02:04.903" v="15384" actId="20577"/>
          <ac:spMkLst>
            <pc:docMk/>
            <pc:sldMk cId="2688994517" sldId="282"/>
            <ac:spMk id="3" creationId="{96D17A55-92BD-A33E-F907-74770F08443D}"/>
          </ac:spMkLst>
        </pc:spChg>
      </pc:sldChg>
      <pc:sldChg chg="modSp new mod ord">
        <pc:chgData name="Matthew Watkins" userId="c6e5c2499e3619d7" providerId="LiveId" clId="{0D6533FC-008A-4234-BC30-1ECF5874FA73}" dt="2022-09-14T11:58:52.719" v="15167" actId="20577"/>
        <pc:sldMkLst>
          <pc:docMk/>
          <pc:sldMk cId="3347853670" sldId="283"/>
        </pc:sldMkLst>
        <pc:spChg chg="mod">
          <ac:chgData name="Matthew Watkins" userId="c6e5c2499e3619d7" providerId="LiveId" clId="{0D6533FC-008A-4234-BC30-1ECF5874FA73}" dt="2022-09-14T11:58:52.719" v="15167" actId="20577"/>
          <ac:spMkLst>
            <pc:docMk/>
            <pc:sldMk cId="3347853670" sldId="283"/>
            <ac:spMk id="2" creationId="{CF1BC62F-2591-F213-44F9-725087F774C8}"/>
          </ac:spMkLst>
        </pc:spChg>
      </pc:sldChg>
      <pc:sldChg chg="modSp new mod">
        <pc:chgData name="Matthew Watkins" userId="c6e5c2499e3619d7" providerId="LiveId" clId="{0D6533FC-008A-4234-BC30-1ECF5874FA73}" dt="2022-09-14T11:59:09.094" v="15200" actId="20577"/>
        <pc:sldMkLst>
          <pc:docMk/>
          <pc:sldMk cId="4036452677" sldId="284"/>
        </pc:sldMkLst>
        <pc:spChg chg="mod">
          <ac:chgData name="Matthew Watkins" userId="c6e5c2499e3619d7" providerId="LiveId" clId="{0D6533FC-008A-4234-BC30-1ECF5874FA73}" dt="2022-09-14T11:59:09.094" v="15200" actId="20577"/>
          <ac:spMkLst>
            <pc:docMk/>
            <pc:sldMk cId="4036452677" sldId="284"/>
            <ac:spMk id="2" creationId="{6AD89499-FB08-1F78-1768-709EF10AB2B1}"/>
          </ac:spMkLst>
        </pc:spChg>
      </pc:sldChg>
      <pc:sldChg chg="modSp new mod">
        <pc:chgData name="Matthew Watkins" userId="c6e5c2499e3619d7" providerId="LiveId" clId="{0D6533FC-008A-4234-BC30-1ECF5874FA73}" dt="2022-09-14T12:00:02.203" v="15221" actId="20577"/>
        <pc:sldMkLst>
          <pc:docMk/>
          <pc:sldMk cId="3830983833" sldId="285"/>
        </pc:sldMkLst>
        <pc:spChg chg="mod">
          <ac:chgData name="Matthew Watkins" userId="c6e5c2499e3619d7" providerId="LiveId" clId="{0D6533FC-008A-4234-BC30-1ECF5874FA73}" dt="2022-09-14T12:00:02.203" v="15221" actId="20577"/>
          <ac:spMkLst>
            <pc:docMk/>
            <pc:sldMk cId="3830983833" sldId="285"/>
            <ac:spMk id="2" creationId="{9EF793E7-EE27-0353-6115-B93E57446959}"/>
          </ac:spMkLst>
        </pc:spChg>
      </pc:sldChg>
      <pc:sldChg chg="modSp new mod modNotesTx">
        <pc:chgData name="Matthew Watkins" userId="c6e5c2499e3619d7" providerId="LiveId" clId="{0D6533FC-008A-4234-BC30-1ECF5874FA73}" dt="2022-09-14T12:14:50.751" v="17686" actId="20577"/>
        <pc:sldMkLst>
          <pc:docMk/>
          <pc:sldMk cId="3094226808" sldId="286"/>
        </pc:sldMkLst>
        <pc:spChg chg="mod">
          <ac:chgData name="Matthew Watkins" userId="c6e5c2499e3619d7" providerId="LiveId" clId="{0D6533FC-008A-4234-BC30-1ECF5874FA73}" dt="2022-09-14T12:00:23.621" v="15245" actId="20577"/>
          <ac:spMkLst>
            <pc:docMk/>
            <pc:sldMk cId="3094226808" sldId="286"/>
            <ac:spMk id="2" creationId="{BB0D6A46-A47F-10F5-73C3-C932E913BE2A}"/>
          </ac:spMkLst>
        </pc:spChg>
        <pc:spChg chg="mod">
          <ac:chgData name="Matthew Watkins" userId="c6e5c2499e3619d7" providerId="LiveId" clId="{0D6533FC-008A-4234-BC30-1ECF5874FA73}" dt="2022-09-14T12:11:08.482" v="16973" actId="14100"/>
          <ac:spMkLst>
            <pc:docMk/>
            <pc:sldMk cId="3094226808" sldId="286"/>
            <ac:spMk id="3" creationId="{59D7B608-282F-7DA6-C56F-E9EA92054858}"/>
          </ac:spMkLst>
        </pc:spChg>
      </pc:sldChg>
      <pc:sldChg chg="modSp new mod">
        <pc:chgData name="Matthew Watkins" userId="c6e5c2499e3619d7" providerId="LiveId" clId="{0D6533FC-008A-4234-BC30-1ECF5874FA73}" dt="2022-09-14T12:06:49.325" v="16210" actId="20577"/>
        <pc:sldMkLst>
          <pc:docMk/>
          <pc:sldMk cId="3408491047" sldId="287"/>
        </pc:sldMkLst>
        <pc:spChg chg="mod">
          <ac:chgData name="Matthew Watkins" userId="c6e5c2499e3619d7" providerId="LiveId" clId="{0D6533FC-008A-4234-BC30-1ECF5874FA73}" dt="2022-09-14T12:02:48.481" v="15470" actId="20577"/>
          <ac:spMkLst>
            <pc:docMk/>
            <pc:sldMk cId="3408491047" sldId="287"/>
            <ac:spMk id="2" creationId="{51D0919D-E0FC-DED1-0A94-1CB34EDC273D}"/>
          </ac:spMkLst>
        </pc:spChg>
        <pc:spChg chg="mod">
          <ac:chgData name="Matthew Watkins" userId="c6e5c2499e3619d7" providerId="LiveId" clId="{0D6533FC-008A-4234-BC30-1ECF5874FA73}" dt="2022-09-14T12:06:49.325" v="16210" actId="20577"/>
          <ac:spMkLst>
            <pc:docMk/>
            <pc:sldMk cId="3408491047" sldId="287"/>
            <ac:spMk id="3" creationId="{3D7E28B2-A50B-028B-4406-418AF53FAC82}"/>
          </ac:spMkLst>
        </pc:spChg>
      </pc:sldChg>
      <pc:sldChg chg="modSp new mod">
        <pc:chgData name="Matthew Watkins" userId="c6e5c2499e3619d7" providerId="LiveId" clId="{0D6533FC-008A-4234-BC30-1ECF5874FA73}" dt="2022-09-14T12:19:28.437" v="18616" actId="14100"/>
        <pc:sldMkLst>
          <pc:docMk/>
          <pc:sldMk cId="2280790534" sldId="288"/>
        </pc:sldMkLst>
        <pc:spChg chg="mod">
          <ac:chgData name="Matthew Watkins" userId="c6e5c2499e3619d7" providerId="LiveId" clId="{0D6533FC-008A-4234-BC30-1ECF5874FA73}" dt="2022-09-14T12:07:02.882" v="16219" actId="20577"/>
          <ac:spMkLst>
            <pc:docMk/>
            <pc:sldMk cId="2280790534" sldId="288"/>
            <ac:spMk id="2" creationId="{0A979C46-34E8-0AA3-994E-E0B12ABA9B8F}"/>
          </ac:spMkLst>
        </pc:spChg>
        <pc:spChg chg="mod">
          <ac:chgData name="Matthew Watkins" userId="c6e5c2499e3619d7" providerId="LiveId" clId="{0D6533FC-008A-4234-BC30-1ECF5874FA73}" dt="2022-09-14T12:19:28.437" v="18616" actId="14100"/>
          <ac:spMkLst>
            <pc:docMk/>
            <pc:sldMk cId="2280790534" sldId="288"/>
            <ac:spMk id="3" creationId="{D1C60DE7-EF95-1905-FC05-4E56FE3CD151}"/>
          </ac:spMkLst>
        </pc:spChg>
      </pc:sldChg>
      <pc:sldChg chg="addSp modSp new mod modNotesTx">
        <pc:chgData name="Matthew Watkins" userId="c6e5c2499e3619d7" providerId="LiveId" clId="{0D6533FC-008A-4234-BC30-1ECF5874FA73}" dt="2022-09-14T12:25:07.867" v="19344" actId="20577"/>
        <pc:sldMkLst>
          <pc:docMk/>
          <pc:sldMk cId="3392164607" sldId="289"/>
        </pc:sldMkLst>
        <pc:spChg chg="mod">
          <ac:chgData name="Matthew Watkins" userId="c6e5c2499e3619d7" providerId="LiveId" clId="{0D6533FC-008A-4234-BC30-1ECF5874FA73}" dt="2022-09-14T12:09:47.182" v="16766" actId="20577"/>
          <ac:spMkLst>
            <pc:docMk/>
            <pc:sldMk cId="3392164607" sldId="289"/>
            <ac:spMk id="2" creationId="{FAB44E32-07A3-6FBD-2815-BC610358956C}"/>
          </ac:spMkLst>
        </pc:spChg>
        <pc:spChg chg="mod">
          <ac:chgData name="Matthew Watkins" userId="c6e5c2499e3619d7" providerId="LiveId" clId="{0D6533FC-008A-4234-BC30-1ECF5874FA73}" dt="2022-09-14T12:20:19.047" v="18740" actId="14100"/>
          <ac:spMkLst>
            <pc:docMk/>
            <pc:sldMk cId="3392164607" sldId="289"/>
            <ac:spMk id="3" creationId="{66BA3192-F33D-141C-645C-8D60CC78B99A}"/>
          </ac:spMkLst>
        </pc:spChg>
        <pc:spChg chg="add mod">
          <ac:chgData name="Matthew Watkins" userId="c6e5c2499e3619d7" providerId="LiveId" clId="{0D6533FC-008A-4234-BC30-1ECF5874FA73}" dt="2022-09-14T12:25:07.867" v="19344" actId="20577"/>
          <ac:spMkLst>
            <pc:docMk/>
            <pc:sldMk cId="3392164607" sldId="289"/>
            <ac:spMk id="4" creationId="{71446D6A-03A1-7599-F657-5EBBF586E18C}"/>
          </ac:spMkLst>
        </pc:spChg>
      </pc:sldChg>
      <pc:sldChg chg="modSp new mod">
        <pc:chgData name="Matthew Watkins" userId="c6e5c2499e3619d7" providerId="LiveId" clId="{0D6533FC-008A-4234-BC30-1ECF5874FA73}" dt="2022-09-14T12:19:21.403" v="18614" actId="20577"/>
        <pc:sldMkLst>
          <pc:docMk/>
          <pc:sldMk cId="4014532925" sldId="290"/>
        </pc:sldMkLst>
        <pc:spChg chg="mod">
          <ac:chgData name="Matthew Watkins" userId="c6e5c2499e3619d7" providerId="LiveId" clId="{0D6533FC-008A-4234-BC30-1ECF5874FA73}" dt="2022-09-14T12:19:21.403" v="18614" actId="20577"/>
          <ac:spMkLst>
            <pc:docMk/>
            <pc:sldMk cId="4014532925" sldId="290"/>
            <ac:spMk id="2" creationId="{7098BE1C-2712-E1F8-E7C2-CCE2B6B63339}"/>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AB7E80B-EB18-49B7-939D-6590E9D47181}" type="datetimeFigureOut">
              <a:rPr lang="en-GB" smtClean="0"/>
              <a:t>13/09/2022</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5FCEBF4-7E8C-4DD5-B9D4-974B25944E03}" type="slidenum">
              <a:rPr lang="en-GB" smtClean="0"/>
              <a:t>‹#›</a:t>
            </a:fld>
            <a:endParaRPr lang="en-GB"/>
          </a:p>
        </p:txBody>
      </p:sp>
    </p:spTree>
    <p:extLst>
      <p:ext uri="{BB962C8B-B14F-4D97-AF65-F5344CB8AC3E}">
        <p14:creationId xmlns:p14="http://schemas.microsoft.com/office/powerpoint/2010/main" val="227880643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5"/>
        <p:cNvGrpSpPr/>
        <p:nvPr/>
      </p:nvGrpSpPr>
      <p:grpSpPr>
        <a:xfrm>
          <a:off x="0" y="0"/>
          <a:ext cx="0" cy="0"/>
          <a:chOff x="0" y="0"/>
          <a:chExt cx="0" cy="0"/>
        </a:xfrm>
      </p:grpSpPr>
      <p:sp>
        <p:nvSpPr>
          <p:cNvPr id="246" name="Google Shape;246;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47" name="Google Shape;247;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For further information on the division of the Welsh and English jurisdiction, see: Alan Trench, ‘A legal jurisdiction for Wales?’ (2015) </a:t>
            </a:r>
          </a:p>
          <a:p>
            <a:r>
              <a:rPr lang="en-US" dirty="0"/>
              <a:t>The Consultation on the Constitutional Future of Wales ends on the 31</a:t>
            </a:r>
            <a:r>
              <a:rPr lang="en-US" baseline="30000" dirty="0"/>
              <a:t>st</a:t>
            </a:r>
            <a:r>
              <a:rPr lang="en-US" dirty="0"/>
              <a:t> December 2022. An extension task could include asking students to write 100 words on their view of devolution so far, and what they want to happen in the future. The easy to read summary document can be found (&lt;https://gov.wales/sites/default/files/consultations/2022-08/have-your-say-the-constitutional-future-of-wales-easy-read-v2.pdf&gt;). </a:t>
            </a:r>
          </a:p>
          <a:p>
            <a:r>
              <a:rPr lang="en-US" dirty="0"/>
              <a:t>Alternatively, students could write to their local Member of the Senedd (MS), to give their views and opinions. Members of the Senedd can be found: (&lt;https://senedd.wales/find-a-member-of-the-senedd/&gt;) </a:t>
            </a:r>
            <a:endParaRPr lang="en-GB" dirty="0"/>
          </a:p>
        </p:txBody>
      </p:sp>
      <p:sp>
        <p:nvSpPr>
          <p:cNvPr id="4" name="Slide Number Placeholder 3"/>
          <p:cNvSpPr>
            <a:spLocks noGrp="1"/>
          </p:cNvSpPr>
          <p:nvPr>
            <p:ph type="sldNum" sz="quarter" idx="5"/>
          </p:nvPr>
        </p:nvSpPr>
        <p:spPr/>
        <p:txBody>
          <a:bodyPr/>
          <a:lstStyle/>
          <a:p>
            <a:fld id="{15FCEBF4-7E8C-4DD5-B9D4-974B25944E03}" type="slidenum">
              <a:rPr lang="en-GB" smtClean="0"/>
              <a:t>31</a:t>
            </a:fld>
            <a:endParaRPr lang="en-GB"/>
          </a:p>
        </p:txBody>
      </p:sp>
    </p:spTree>
    <p:extLst>
      <p:ext uri="{BB962C8B-B14F-4D97-AF65-F5344CB8AC3E}">
        <p14:creationId xmlns:p14="http://schemas.microsoft.com/office/powerpoint/2010/main" val="159578634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To a more detailed explanation of devolution, and the historical and political processes that led to devolution, see the Constitution Society: (&lt; https://consoc.org.uk/the-constitution-explained/devolution/&gt;) </a:t>
            </a:r>
            <a:endParaRPr lang="en-GB" dirty="0"/>
          </a:p>
        </p:txBody>
      </p:sp>
      <p:sp>
        <p:nvSpPr>
          <p:cNvPr id="4" name="Slide Number Placeholder 3"/>
          <p:cNvSpPr>
            <a:spLocks noGrp="1"/>
          </p:cNvSpPr>
          <p:nvPr>
            <p:ph type="sldNum" sz="quarter" idx="5"/>
          </p:nvPr>
        </p:nvSpPr>
        <p:spPr/>
        <p:txBody>
          <a:bodyPr/>
          <a:lstStyle/>
          <a:p>
            <a:fld id="{15FCEBF4-7E8C-4DD5-B9D4-974B25944E03}" type="slidenum">
              <a:rPr lang="en-GB" smtClean="0"/>
              <a:t>3</a:t>
            </a:fld>
            <a:endParaRPr lang="en-GB"/>
          </a:p>
        </p:txBody>
      </p:sp>
    </p:spTree>
    <p:extLst>
      <p:ext uri="{BB962C8B-B14F-4D97-AF65-F5344CB8AC3E}">
        <p14:creationId xmlns:p14="http://schemas.microsoft.com/office/powerpoint/2010/main" val="327734238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u="sng" dirty="0"/>
              <a:t>Extension:</a:t>
            </a:r>
            <a:r>
              <a:rPr lang="en-US" dirty="0"/>
              <a:t> Teachers could ask students whether there is any disadvantages. See: Brit Politics, ‘What are the arguments for and against devolution.’ (&lt;https://www.britpolitics.co.uk/a-level-politics-arguments-for-against-devolution/&gt;). Also see, D.S. Moon &amp; T. Evans, ‘How not to do devolution: Wales and the problems of legislative competence.’ (March 30 2017, LSE Blog)</a:t>
            </a:r>
            <a:r>
              <a:rPr lang="en-US" dirty="0">
                <a:sym typeface="Wingdings" panose="05000000000000000000" pitchFamily="2" charset="2"/>
              </a:rPr>
              <a:t>(&lt;https://blogs.lse.ac.uk/politicsandpolicy/wales-and-the-problem-of-legislative-competence/&gt;) </a:t>
            </a:r>
            <a:endParaRPr lang="en-GB" dirty="0"/>
          </a:p>
        </p:txBody>
      </p:sp>
      <p:sp>
        <p:nvSpPr>
          <p:cNvPr id="4" name="Slide Number Placeholder 3"/>
          <p:cNvSpPr>
            <a:spLocks noGrp="1"/>
          </p:cNvSpPr>
          <p:nvPr>
            <p:ph type="sldNum" sz="quarter" idx="5"/>
          </p:nvPr>
        </p:nvSpPr>
        <p:spPr/>
        <p:txBody>
          <a:bodyPr/>
          <a:lstStyle/>
          <a:p>
            <a:fld id="{15FCEBF4-7E8C-4DD5-B9D4-974B25944E03}" type="slidenum">
              <a:rPr lang="en-GB" smtClean="0"/>
              <a:t>6</a:t>
            </a:fld>
            <a:endParaRPr lang="en-GB"/>
          </a:p>
        </p:txBody>
      </p:sp>
    </p:spTree>
    <p:extLst>
      <p:ext uri="{BB962C8B-B14F-4D97-AF65-F5344CB8AC3E}">
        <p14:creationId xmlns:p14="http://schemas.microsoft.com/office/powerpoint/2010/main" val="176665347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See, Civil Service, ‘Introduction to Devolution.’ (8 May 2019): (&lt;https://assets.publishing.service.gov.uk/government/uploads/system/uploads/attachment_data/file/770300/IntroductionToDevolution.pdf&gt;), 1-2</a:t>
            </a:r>
            <a:endParaRPr lang="en-GB" dirty="0"/>
          </a:p>
        </p:txBody>
      </p:sp>
      <p:sp>
        <p:nvSpPr>
          <p:cNvPr id="4" name="Slide Number Placeholder 3"/>
          <p:cNvSpPr>
            <a:spLocks noGrp="1"/>
          </p:cNvSpPr>
          <p:nvPr>
            <p:ph type="sldNum" sz="quarter" idx="5"/>
          </p:nvPr>
        </p:nvSpPr>
        <p:spPr/>
        <p:txBody>
          <a:bodyPr/>
          <a:lstStyle/>
          <a:p>
            <a:fld id="{15FCEBF4-7E8C-4DD5-B9D4-974B25944E03}" type="slidenum">
              <a:rPr lang="en-GB" smtClean="0"/>
              <a:t>7</a:t>
            </a:fld>
            <a:endParaRPr lang="en-GB"/>
          </a:p>
        </p:txBody>
      </p:sp>
    </p:spTree>
    <p:extLst>
      <p:ext uri="{BB962C8B-B14F-4D97-AF65-F5344CB8AC3E}">
        <p14:creationId xmlns:p14="http://schemas.microsoft.com/office/powerpoint/2010/main" val="115166900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See, (&lt;https://www.open.edu/openlearncreate/mod/oucontent/view.php?id=56099&amp;section=5&gt;)</a:t>
            </a:r>
            <a:endParaRPr lang="en-GB" dirty="0"/>
          </a:p>
        </p:txBody>
      </p:sp>
      <p:sp>
        <p:nvSpPr>
          <p:cNvPr id="4" name="Slide Number Placeholder 3"/>
          <p:cNvSpPr>
            <a:spLocks noGrp="1"/>
          </p:cNvSpPr>
          <p:nvPr>
            <p:ph type="sldNum" sz="quarter" idx="5"/>
          </p:nvPr>
        </p:nvSpPr>
        <p:spPr/>
        <p:txBody>
          <a:bodyPr/>
          <a:lstStyle/>
          <a:p>
            <a:fld id="{15FCEBF4-7E8C-4DD5-B9D4-974B25944E03}" type="slidenum">
              <a:rPr lang="en-GB" smtClean="0"/>
              <a:t>12</a:t>
            </a:fld>
            <a:endParaRPr lang="en-GB"/>
          </a:p>
        </p:txBody>
      </p:sp>
    </p:spTree>
    <p:extLst>
      <p:ext uri="{BB962C8B-B14F-4D97-AF65-F5344CB8AC3E}">
        <p14:creationId xmlns:p14="http://schemas.microsoft.com/office/powerpoint/2010/main" val="364195288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See, (&lt;https://www.open.edu/openlearncreate/mod/oucontent/view.php?id=56099&amp;section=7&gt;) </a:t>
            </a:r>
          </a:p>
          <a:p>
            <a:r>
              <a:rPr lang="en-US" dirty="0"/>
              <a:t>Also, </a:t>
            </a:r>
            <a:endParaRPr lang="en-GB" dirty="0"/>
          </a:p>
        </p:txBody>
      </p:sp>
      <p:sp>
        <p:nvSpPr>
          <p:cNvPr id="4" name="Slide Number Placeholder 3"/>
          <p:cNvSpPr>
            <a:spLocks noGrp="1"/>
          </p:cNvSpPr>
          <p:nvPr>
            <p:ph type="sldNum" sz="quarter" idx="5"/>
          </p:nvPr>
        </p:nvSpPr>
        <p:spPr/>
        <p:txBody>
          <a:bodyPr/>
          <a:lstStyle/>
          <a:p>
            <a:fld id="{15FCEBF4-7E8C-4DD5-B9D4-974B25944E03}" type="slidenum">
              <a:rPr lang="en-GB" smtClean="0"/>
              <a:t>14</a:t>
            </a:fld>
            <a:endParaRPr lang="en-GB"/>
          </a:p>
        </p:txBody>
      </p:sp>
    </p:spTree>
    <p:extLst>
      <p:ext uri="{BB962C8B-B14F-4D97-AF65-F5344CB8AC3E}">
        <p14:creationId xmlns:p14="http://schemas.microsoft.com/office/powerpoint/2010/main" val="299660013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See: &lt;https://www.lawgazette.co.uk/features/jagged-edge-of-devolution/5113116.article&gt;</a:t>
            </a:r>
            <a:endParaRPr lang="en-GB" dirty="0"/>
          </a:p>
        </p:txBody>
      </p:sp>
      <p:sp>
        <p:nvSpPr>
          <p:cNvPr id="4" name="Slide Number Placeholder 3"/>
          <p:cNvSpPr>
            <a:spLocks noGrp="1"/>
          </p:cNvSpPr>
          <p:nvPr>
            <p:ph type="sldNum" sz="quarter" idx="5"/>
          </p:nvPr>
        </p:nvSpPr>
        <p:spPr/>
        <p:txBody>
          <a:bodyPr/>
          <a:lstStyle/>
          <a:p>
            <a:fld id="{15FCEBF4-7E8C-4DD5-B9D4-974B25944E03}" type="slidenum">
              <a:rPr lang="en-GB" smtClean="0"/>
              <a:t>20</a:t>
            </a:fld>
            <a:endParaRPr lang="en-GB"/>
          </a:p>
        </p:txBody>
      </p:sp>
    </p:spTree>
    <p:extLst>
      <p:ext uri="{BB962C8B-B14F-4D97-AF65-F5344CB8AC3E}">
        <p14:creationId xmlns:p14="http://schemas.microsoft.com/office/powerpoint/2010/main" val="94028041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15FCEBF4-7E8C-4DD5-B9D4-974B25944E03}" type="slidenum">
              <a:rPr lang="en-GB" smtClean="0"/>
              <a:t>27</a:t>
            </a:fld>
            <a:endParaRPr lang="en-GB"/>
          </a:p>
        </p:txBody>
      </p:sp>
    </p:spTree>
    <p:extLst>
      <p:ext uri="{BB962C8B-B14F-4D97-AF65-F5344CB8AC3E}">
        <p14:creationId xmlns:p14="http://schemas.microsoft.com/office/powerpoint/2010/main" val="153451712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An easy to read synopsis of Human Rights can be found: (&lt;https://www.equalityhumanrights.com/sites/default/files/hri_er.pdf&gt;)</a:t>
            </a:r>
          </a:p>
          <a:p>
            <a:r>
              <a:rPr lang="en-US" dirty="0"/>
              <a:t>For a more detailed explanation, see: (&lt;https://www.equalityhumanrights.com/en/human-rights/human-rights-act&gt;)</a:t>
            </a:r>
            <a:endParaRPr lang="en-GB" dirty="0"/>
          </a:p>
        </p:txBody>
      </p:sp>
      <p:sp>
        <p:nvSpPr>
          <p:cNvPr id="4" name="Slide Number Placeholder 3"/>
          <p:cNvSpPr>
            <a:spLocks noGrp="1"/>
          </p:cNvSpPr>
          <p:nvPr>
            <p:ph type="sldNum" sz="quarter" idx="5"/>
          </p:nvPr>
        </p:nvSpPr>
        <p:spPr/>
        <p:txBody>
          <a:bodyPr/>
          <a:lstStyle/>
          <a:p>
            <a:fld id="{15FCEBF4-7E8C-4DD5-B9D4-974B25944E03}" type="slidenum">
              <a:rPr lang="en-GB" smtClean="0"/>
              <a:t>29</a:t>
            </a:fld>
            <a:endParaRPr lang="en-GB"/>
          </a:p>
        </p:txBody>
      </p:sp>
    </p:spTree>
    <p:extLst>
      <p:ext uri="{BB962C8B-B14F-4D97-AF65-F5344CB8AC3E}">
        <p14:creationId xmlns:p14="http://schemas.microsoft.com/office/powerpoint/2010/main" val="19151178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en-US"/>
              <a:t>Click to edit Master title style</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51F3C3C9-2401-4C58-B71E-4D7AACE76DA9}" type="datetimeFigureOut">
              <a:rPr lang="en-GB" smtClean="0"/>
              <a:t>13/09/2022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0A3A8258-186F-4D89-B22D-24F1536B85FF}" type="slidenum">
              <a:rPr lang="en-GB" smtClean="0"/>
              <a:t>‹#›</a:t>
            </a:fld>
            <a:endParaRPr lang="en-GB"/>
          </a:p>
        </p:txBody>
      </p:sp>
    </p:spTree>
    <p:extLst>
      <p:ext uri="{BB962C8B-B14F-4D97-AF65-F5344CB8AC3E}">
        <p14:creationId xmlns:p14="http://schemas.microsoft.com/office/powerpoint/2010/main" val="141096499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51F3C3C9-2401-4C58-B71E-4D7AACE76DA9}" type="datetimeFigureOut">
              <a:rPr lang="en-GB" smtClean="0"/>
              <a:t>13/09/2022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0A3A8258-186F-4D89-B22D-24F1536B85FF}" type="slidenum">
              <a:rPr lang="en-GB" smtClean="0"/>
              <a:t>‹#›</a:t>
            </a:fld>
            <a:endParaRPr lang="en-GB"/>
          </a:p>
        </p:txBody>
      </p:sp>
    </p:spTree>
    <p:extLst>
      <p:ext uri="{BB962C8B-B14F-4D97-AF65-F5344CB8AC3E}">
        <p14:creationId xmlns:p14="http://schemas.microsoft.com/office/powerpoint/2010/main" val="79374980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51F3C3C9-2401-4C58-B71E-4D7AACE76DA9}" type="datetimeFigureOut">
              <a:rPr lang="en-GB" smtClean="0"/>
              <a:t>13/09/2022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0A3A8258-186F-4D89-B22D-24F1536B85FF}" type="slidenum">
              <a:rPr lang="en-GB" smtClean="0"/>
              <a:t>‹#›</a:t>
            </a:fld>
            <a:endParaRPr lang="en-GB"/>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extLst>
      <p:ext uri="{BB962C8B-B14F-4D97-AF65-F5344CB8AC3E}">
        <p14:creationId xmlns:p14="http://schemas.microsoft.com/office/powerpoint/2010/main" val="357785725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51F3C3C9-2401-4C58-B71E-4D7AACE76DA9}" type="datetimeFigureOut">
              <a:rPr lang="en-GB" smtClean="0"/>
              <a:t>13/09/2022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0A3A8258-186F-4D89-B22D-24F1536B85FF}" type="slidenum">
              <a:rPr lang="en-GB" smtClean="0"/>
              <a:t>‹#›</a:t>
            </a:fld>
            <a:endParaRPr lang="en-GB"/>
          </a:p>
        </p:txBody>
      </p:sp>
    </p:spTree>
    <p:extLst>
      <p:ext uri="{BB962C8B-B14F-4D97-AF65-F5344CB8AC3E}">
        <p14:creationId xmlns:p14="http://schemas.microsoft.com/office/powerpoint/2010/main" val="382862117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51F3C3C9-2401-4C58-B71E-4D7AACE76DA9}" type="datetimeFigureOut">
              <a:rPr lang="en-GB" smtClean="0"/>
              <a:t>13/09/2022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0A3A8258-186F-4D89-B22D-24F1536B85FF}" type="slidenum">
              <a:rPr lang="en-GB" smtClean="0"/>
              <a:t>‹#›</a:t>
            </a:fld>
            <a:endParaRPr lang="en-GB"/>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182847675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51F3C3C9-2401-4C58-B71E-4D7AACE76DA9}" type="datetimeFigureOut">
              <a:rPr lang="en-GB" smtClean="0"/>
              <a:t>13/09/2022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0A3A8258-186F-4D89-B22D-24F1536B85FF}" type="slidenum">
              <a:rPr lang="en-GB" smtClean="0"/>
              <a:t>‹#›</a:t>
            </a:fld>
            <a:endParaRPr lang="en-GB"/>
          </a:p>
        </p:txBody>
      </p:sp>
    </p:spTree>
    <p:extLst>
      <p:ext uri="{BB962C8B-B14F-4D97-AF65-F5344CB8AC3E}">
        <p14:creationId xmlns:p14="http://schemas.microsoft.com/office/powerpoint/2010/main" val="142565773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1F3C3C9-2401-4C58-B71E-4D7AACE76DA9}" type="datetimeFigureOut">
              <a:rPr lang="en-GB" smtClean="0"/>
              <a:t>13/09/2022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0A3A8258-186F-4D89-B22D-24F1536B85FF}" type="slidenum">
              <a:rPr lang="en-GB" smtClean="0"/>
              <a:t>‹#›</a:t>
            </a:fld>
            <a:endParaRPr lang="en-GB"/>
          </a:p>
        </p:txBody>
      </p:sp>
    </p:spTree>
    <p:extLst>
      <p:ext uri="{BB962C8B-B14F-4D97-AF65-F5344CB8AC3E}">
        <p14:creationId xmlns:p14="http://schemas.microsoft.com/office/powerpoint/2010/main" val="91082129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n-US"/>
              <a:t>Click to edit Master title style</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1F3C3C9-2401-4C58-B71E-4D7AACE76DA9}" type="datetimeFigureOut">
              <a:rPr lang="en-GB" smtClean="0"/>
              <a:t>13/09/2022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0A3A8258-186F-4D89-B22D-24F1536B85FF}" type="slidenum">
              <a:rPr lang="en-GB" smtClean="0"/>
              <a:t>‹#›</a:t>
            </a:fld>
            <a:endParaRPr lang="en-GB"/>
          </a:p>
        </p:txBody>
      </p:sp>
    </p:spTree>
    <p:extLst>
      <p:ext uri="{BB962C8B-B14F-4D97-AF65-F5344CB8AC3E}">
        <p14:creationId xmlns:p14="http://schemas.microsoft.com/office/powerpoint/2010/main" val="245876996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1F3C3C9-2401-4C58-B71E-4D7AACE76DA9}" type="datetimeFigureOut">
              <a:rPr lang="en-GB" smtClean="0"/>
              <a:t>13/09/2022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0A3A8258-186F-4D89-B22D-24F1536B85FF}" type="slidenum">
              <a:rPr lang="en-GB" smtClean="0"/>
              <a:t>‹#›</a:t>
            </a:fld>
            <a:endParaRPr lang="en-GB"/>
          </a:p>
        </p:txBody>
      </p:sp>
    </p:spTree>
    <p:extLst>
      <p:ext uri="{BB962C8B-B14F-4D97-AF65-F5344CB8AC3E}">
        <p14:creationId xmlns:p14="http://schemas.microsoft.com/office/powerpoint/2010/main" val="30489638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51F3C3C9-2401-4C58-B71E-4D7AACE76DA9}" type="datetimeFigureOut">
              <a:rPr lang="en-GB" smtClean="0"/>
              <a:t>13/09/2022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0A3A8258-186F-4D89-B22D-24F1536B85FF}" type="slidenum">
              <a:rPr lang="en-GB" smtClean="0"/>
              <a:t>‹#›</a:t>
            </a:fld>
            <a:endParaRPr lang="en-GB"/>
          </a:p>
        </p:txBody>
      </p:sp>
    </p:spTree>
    <p:extLst>
      <p:ext uri="{BB962C8B-B14F-4D97-AF65-F5344CB8AC3E}">
        <p14:creationId xmlns:p14="http://schemas.microsoft.com/office/powerpoint/2010/main" val="384041723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51F3C3C9-2401-4C58-B71E-4D7AACE76DA9}" type="datetimeFigureOut">
              <a:rPr lang="en-GB" smtClean="0"/>
              <a:t>13/09/2022</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0A3A8258-186F-4D89-B22D-24F1536B85FF}" type="slidenum">
              <a:rPr lang="en-GB" smtClean="0"/>
              <a:t>‹#›</a:t>
            </a:fld>
            <a:endParaRPr lang="en-GB"/>
          </a:p>
        </p:txBody>
      </p:sp>
    </p:spTree>
    <p:extLst>
      <p:ext uri="{BB962C8B-B14F-4D97-AF65-F5344CB8AC3E}">
        <p14:creationId xmlns:p14="http://schemas.microsoft.com/office/powerpoint/2010/main" val="243725588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51F3C3C9-2401-4C58-B71E-4D7AACE76DA9}" type="datetimeFigureOut">
              <a:rPr lang="en-GB" smtClean="0"/>
              <a:t>13/09/2022</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0A3A8258-186F-4D89-B22D-24F1536B85FF}" type="slidenum">
              <a:rPr lang="en-GB" smtClean="0"/>
              <a:t>‹#›</a:t>
            </a:fld>
            <a:endParaRPr lang="en-GB"/>
          </a:p>
        </p:txBody>
      </p:sp>
    </p:spTree>
    <p:extLst>
      <p:ext uri="{BB962C8B-B14F-4D97-AF65-F5344CB8AC3E}">
        <p14:creationId xmlns:p14="http://schemas.microsoft.com/office/powerpoint/2010/main" val="361864628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51F3C3C9-2401-4C58-B71E-4D7AACE76DA9}" type="datetimeFigureOut">
              <a:rPr lang="en-GB" smtClean="0"/>
              <a:t>13/09/2022</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0A3A8258-186F-4D89-B22D-24F1536B85FF}" type="slidenum">
              <a:rPr lang="en-GB" smtClean="0"/>
              <a:t>‹#›</a:t>
            </a:fld>
            <a:endParaRPr lang="en-GB"/>
          </a:p>
        </p:txBody>
      </p:sp>
    </p:spTree>
    <p:extLst>
      <p:ext uri="{BB962C8B-B14F-4D97-AF65-F5344CB8AC3E}">
        <p14:creationId xmlns:p14="http://schemas.microsoft.com/office/powerpoint/2010/main" val="336757144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1F3C3C9-2401-4C58-B71E-4D7AACE76DA9}" type="datetimeFigureOut">
              <a:rPr lang="en-GB" smtClean="0"/>
              <a:t>13/09/2022</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0A3A8258-186F-4D89-B22D-24F1536B85FF}" type="slidenum">
              <a:rPr lang="en-GB" smtClean="0"/>
              <a:t>‹#›</a:t>
            </a:fld>
            <a:endParaRPr lang="en-GB"/>
          </a:p>
        </p:txBody>
      </p:sp>
    </p:spTree>
    <p:extLst>
      <p:ext uri="{BB962C8B-B14F-4D97-AF65-F5344CB8AC3E}">
        <p14:creationId xmlns:p14="http://schemas.microsoft.com/office/powerpoint/2010/main" val="46629400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n-US"/>
              <a:t>Click to edit Master title style</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51F3C3C9-2401-4C58-B71E-4D7AACE76DA9}" type="datetimeFigureOut">
              <a:rPr lang="en-GB" smtClean="0"/>
              <a:t>13/09/2022</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0A3A8258-186F-4D89-B22D-24F1536B85FF}" type="slidenum">
              <a:rPr lang="en-GB" smtClean="0"/>
              <a:t>‹#›</a:t>
            </a:fld>
            <a:endParaRPr lang="en-GB"/>
          </a:p>
        </p:txBody>
      </p:sp>
    </p:spTree>
    <p:extLst>
      <p:ext uri="{BB962C8B-B14F-4D97-AF65-F5344CB8AC3E}">
        <p14:creationId xmlns:p14="http://schemas.microsoft.com/office/powerpoint/2010/main" val="339748867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51F3C3C9-2401-4C58-B71E-4D7AACE76DA9}" type="datetimeFigureOut">
              <a:rPr lang="en-GB" smtClean="0"/>
              <a:t>13/09/2022</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0A3A8258-186F-4D89-B22D-24F1536B85FF}" type="slidenum">
              <a:rPr lang="en-GB" smtClean="0"/>
              <a:t>‹#›</a:t>
            </a:fld>
            <a:endParaRPr lang="en-GB"/>
          </a:p>
        </p:txBody>
      </p:sp>
    </p:spTree>
    <p:extLst>
      <p:ext uri="{BB962C8B-B14F-4D97-AF65-F5344CB8AC3E}">
        <p14:creationId xmlns:p14="http://schemas.microsoft.com/office/powerpoint/2010/main" val="279213391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51F3C3C9-2401-4C58-B71E-4D7AACE76DA9}" type="datetimeFigureOut">
              <a:rPr lang="en-GB" smtClean="0"/>
              <a:t>13/09/2022</a:t>
            </a:fld>
            <a:endParaRPr lang="en-GB"/>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0A3A8258-186F-4D89-B22D-24F1536B85FF}" type="slidenum">
              <a:rPr lang="en-GB" smtClean="0"/>
              <a:t>‹#›</a:t>
            </a:fld>
            <a:endParaRPr lang="en-GB"/>
          </a:p>
        </p:txBody>
      </p:sp>
    </p:spTree>
    <p:extLst>
      <p:ext uri="{BB962C8B-B14F-4D97-AF65-F5344CB8AC3E}">
        <p14:creationId xmlns:p14="http://schemas.microsoft.com/office/powerpoint/2010/main" val="211000888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248"/>
        <p:cNvGrpSpPr/>
        <p:nvPr/>
      </p:nvGrpSpPr>
      <p:grpSpPr>
        <a:xfrm>
          <a:off x="0" y="0"/>
          <a:ext cx="0" cy="0"/>
          <a:chOff x="0" y="0"/>
          <a:chExt cx="0" cy="0"/>
        </a:xfrm>
      </p:grpSpPr>
      <p:sp>
        <p:nvSpPr>
          <p:cNvPr id="4" name="Title 3">
            <a:extLst>
              <a:ext uri="{FF2B5EF4-FFF2-40B4-BE49-F238E27FC236}">
                <a16:creationId xmlns:a16="http://schemas.microsoft.com/office/drawing/2014/main" id="{22CCF161-ADA1-EADE-A6EF-34A56F7930BD}"/>
              </a:ext>
            </a:extLst>
          </p:cNvPr>
          <p:cNvSpPr>
            <a:spLocks noGrp="1"/>
          </p:cNvSpPr>
          <p:nvPr>
            <p:ph type="ctrTitle"/>
          </p:nvPr>
        </p:nvSpPr>
        <p:spPr/>
        <p:txBody>
          <a:bodyPr/>
          <a:lstStyle/>
          <a:p>
            <a:r>
              <a:rPr lang="en-US" dirty="0"/>
              <a:t>Lesson 4: </a:t>
            </a:r>
            <a:br>
              <a:rPr lang="en-US" dirty="0"/>
            </a:br>
            <a:r>
              <a:rPr lang="en-US" dirty="0"/>
              <a:t>Devolution in Wales </a:t>
            </a:r>
            <a:endParaRPr lang="en-GB" dirty="0"/>
          </a:p>
        </p:txBody>
      </p:sp>
      <p:sp>
        <p:nvSpPr>
          <p:cNvPr id="5" name="Subtitle 4">
            <a:extLst>
              <a:ext uri="{FF2B5EF4-FFF2-40B4-BE49-F238E27FC236}">
                <a16:creationId xmlns:a16="http://schemas.microsoft.com/office/drawing/2014/main" id="{6AD890D5-2A45-614B-8ACE-35FB83240BD3}"/>
              </a:ext>
            </a:extLst>
          </p:cNvPr>
          <p:cNvSpPr>
            <a:spLocks noGrp="1"/>
          </p:cNvSpPr>
          <p:nvPr>
            <p:ph type="subTitle" idx="1"/>
          </p:nvPr>
        </p:nvSpPr>
        <p:spPr/>
        <p:txBody>
          <a:bodyPr/>
          <a:lstStyle/>
          <a:p>
            <a:r>
              <a:rPr lang="en-US" dirty="0"/>
              <a:t>Unit 1: Health and Politics in Wales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DA6EEE7-B058-33E0-3E58-2B550B48E958}"/>
              </a:ext>
            </a:extLst>
          </p:cNvPr>
          <p:cNvSpPr>
            <a:spLocks noGrp="1"/>
          </p:cNvSpPr>
          <p:nvPr>
            <p:ph type="title"/>
          </p:nvPr>
        </p:nvSpPr>
        <p:spPr/>
        <p:txBody>
          <a:bodyPr/>
          <a:lstStyle/>
          <a:p>
            <a:r>
              <a:rPr lang="en-US" dirty="0"/>
              <a:t>The Referendum in 1997</a:t>
            </a:r>
            <a:endParaRPr lang="en-GB" dirty="0"/>
          </a:p>
        </p:txBody>
      </p:sp>
      <p:sp>
        <p:nvSpPr>
          <p:cNvPr id="3" name="Content Placeholder 2">
            <a:extLst>
              <a:ext uri="{FF2B5EF4-FFF2-40B4-BE49-F238E27FC236}">
                <a16:creationId xmlns:a16="http://schemas.microsoft.com/office/drawing/2014/main" id="{807D7887-DF87-41CB-745F-CC0A6C744F6F}"/>
              </a:ext>
            </a:extLst>
          </p:cNvPr>
          <p:cNvSpPr>
            <a:spLocks noGrp="1"/>
          </p:cNvSpPr>
          <p:nvPr>
            <p:ph idx="1"/>
          </p:nvPr>
        </p:nvSpPr>
        <p:spPr>
          <a:xfrm>
            <a:off x="491984" y="1270000"/>
            <a:ext cx="6539011" cy="5685952"/>
          </a:xfrm>
        </p:spPr>
        <p:txBody>
          <a:bodyPr>
            <a:normAutofit/>
          </a:bodyPr>
          <a:lstStyle/>
          <a:p>
            <a:r>
              <a:rPr lang="en-US" dirty="0"/>
              <a:t>After 1979 the Conservative Government were in power for 19 year </a:t>
            </a:r>
          </a:p>
          <a:p>
            <a:r>
              <a:rPr lang="en-US" dirty="0"/>
              <a:t>It was not until 1997 that the Labour Government gained power and agreed to offer a referendum on devolution to Scotland and Wales  </a:t>
            </a:r>
          </a:p>
          <a:p>
            <a:r>
              <a:rPr lang="en-US" dirty="0"/>
              <a:t>The plan was for Wales to have a Welsh Assembly </a:t>
            </a:r>
          </a:p>
          <a:p>
            <a:r>
              <a:rPr lang="en-US" dirty="0"/>
              <a:t>This would bring in a form of Executive devolution to Wales </a:t>
            </a:r>
          </a:p>
          <a:p>
            <a:r>
              <a:rPr lang="en-US" dirty="0"/>
              <a:t>The powers of the Secretary of States powers would be transferred to the First Secretary (the First Minister) and Assembly Secretaries responsible for matters such as Health, Education and Housing. </a:t>
            </a:r>
          </a:p>
          <a:p>
            <a:r>
              <a:rPr lang="en-US" dirty="0"/>
              <a:t>In essence, there were no ‘politician’s scrutinizing the work of the Government</a:t>
            </a:r>
          </a:p>
          <a:p>
            <a:r>
              <a:rPr lang="en-US" dirty="0"/>
              <a:t>There would only be a Committee making decisions how to run existing organisations</a:t>
            </a:r>
          </a:p>
        </p:txBody>
      </p:sp>
      <p:pic>
        <p:nvPicPr>
          <p:cNvPr id="2050" name="Picture 2">
            <a:extLst>
              <a:ext uri="{FF2B5EF4-FFF2-40B4-BE49-F238E27FC236}">
                <a16:creationId xmlns:a16="http://schemas.microsoft.com/office/drawing/2014/main" id="{AB7F67E8-9C15-B591-0457-8098666938C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216345" y="959708"/>
            <a:ext cx="4560030" cy="544933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8659224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D1ACEC-1C67-AC3F-FDE3-46C82B64B005}"/>
              </a:ext>
            </a:extLst>
          </p:cNvPr>
          <p:cNvSpPr>
            <a:spLocks noGrp="1"/>
          </p:cNvSpPr>
          <p:nvPr>
            <p:ph type="title"/>
          </p:nvPr>
        </p:nvSpPr>
        <p:spPr/>
        <p:txBody>
          <a:bodyPr/>
          <a:lstStyle/>
          <a:p>
            <a:pPr algn="ctr"/>
            <a:r>
              <a:rPr lang="en-US" dirty="0"/>
              <a:t>Second time lucky 	</a:t>
            </a:r>
            <a:endParaRPr lang="en-GB" dirty="0"/>
          </a:p>
        </p:txBody>
      </p:sp>
      <p:sp>
        <p:nvSpPr>
          <p:cNvPr id="3" name="Content Placeholder 2">
            <a:extLst>
              <a:ext uri="{FF2B5EF4-FFF2-40B4-BE49-F238E27FC236}">
                <a16:creationId xmlns:a16="http://schemas.microsoft.com/office/drawing/2014/main" id="{DBA587DF-AE7C-C6AE-A453-97D9212D1A8B}"/>
              </a:ext>
            </a:extLst>
          </p:cNvPr>
          <p:cNvSpPr>
            <a:spLocks noGrp="1"/>
          </p:cNvSpPr>
          <p:nvPr>
            <p:ph idx="1"/>
          </p:nvPr>
        </p:nvSpPr>
        <p:spPr/>
        <p:txBody>
          <a:bodyPr/>
          <a:lstStyle/>
          <a:p>
            <a:r>
              <a:rPr lang="en-US" dirty="0"/>
              <a:t>There were many reasons people wanted devolution in Wales</a:t>
            </a:r>
          </a:p>
          <a:p>
            <a:r>
              <a:rPr lang="en-US" dirty="0"/>
              <a:t>People hated Margret Thatcher and the Conservative government due to the Poll Tax</a:t>
            </a:r>
          </a:p>
          <a:p>
            <a:r>
              <a:rPr lang="en-US" dirty="0"/>
              <a:t>People hated Thatcher because of the Miners Strikes </a:t>
            </a:r>
          </a:p>
          <a:p>
            <a:r>
              <a:rPr lang="en-US" dirty="0"/>
              <a:t>Scotland and Northern Ireland had more power than Wales to make decisions</a:t>
            </a:r>
          </a:p>
          <a:p>
            <a:r>
              <a:rPr lang="en-US" dirty="0"/>
              <a:t>Wales was not getting any money compared to London – which was very rich at the time</a:t>
            </a:r>
          </a:p>
          <a:p>
            <a:r>
              <a:rPr lang="en-US" dirty="0"/>
              <a:t>Labour, Plaid Cymru and the Liberal Democrats were popular in Wales, and the parties supported devolution </a:t>
            </a:r>
            <a:endParaRPr lang="en-GB" dirty="0"/>
          </a:p>
        </p:txBody>
      </p:sp>
    </p:spTree>
    <p:extLst>
      <p:ext uri="{BB962C8B-B14F-4D97-AF65-F5344CB8AC3E}">
        <p14:creationId xmlns:p14="http://schemas.microsoft.com/office/powerpoint/2010/main" val="178818444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D0505A-75CC-B338-4F56-1DB1D4B86A29}"/>
              </a:ext>
            </a:extLst>
          </p:cNvPr>
          <p:cNvSpPr>
            <a:spLocks noGrp="1"/>
          </p:cNvSpPr>
          <p:nvPr>
            <p:ph type="title"/>
          </p:nvPr>
        </p:nvSpPr>
        <p:spPr/>
        <p:txBody>
          <a:bodyPr/>
          <a:lstStyle/>
          <a:p>
            <a:r>
              <a:rPr lang="en-US" dirty="0"/>
              <a:t>Executive Devolution </a:t>
            </a:r>
            <a:endParaRPr lang="en-GB" dirty="0"/>
          </a:p>
        </p:txBody>
      </p:sp>
      <p:sp>
        <p:nvSpPr>
          <p:cNvPr id="3" name="Content Placeholder 2">
            <a:extLst>
              <a:ext uri="{FF2B5EF4-FFF2-40B4-BE49-F238E27FC236}">
                <a16:creationId xmlns:a16="http://schemas.microsoft.com/office/drawing/2014/main" id="{8213AB11-FB57-1120-FEE7-3B1A6924490C}"/>
              </a:ext>
            </a:extLst>
          </p:cNvPr>
          <p:cNvSpPr>
            <a:spLocks noGrp="1"/>
          </p:cNvSpPr>
          <p:nvPr>
            <p:ph idx="1"/>
          </p:nvPr>
        </p:nvSpPr>
        <p:spPr>
          <a:xfrm>
            <a:off x="677334" y="1488613"/>
            <a:ext cx="8596668" cy="3880773"/>
          </a:xfrm>
        </p:spPr>
        <p:txBody>
          <a:bodyPr>
            <a:normAutofit fontScale="92500" lnSpcReduction="20000"/>
          </a:bodyPr>
          <a:lstStyle/>
          <a:p>
            <a:r>
              <a:rPr lang="en-US" dirty="0"/>
              <a:t>Executive devolution is not just running the country, but also making decisions about policy </a:t>
            </a:r>
          </a:p>
          <a:p>
            <a:r>
              <a:rPr lang="en-US" dirty="0"/>
              <a:t>The Government would have limited powers to make some decisions on conferred matters </a:t>
            </a:r>
          </a:p>
          <a:p>
            <a:r>
              <a:rPr lang="en-US" dirty="0"/>
              <a:t>The members of the National Assembly of Wales would scrutinize laws and policy </a:t>
            </a:r>
          </a:p>
          <a:p>
            <a:r>
              <a:rPr lang="en-US" dirty="0"/>
              <a:t>However, the majority of law would still originate in Westminster </a:t>
            </a:r>
          </a:p>
          <a:p>
            <a:r>
              <a:rPr lang="en-US" dirty="0"/>
              <a:t>Wales would not be able to make their own ‘primary’ law</a:t>
            </a:r>
          </a:p>
          <a:p>
            <a:r>
              <a:rPr lang="en-US" dirty="0"/>
              <a:t>Wales would be given a budget – but could not ask for more money </a:t>
            </a:r>
          </a:p>
          <a:p>
            <a:r>
              <a:rPr lang="en-US" dirty="0"/>
              <a:t>Wales could not raise taxes, or control banks</a:t>
            </a:r>
          </a:p>
          <a:p>
            <a:r>
              <a:rPr lang="en-US" dirty="0"/>
              <a:t>Wales did not have any powers to change policing, crime, punishment, military or foreign policy </a:t>
            </a:r>
          </a:p>
          <a:p>
            <a:r>
              <a:rPr lang="en-US" dirty="0"/>
              <a:t>Wales also had to ask permission if they wanted to make any laws in relation to the environment or energy</a:t>
            </a:r>
            <a:endParaRPr lang="en-GB" dirty="0"/>
          </a:p>
        </p:txBody>
      </p:sp>
    </p:spTree>
    <p:extLst>
      <p:ext uri="{BB962C8B-B14F-4D97-AF65-F5344CB8AC3E}">
        <p14:creationId xmlns:p14="http://schemas.microsoft.com/office/powerpoint/2010/main" val="300710716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FA9F25A-05F1-2091-D6A3-9D9E3463116E}"/>
              </a:ext>
            </a:extLst>
          </p:cNvPr>
          <p:cNvSpPr>
            <a:spLocks noGrp="1"/>
          </p:cNvSpPr>
          <p:nvPr>
            <p:ph type="title"/>
          </p:nvPr>
        </p:nvSpPr>
        <p:spPr>
          <a:xfrm>
            <a:off x="677334" y="609600"/>
            <a:ext cx="10159542" cy="1320800"/>
          </a:xfrm>
        </p:spPr>
        <p:txBody>
          <a:bodyPr/>
          <a:lstStyle/>
          <a:p>
            <a:r>
              <a:rPr lang="en-US" dirty="0"/>
              <a:t>Task 2: Problems with Executive Devolution </a:t>
            </a:r>
            <a:endParaRPr lang="en-GB" dirty="0"/>
          </a:p>
        </p:txBody>
      </p:sp>
      <p:sp>
        <p:nvSpPr>
          <p:cNvPr id="3" name="Content Placeholder 2">
            <a:extLst>
              <a:ext uri="{FF2B5EF4-FFF2-40B4-BE49-F238E27FC236}">
                <a16:creationId xmlns:a16="http://schemas.microsoft.com/office/drawing/2014/main" id="{31F457C1-BA0F-7382-8DCE-E5898B0FB0F6}"/>
              </a:ext>
            </a:extLst>
          </p:cNvPr>
          <p:cNvSpPr>
            <a:spLocks noGrp="1"/>
          </p:cNvSpPr>
          <p:nvPr>
            <p:ph idx="1"/>
          </p:nvPr>
        </p:nvSpPr>
        <p:spPr/>
        <p:txBody>
          <a:bodyPr/>
          <a:lstStyle/>
          <a:p>
            <a:r>
              <a:rPr lang="en-US" dirty="0"/>
              <a:t>What do you think the problems with Executive Devolution are? </a:t>
            </a:r>
          </a:p>
          <a:p>
            <a:pPr>
              <a:buFontTx/>
              <a:buChar char="-"/>
            </a:pPr>
            <a:r>
              <a:rPr lang="en-US" b="1" dirty="0"/>
              <a:t>Do you think that gives Wales enough power ?</a:t>
            </a:r>
          </a:p>
          <a:p>
            <a:pPr>
              <a:buFontTx/>
              <a:buChar char="-"/>
            </a:pPr>
            <a:r>
              <a:rPr lang="en-US" b="1" dirty="0"/>
              <a:t>Can they make changes to improve health?</a:t>
            </a:r>
          </a:p>
          <a:p>
            <a:pPr>
              <a:buFontTx/>
              <a:buChar char="-"/>
            </a:pPr>
            <a:r>
              <a:rPr lang="en-US" b="1" dirty="0"/>
              <a:t>Think about the problem of poverty, lack of jobs and poor housing </a:t>
            </a:r>
          </a:p>
          <a:p>
            <a:pPr>
              <a:buFontTx/>
              <a:buChar char="-"/>
            </a:pPr>
            <a:r>
              <a:rPr lang="en-US" b="1" dirty="0"/>
              <a:t>Does England (Westminster) still have too much control?</a:t>
            </a:r>
          </a:p>
          <a:p>
            <a:pPr>
              <a:buFontTx/>
              <a:buChar char="-"/>
            </a:pPr>
            <a:r>
              <a:rPr lang="en-US" b="1" dirty="0"/>
              <a:t>Do you think that there is the opportunity for debate?</a:t>
            </a:r>
          </a:p>
          <a:p>
            <a:pPr>
              <a:buFontTx/>
              <a:buChar char="-"/>
            </a:pPr>
            <a:r>
              <a:rPr lang="en-US" b="1" dirty="0"/>
              <a:t>Do you think the public understands devolution?</a:t>
            </a:r>
            <a:endParaRPr lang="en-GB" b="1" dirty="0"/>
          </a:p>
        </p:txBody>
      </p:sp>
    </p:spTree>
    <p:extLst>
      <p:ext uri="{BB962C8B-B14F-4D97-AF65-F5344CB8AC3E}">
        <p14:creationId xmlns:p14="http://schemas.microsoft.com/office/powerpoint/2010/main" val="278730319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FA9F25A-05F1-2091-D6A3-9D9E3463116E}"/>
              </a:ext>
            </a:extLst>
          </p:cNvPr>
          <p:cNvSpPr>
            <a:spLocks noGrp="1"/>
          </p:cNvSpPr>
          <p:nvPr>
            <p:ph type="title"/>
          </p:nvPr>
        </p:nvSpPr>
        <p:spPr>
          <a:xfrm>
            <a:off x="677334" y="609600"/>
            <a:ext cx="10159542" cy="1320800"/>
          </a:xfrm>
        </p:spPr>
        <p:txBody>
          <a:bodyPr/>
          <a:lstStyle/>
          <a:p>
            <a:r>
              <a:rPr lang="en-US" dirty="0"/>
              <a:t>Problems with Executive Devolution </a:t>
            </a:r>
            <a:endParaRPr lang="en-GB" dirty="0"/>
          </a:p>
        </p:txBody>
      </p:sp>
      <p:sp>
        <p:nvSpPr>
          <p:cNvPr id="3" name="Content Placeholder 2">
            <a:extLst>
              <a:ext uri="{FF2B5EF4-FFF2-40B4-BE49-F238E27FC236}">
                <a16:creationId xmlns:a16="http://schemas.microsoft.com/office/drawing/2014/main" id="{31F457C1-BA0F-7382-8DCE-E5898B0FB0F6}"/>
              </a:ext>
            </a:extLst>
          </p:cNvPr>
          <p:cNvSpPr>
            <a:spLocks noGrp="1"/>
          </p:cNvSpPr>
          <p:nvPr>
            <p:ph idx="1"/>
          </p:nvPr>
        </p:nvSpPr>
        <p:spPr/>
        <p:txBody>
          <a:bodyPr>
            <a:normAutofit lnSpcReduction="10000"/>
          </a:bodyPr>
          <a:lstStyle/>
          <a:p>
            <a:r>
              <a:rPr lang="en-US" dirty="0"/>
              <a:t>Wales had no real power – there was no power to make law</a:t>
            </a:r>
          </a:p>
          <a:p>
            <a:r>
              <a:rPr lang="en-US" dirty="0"/>
              <a:t>There was no power to alter the structure of the health system to make changes that would alter the health of the nation </a:t>
            </a:r>
          </a:p>
          <a:p>
            <a:r>
              <a:rPr lang="en-US" dirty="0"/>
              <a:t>The structure of government did not allow any real political scrutiny</a:t>
            </a:r>
          </a:p>
          <a:p>
            <a:r>
              <a:rPr lang="en-US" dirty="0"/>
              <a:t>AM’s were confused about their function – should they be running the country or trying to change it for </a:t>
            </a:r>
            <a:r>
              <a:rPr lang="en-US"/>
              <a:t>the better </a:t>
            </a:r>
            <a:endParaRPr lang="en-US" dirty="0"/>
          </a:p>
          <a:p>
            <a:r>
              <a:rPr lang="en-US" dirty="0"/>
              <a:t>AM’s could not hold the Welsh Government to account</a:t>
            </a:r>
          </a:p>
          <a:p>
            <a:r>
              <a:rPr lang="en-US" dirty="0"/>
              <a:t>Wales could not hold Westminster to account </a:t>
            </a:r>
          </a:p>
          <a:p>
            <a:r>
              <a:rPr lang="en-US" dirty="0"/>
              <a:t>The structure of executive devolution was complicated</a:t>
            </a:r>
          </a:p>
          <a:p>
            <a:r>
              <a:rPr lang="en-US" dirty="0"/>
              <a:t>This complexity meant that it was difficult for the public to understand and engage in politics</a:t>
            </a:r>
            <a:endParaRPr lang="en-GB" dirty="0"/>
          </a:p>
        </p:txBody>
      </p:sp>
    </p:spTree>
    <p:extLst>
      <p:ext uri="{BB962C8B-B14F-4D97-AF65-F5344CB8AC3E}">
        <p14:creationId xmlns:p14="http://schemas.microsoft.com/office/powerpoint/2010/main" val="18645832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1A90C6-7356-0B2D-9F65-C86EDED02DD7}"/>
              </a:ext>
            </a:extLst>
          </p:cNvPr>
          <p:cNvSpPr>
            <a:spLocks noGrp="1"/>
          </p:cNvSpPr>
          <p:nvPr>
            <p:ph type="title"/>
          </p:nvPr>
        </p:nvSpPr>
        <p:spPr/>
        <p:txBody>
          <a:bodyPr/>
          <a:lstStyle/>
          <a:p>
            <a:r>
              <a:rPr lang="en-US" dirty="0"/>
              <a:t>A virtual Parliament </a:t>
            </a:r>
            <a:endParaRPr lang="en-GB" dirty="0"/>
          </a:p>
        </p:txBody>
      </p:sp>
      <p:sp>
        <p:nvSpPr>
          <p:cNvPr id="3" name="Content Placeholder 2">
            <a:extLst>
              <a:ext uri="{FF2B5EF4-FFF2-40B4-BE49-F238E27FC236}">
                <a16:creationId xmlns:a16="http://schemas.microsoft.com/office/drawing/2014/main" id="{FF3D29E9-5A7C-FCD0-1BE3-3BEEB128631A}"/>
              </a:ext>
            </a:extLst>
          </p:cNvPr>
          <p:cNvSpPr>
            <a:spLocks noGrp="1"/>
          </p:cNvSpPr>
          <p:nvPr>
            <p:ph idx="1"/>
          </p:nvPr>
        </p:nvSpPr>
        <p:spPr/>
        <p:txBody>
          <a:bodyPr/>
          <a:lstStyle/>
          <a:p>
            <a:r>
              <a:rPr lang="en-US" dirty="0"/>
              <a:t>The Welsh AM’s were not happy with the devolution settlement </a:t>
            </a:r>
          </a:p>
          <a:p>
            <a:r>
              <a:rPr lang="en-US" dirty="0"/>
              <a:t>So that started operating like a ‘virtual’ parliament</a:t>
            </a:r>
          </a:p>
          <a:p>
            <a:r>
              <a:rPr lang="en-US" dirty="0"/>
              <a:t>They set up a scrutinizing chamber, which was separate from the executive</a:t>
            </a:r>
          </a:p>
          <a:p>
            <a:r>
              <a:rPr lang="en-US" dirty="0"/>
              <a:t>This allowed arguments to be debated</a:t>
            </a:r>
          </a:p>
          <a:p>
            <a:r>
              <a:rPr lang="en-US" dirty="0"/>
              <a:t>The National Assembly of Wales also set up the Richard Commission </a:t>
            </a:r>
          </a:p>
          <a:p>
            <a:r>
              <a:rPr lang="en-US" dirty="0"/>
              <a:t>The Richard Commission investigated what sort of devolution would be best for Wales</a:t>
            </a:r>
          </a:p>
        </p:txBody>
      </p:sp>
    </p:spTree>
    <p:extLst>
      <p:ext uri="{BB962C8B-B14F-4D97-AF65-F5344CB8AC3E}">
        <p14:creationId xmlns:p14="http://schemas.microsoft.com/office/powerpoint/2010/main" val="39700536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FCC35E-FA0D-7857-660D-2165A6FDD2B7}"/>
              </a:ext>
            </a:extLst>
          </p:cNvPr>
          <p:cNvSpPr>
            <a:spLocks noGrp="1"/>
          </p:cNvSpPr>
          <p:nvPr>
            <p:ph type="title"/>
          </p:nvPr>
        </p:nvSpPr>
        <p:spPr/>
        <p:txBody>
          <a:bodyPr/>
          <a:lstStyle/>
          <a:p>
            <a:r>
              <a:rPr lang="en-US" dirty="0"/>
              <a:t>Richard Commission </a:t>
            </a:r>
            <a:endParaRPr lang="en-GB" dirty="0"/>
          </a:p>
        </p:txBody>
      </p:sp>
      <p:sp>
        <p:nvSpPr>
          <p:cNvPr id="3" name="Content Placeholder 2">
            <a:extLst>
              <a:ext uri="{FF2B5EF4-FFF2-40B4-BE49-F238E27FC236}">
                <a16:creationId xmlns:a16="http://schemas.microsoft.com/office/drawing/2014/main" id="{A4D04FA7-5B6E-5A8C-50B3-8B1DD70E8A60}"/>
              </a:ext>
            </a:extLst>
          </p:cNvPr>
          <p:cNvSpPr>
            <a:spLocks noGrp="1"/>
          </p:cNvSpPr>
          <p:nvPr>
            <p:ph idx="1"/>
          </p:nvPr>
        </p:nvSpPr>
        <p:spPr>
          <a:xfrm>
            <a:off x="467270" y="1579821"/>
            <a:ext cx="6576082" cy="3880773"/>
          </a:xfrm>
        </p:spPr>
        <p:txBody>
          <a:bodyPr/>
          <a:lstStyle/>
          <a:p>
            <a:r>
              <a:rPr lang="en-US" dirty="0"/>
              <a:t>That there should be legislative devolution </a:t>
            </a:r>
          </a:p>
          <a:p>
            <a:r>
              <a:rPr lang="en-US" dirty="0"/>
              <a:t>Law should be passed at Westminster to recognise the divide between the executive and legislative functions </a:t>
            </a:r>
          </a:p>
          <a:p>
            <a:r>
              <a:rPr lang="en-US" dirty="0"/>
              <a:t>There should be an National Assembly of Wales</a:t>
            </a:r>
          </a:p>
          <a:p>
            <a:r>
              <a:rPr lang="en-US" dirty="0"/>
              <a:t>Wales should receive more powers (legislative competence) through a reserved model</a:t>
            </a:r>
          </a:p>
          <a:p>
            <a:r>
              <a:rPr lang="en-US" dirty="0"/>
              <a:t>Wales should get primary law-making powers</a:t>
            </a:r>
          </a:p>
          <a:p>
            <a:r>
              <a:rPr lang="en-US" dirty="0"/>
              <a:t>There should be more Assembly Members which will provide more scrutiny (up to 80)</a:t>
            </a:r>
          </a:p>
          <a:p>
            <a:r>
              <a:rPr lang="en-US" dirty="0"/>
              <a:t>Wales should get power to raise their own funds through taxes</a:t>
            </a:r>
          </a:p>
          <a:p>
            <a:endParaRPr lang="en-GB" dirty="0"/>
          </a:p>
          <a:p>
            <a:pPr marL="0" indent="0">
              <a:buNone/>
            </a:pPr>
            <a:endParaRPr lang="en-GB" dirty="0"/>
          </a:p>
        </p:txBody>
      </p:sp>
      <p:pic>
        <p:nvPicPr>
          <p:cNvPr id="3074" name="Picture 2" descr="Former leader of the Lords, Lord Richard, with a copy of the Richard...  News Photo - Getty Images">
            <a:extLst>
              <a:ext uri="{FF2B5EF4-FFF2-40B4-BE49-F238E27FC236}">
                <a16:creationId xmlns:a16="http://schemas.microsoft.com/office/drawing/2014/main" id="{AA6E997C-FE17-FEC8-DADF-17BDAB05E2F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553536" y="1041056"/>
            <a:ext cx="4514982" cy="477588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4446898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C169FC-35CE-8BF2-85B8-A542545F83E3}"/>
              </a:ext>
            </a:extLst>
          </p:cNvPr>
          <p:cNvSpPr>
            <a:spLocks noGrp="1"/>
          </p:cNvSpPr>
          <p:nvPr>
            <p:ph type="title"/>
          </p:nvPr>
        </p:nvSpPr>
        <p:spPr/>
        <p:txBody>
          <a:bodyPr/>
          <a:lstStyle/>
          <a:p>
            <a:r>
              <a:rPr lang="en-US" dirty="0"/>
              <a:t>Legislative devolution </a:t>
            </a:r>
            <a:endParaRPr lang="en-GB" dirty="0"/>
          </a:p>
        </p:txBody>
      </p:sp>
      <p:sp>
        <p:nvSpPr>
          <p:cNvPr id="3" name="Content Placeholder 2">
            <a:extLst>
              <a:ext uri="{FF2B5EF4-FFF2-40B4-BE49-F238E27FC236}">
                <a16:creationId xmlns:a16="http://schemas.microsoft.com/office/drawing/2014/main" id="{69C82F47-29A5-DDA2-76E2-14FE17764ACC}"/>
              </a:ext>
            </a:extLst>
          </p:cNvPr>
          <p:cNvSpPr>
            <a:spLocks noGrp="1"/>
          </p:cNvSpPr>
          <p:nvPr>
            <p:ph idx="1"/>
          </p:nvPr>
        </p:nvSpPr>
        <p:spPr>
          <a:xfrm>
            <a:off x="677334" y="1739484"/>
            <a:ext cx="8596668" cy="3880773"/>
          </a:xfrm>
        </p:spPr>
        <p:txBody>
          <a:bodyPr/>
          <a:lstStyle/>
          <a:p>
            <a:r>
              <a:rPr lang="en-US" dirty="0"/>
              <a:t>Legislative devolution or political devolution separates the executive (i.e. the civil service) from the legislature (i.e. politicians)</a:t>
            </a:r>
          </a:p>
          <a:p>
            <a:r>
              <a:rPr lang="en-US" dirty="0"/>
              <a:t>This means that politicians are more concerned about making policy rather than simply running things</a:t>
            </a:r>
          </a:p>
          <a:p>
            <a:r>
              <a:rPr lang="en-US" dirty="0"/>
              <a:t>This allows more political debate and therefore diversity of ideas</a:t>
            </a:r>
          </a:p>
          <a:p>
            <a:r>
              <a:rPr lang="en-US" dirty="0"/>
              <a:t>Politicians and Committees have more time to consult with individuals and the public</a:t>
            </a:r>
            <a:endParaRPr lang="en-GB" dirty="0"/>
          </a:p>
        </p:txBody>
      </p:sp>
    </p:spTree>
    <p:extLst>
      <p:ext uri="{BB962C8B-B14F-4D97-AF65-F5344CB8AC3E}">
        <p14:creationId xmlns:p14="http://schemas.microsoft.com/office/powerpoint/2010/main" val="357716965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C169FC-35CE-8BF2-85B8-A542545F83E3}"/>
              </a:ext>
            </a:extLst>
          </p:cNvPr>
          <p:cNvSpPr>
            <a:spLocks noGrp="1"/>
          </p:cNvSpPr>
          <p:nvPr>
            <p:ph type="title"/>
          </p:nvPr>
        </p:nvSpPr>
        <p:spPr/>
        <p:txBody>
          <a:bodyPr/>
          <a:lstStyle/>
          <a:p>
            <a:r>
              <a:rPr lang="en-US" dirty="0"/>
              <a:t>Legislative Competence </a:t>
            </a:r>
            <a:endParaRPr lang="en-GB" dirty="0"/>
          </a:p>
        </p:txBody>
      </p:sp>
      <p:sp>
        <p:nvSpPr>
          <p:cNvPr id="3" name="Content Placeholder 2">
            <a:extLst>
              <a:ext uri="{FF2B5EF4-FFF2-40B4-BE49-F238E27FC236}">
                <a16:creationId xmlns:a16="http://schemas.microsoft.com/office/drawing/2014/main" id="{69C82F47-29A5-DDA2-76E2-14FE17764ACC}"/>
              </a:ext>
            </a:extLst>
          </p:cNvPr>
          <p:cNvSpPr>
            <a:spLocks noGrp="1"/>
          </p:cNvSpPr>
          <p:nvPr>
            <p:ph idx="1"/>
          </p:nvPr>
        </p:nvSpPr>
        <p:spPr>
          <a:xfrm>
            <a:off x="677334" y="1739484"/>
            <a:ext cx="8596668" cy="3880773"/>
          </a:xfrm>
        </p:spPr>
        <p:txBody>
          <a:bodyPr/>
          <a:lstStyle/>
          <a:p>
            <a:pPr>
              <a:buAutoNum type="arabicPeriod"/>
            </a:pPr>
            <a:r>
              <a:rPr lang="en-US" dirty="0"/>
              <a:t>Conferred Model</a:t>
            </a:r>
          </a:p>
          <a:p>
            <a:pPr>
              <a:buAutoNum type="arabicPeriod"/>
            </a:pPr>
            <a:r>
              <a:rPr lang="en-US" dirty="0"/>
              <a:t>Reserved Model </a:t>
            </a:r>
            <a:endParaRPr lang="en-GB" dirty="0"/>
          </a:p>
        </p:txBody>
      </p:sp>
    </p:spTree>
    <p:extLst>
      <p:ext uri="{BB962C8B-B14F-4D97-AF65-F5344CB8AC3E}">
        <p14:creationId xmlns:p14="http://schemas.microsoft.com/office/powerpoint/2010/main" val="28503669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73AF63-4705-8101-B00D-DFE7A03BC3EB}"/>
              </a:ext>
            </a:extLst>
          </p:cNvPr>
          <p:cNvSpPr>
            <a:spLocks noGrp="1"/>
          </p:cNvSpPr>
          <p:nvPr>
            <p:ph type="title"/>
          </p:nvPr>
        </p:nvSpPr>
        <p:spPr/>
        <p:txBody>
          <a:bodyPr/>
          <a:lstStyle/>
          <a:p>
            <a:r>
              <a:rPr lang="en-US" dirty="0"/>
              <a:t>Task 3: What is the problem with the conferred model? </a:t>
            </a:r>
            <a:endParaRPr lang="en-GB" dirty="0"/>
          </a:p>
        </p:txBody>
      </p:sp>
      <p:sp>
        <p:nvSpPr>
          <p:cNvPr id="3" name="Content Placeholder 2">
            <a:extLst>
              <a:ext uri="{FF2B5EF4-FFF2-40B4-BE49-F238E27FC236}">
                <a16:creationId xmlns:a16="http://schemas.microsoft.com/office/drawing/2014/main" id="{A27807D5-12D2-F54B-128A-D8F88399D150}"/>
              </a:ext>
            </a:extLst>
          </p:cNvPr>
          <p:cNvSpPr>
            <a:spLocks noGrp="1"/>
          </p:cNvSpPr>
          <p:nvPr>
            <p:ph idx="1"/>
          </p:nvPr>
        </p:nvSpPr>
        <p:spPr/>
        <p:txBody>
          <a:bodyPr/>
          <a:lstStyle/>
          <a:p>
            <a:endParaRPr lang="en-GB"/>
          </a:p>
        </p:txBody>
      </p:sp>
    </p:spTree>
    <p:extLst>
      <p:ext uri="{BB962C8B-B14F-4D97-AF65-F5344CB8AC3E}">
        <p14:creationId xmlns:p14="http://schemas.microsoft.com/office/powerpoint/2010/main" val="402213179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8E6A03-CDF1-FB8B-F20F-E2FE7C655ED2}"/>
              </a:ext>
            </a:extLst>
          </p:cNvPr>
          <p:cNvSpPr>
            <a:spLocks noGrp="1"/>
          </p:cNvSpPr>
          <p:nvPr>
            <p:ph type="title"/>
          </p:nvPr>
        </p:nvSpPr>
        <p:spPr>
          <a:xfrm>
            <a:off x="1109393" y="205825"/>
            <a:ext cx="8596668" cy="1320800"/>
          </a:xfrm>
        </p:spPr>
        <p:txBody>
          <a:bodyPr/>
          <a:lstStyle/>
          <a:p>
            <a:pPr algn="ctr"/>
            <a:r>
              <a:rPr lang="en-US" dirty="0"/>
              <a:t>What is Devolution? </a:t>
            </a:r>
            <a:endParaRPr lang="en-GB" dirty="0"/>
          </a:p>
        </p:txBody>
      </p:sp>
      <p:pic>
        <p:nvPicPr>
          <p:cNvPr id="1026" name="Picture 2" descr="Natural Selection” Still at Play in Humans - Read More!">
            <a:extLst>
              <a:ext uri="{FF2B5EF4-FFF2-40B4-BE49-F238E27FC236}">
                <a16:creationId xmlns:a16="http://schemas.microsoft.com/office/drawing/2014/main" id="{F4682032-FB22-E4DA-2A85-D71C4FA2E45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31603" y="1071542"/>
            <a:ext cx="7791300" cy="3704263"/>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423E8AD4-B628-A297-CDCE-3B82C18A1FB8}"/>
              </a:ext>
            </a:extLst>
          </p:cNvPr>
          <p:cNvSpPr txBox="1"/>
          <p:nvPr/>
        </p:nvSpPr>
        <p:spPr>
          <a:xfrm>
            <a:off x="707444" y="5186293"/>
            <a:ext cx="10290070" cy="1200329"/>
          </a:xfrm>
          <a:prstGeom prst="rect">
            <a:avLst/>
          </a:prstGeom>
          <a:noFill/>
        </p:spPr>
        <p:txBody>
          <a:bodyPr wrap="square" rtlCol="0">
            <a:spAutoFit/>
          </a:bodyPr>
          <a:lstStyle/>
          <a:p>
            <a:pPr marL="285750" indent="-285750">
              <a:buFont typeface="Arial" panose="020B0604020202020204" pitchFamily="34" charset="0"/>
              <a:buChar char="•"/>
            </a:pPr>
            <a:r>
              <a:rPr lang="en-US" dirty="0"/>
              <a:t>Evolution means forward development of a system – it becomes more sophisticated</a:t>
            </a:r>
          </a:p>
          <a:p>
            <a:pPr marL="285750" indent="-285750">
              <a:buFont typeface="Arial" panose="020B0604020202020204" pitchFamily="34" charset="0"/>
              <a:buChar char="•"/>
            </a:pPr>
            <a:r>
              <a:rPr lang="en-US" dirty="0"/>
              <a:t>Devolution is the opposite, it means going back in time – back to basics</a:t>
            </a:r>
          </a:p>
          <a:p>
            <a:pPr marL="285750" indent="-285750">
              <a:buFont typeface="Arial" panose="020B0604020202020204" pitchFamily="34" charset="0"/>
              <a:buChar char="•"/>
            </a:pPr>
            <a:r>
              <a:rPr lang="en-US" dirty="0"/>
              <a:t>This isn’t necessarily a bad thing – simple systems may be better adapted to deal with their  environment</a:t>
            </a:r>
            <a:endParaRPr lang="en-GB" dirty="0"/>
          </a:p>
        </p:txBody>
      </p:sp>
    </p:spTree>
    <p:extLst>
      <p:ext uri="{BB962C8B-B14F-4D97-AF65-F5344CB8AC3E}">
        <p14:creationId xmlns:p14="http://schemas.microsoft.com/office/powerpoint/2010/main" val="333104022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C042F72-93D9-F4C9-FF85-C8746A1A035F}"/>
              </a:ext>
            </a:extLst>
          </p:cNvPr>
          <p:cNvSpPr>
            <a:spLocks noGrp="1"/>
          </p:cNvSpPr>
          <p:nvPr>
            <p:ph type="title"/>
          </p:nvPr>
        </p:nvSpPr>
        <p:spPr/>
        <p:txBody>
          <a:bodyPr/>
          <a:lstStyle/>
          <a:p>
            <a:r>
              <a:rPr lang="en-US" dirty="0"/>
              <a:t>The Government of Wales Act 2006</a:t>
            </a:r>
            <a:endParaRPr lang="en-GB" dirty="0"/>
          </a:p>
        </p:txBody>
      </p:sp>
      <p:sp>
        <p:nvSpPr>
          <p:cNvPr id="3" name="Content Placeholder 2">
            <a:extLst>
              <a:ext uri="{FF2B5EF4-FFF2-40B4-BE49-F238E27FC236}">
                <a16:creationId xmlns:a16="http://schemas.microsoft.com/office/drawing/2014/main" id="{AB5332E3-BB3D-FB92-530D-A810F8ADBAEF}"/>
              </a:ext>
            </a:extLst>
          </p:cNvPr>
          <p:cNvSpPr>
            <a:spLocks noGrp="1"/>
          </p:cNvSpPr>
          <p:nvPr>
            <p:ph idx="1"/>
          </p:nvPr>
        </p:nvSpPr>
        <p:spPr/>
        <p:txBody>
          <a:bodyPr/>
          <a:lstStyle/>
          <a:p>
            <a:r>
              <a:rPr lang="en-US" dirty="0"/>
              <a:t>The Government of Wales Act 2006 fully established a National Assembly as distinct from the executive (running of the country)</a:t>
            </a:r>
          </a:p>
          <a:p>
            <a:r>
              <a:rPr lang="en-US" dirty="0"/>
              <a:t>Wales could created Assembly Measures – which were a form of secondary legislation </a:t>
            </a:r>
          </a:p>
          <a:p>
            <a:r>
              <a:rPr lang="en-US" dirty="0"/>
              <a:t>Wales could also ask for more powers ‘Legislative Competence Order’ </a:t>
            </a:r>
          </a:p>
          <a:p>
            <a:r>
              <a:rPr lang="en-US" dirty="0"/>
              <a:t>Wales powers were extended to include 21 subject areas</a:t>
            </a:r>
          </a:p>
          <a:p>
            <a:r>
              <a:rPr lang="en-US" dirty="0"/>
              <a:t>The Welsh Assembly Government had to negotiate with Westminster for additional powers </a:t>
            </a:r>
          </a:p>
          <a:p>
            <a:r>
              <a:rPr lang="en-US" dirty="0"/>
              <a:t>This was complicated because the areas were sometimes not clearly defined in the legislation and had to be interpreted – this left ‘jagged edges’</a:t>
            </a:r>
            <a:endParaRPr lang="en-GB" dirty="0"/>
          </a:p>
        </p:txBody>
      </p:sp>
    </p:spTree>
    <p:extLst>
      <p:ext uri="{BB962C8B-B14F-4D97-AF65-F5344CB8AC3E}">
        <p14:creationId xmlns:p14="http://schemas.microsoft.com/office/powerpoint/2010/main" val="91765929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8154AE-957B-F018-E814-1DCFD8E7B2D8}"/>
              </a:ext>
            </a:extLst>
          </p:cNvPr>
          <p:cNvSpPr>
            <a:spLocks noGrp="1"/>
          </p:cNvSpPr>
          <p:nvPr>
            <p:ph type="title"/>
          </p:nvPr>
        </p:nvSpPr>
        <p:spPr/>
        <p:txBody>
          <a:bodyPr/>
          <a:lstStyle/>
          <a:p>
            <a:r>
              <a:rPr lang="en-US" dirty="0"/>
              <a:t>Task 4: What powers does Wales have?</a:t>
            </a:r>
            <a:endParaRPr lang="en-GB" dirty="0"/>
          </a:p>
        </p:txBody>
      </p:sp>
      <p:sp>
        <p:nvSpPr>
          <p:cNvPr id="3" name="Content Placeholder 2">
            <a:extLst>
              <a:ext uri="{FF2B5EF4-FFF2-40B4-BE49-F238E27FC236}">
                <a16:creationId xmlns:a16="http://schemas.microsoft.com/office/drawing/2014/main" id="{A408DFF0-8A2D-C80B-BE95-4E97AD620674}"/>
              </a:ext>
            </a:extLst>
          </p:cNvPr>
          <p:cNvSpPr>
            <a:spLocks noGrp="1"/>
          </p:cNvSpPr>
          <p:nvPr>
            <p:ph idx="1"/>
          </p:nvPr>
        </p:nvSpPr>
        <p:spPr/>
        <p:txBody>
          <a:bodyPr/>
          <a:lstStyle/>
          <a:p>
            <a:r>
              <a:rPr lang="en-US" dirty="0"/>
              <a:t>Look at the Matters that Wales can make legislation within the extract from the Government of Wales Act </a:t>
            </a:r>
          </a:p>
          <a:p>
            <a:r>
              <a:rPr lang="en-US" dirty="0"/>
              <a:t>Match up the ‘Fields’ of competence to their description</a:t>
            </a:r>
          </a:p>
          <a:p>
            <a:r>
              <a:rPr lang="en-US" dirty="0"/>
              <a:t>Write down the areas in which Wales cannot make decisions on  </a:t>
            </a:r>
          </a:p>
        </p:txBody>
      </p:sp>
    </p:spTree>
    <p:extLst>
      <p:ext uri="{BB962C8B-B14F-4D97-AF65-F5344CB8AC3E}">
        <p14:creationId xmlns:p14="http://schemas.microsoft.com/office/powerpoint/2010/main" val="235290778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55DD24-C4A7-37DD-D467-674E711ED2F9}"/>
              </a:ext>
            </a:extLst>
          </p:cNvPr>
          <p:cNvSpPr>
            <a:spLocks noGrp="1"/>
          </p:cNvSpPr>
          <p:nvPr>
            <p:ph type="title"/>
          </p:nvPr>
        </p:nvSpPr>
        <p:spPr/>
        <p:txBody>
          <a:bodyPr/>
          <a:lstStyle/>
          <a:p>
            <a:r>
              <a:rPr lang="en-US" dirty="0"/>
              <a:t>Matters where Wales has competence</a:t>
            </a:r>
            <a:endParaRPr lang="en-GB" dirty="0"/>
          </a:p>
        </p:txBody>
      </p:sp>
      <p:sp>
        <p:nvSpPr>
          <p:cNvPr id="3" name="Content Placeholder 2">
            <a:extLst>
              <a:ext uri="{FF2B5EF4-FFF2-40B4-BE49-F238E27FC236}">
                <a16:creationId xmlns:a16="http://schemas.microsoft.com/office/drawing/2014/main" id="{96D17A55-92BD-A33E-F907-74770F08443D}"/>
              </a:ext>
            </a:extLst>
          </p:cNvPr>
          <p:cNvSpPr>
            <a:spLocks noGrp="1"/>
          </p:cNvSpPr>
          <p:nvPr>
            <p:ph idx="1"/>
          </p:nvPr>
        </p:nvSpPr>
        <p:spPr/>
        <p:txBody>
          <a:bodyPr/>
          <a:lstStyle/>
          <a:p>
            <a:pPr>
              <a:buAutoNum type="arabicPeriod"/>
            </a:pPr>
            <a:r>
              <a:rPr lang="en-US" dirty="0"/>
              <a:t>Agriculture and fisheries, forestry and rural development </a:t>
            </a:r>
          </a:p>
          <a:p>
            <a:pPr>
              <a:buAutoNum type="arabicPeriod"/>
            </a:pPr>
            <a:r>
              <a:rPr lang="en-US" dirty="0"/>
              <a:t>Ancient monuments and historic buildings</a:t>
            </a:r>
          </a:p>
          <a:p>
            <a:pPr>
              <a:buAutoNum type="arabicPeriod"/>
            </a:pPr>
            <a:r>
              <a:rPr lang="en-US" dirty="0"/>
              <a:t>Culture </a:t>
            </a:r>
          </a:p>
          <a:p>
            <a:pPr>
              <a:buAutoNum type="arabicPeriod"/>
            </a:pPr>
            <a:r>
              <a:rPr lang="en-US" dirty="0"/>
              <a:t>Economic development </a:t>
            </a:r>
          </a:p>
          <a:p>
            <a:pPr>
              <a:buAutoNum type="arabicPeriod"/>
            </a:pPr>
            <a:r>
              <a:rPr lang="en-US" dirty="0"/>
              <a:t>Education and Training </a:t>
            </a:r>
          </a:p>
          <a:p>
            <a:pPr>
              <a:buAutoNum type="arabicPeriod"/>
            </a:pPr>
            <a:r>
              <a:rPr lang="en-US" dirty="0"/>
              <a:t>Environment </a:t>
            </a:r>
          </a:p>
          <a:p>
            <a:pPr>
              <a:buAutoNum type="arabicPeriod"/>
            </a:pPr>
            <a:r>
              <a:rPr lang="en-US" dirty="0"/>
              <a:t>Fire and rescue services and promotion of fire </a:t>
            </a:r>
            <a:r>
              <a:rPr lang="en-US" dirty="0" err="1"/>
              <a:t>saftey</a:t>
            </a:r>
            <a:r>
              <a:rPr lang="en-US" dirty="0"/>
              <a:t> </a:t>
            </a:r>
          </a:p>
          <a:p>
            <a:pPr>
              <a:buAutoNum type="arabicPeriod"/>
            </a:pPr>
            <a:r>
              <a:rPr lang="en-US" dirty="0"/>
              <a:t>Food</a:t>
            </a:r>
          </a:p>
          <a:p>
            <a:pPr>
              <a:buAutoNum type="arabicPeriod"/>
            </a:pPr>
            <a:r>
              <a:rPr lang="en-US" dirty="0"/>
              <a:t>Health and Health Services </a:t>
            </a:r>
            <a:endParaRPr lang="en-GB" dirty="0"/>
          </a:p>
        </p:txBody>
      </p:sp>
    </p:spTree>
    <p:extLst>
      <p:ext uri="{BB962C8B-B14F-4D97-AF65-F5344CB8AC3E}">
        <p14:creationId xmlns:p14="http://schemas.microsoft.com/office/powerpoint/2010/main" val="268899451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1BC62F-2591-F213-44F9-725087F774C8}"/>
              </a:ext>
            </a:extLst>
          </p:cNvPr>
          <p:cNvSpPr>
            <a:spLocks noGrp="1"/>
          </p:cNvSpPr>
          <p:nvPr>
            <p:ph type="title"/>
          </p:nvPr>
        </p:nvSpPr>
        <p:spPr/>
        <p:txBody>
          <a:bodyPr/>
          <a:lstStyle/>
          <a:p>
            <a:r>
              <a:rPr lang="en-US" dirty="0"/>
              <a:t>Primary Law-Making Powers</a:t>
            </a:r>
            <a:endParaRPr lang="en-GB" dirty="0"/>
          </a:p>
        </p:txBody>
      </p:sp>
      <p:sp>
        <p:nvSpPr>
          <p:cNvPr id="3" name="Content Placeholder 2">
            <a:extLst>
              <a:ext uri="{FF2B5EF4-FFF2-40B4-BE49-F238E27FC236}">
                <a16:creationId xmlns:a16="http://schemas.microsoft.com/office/drawing/2014/main" id="{6FD1AC79-20D7-8AD8-C9BE-374F3DD1D9FD}"/>
              </a:ext>
            </a:extLst>
          </p:cNvPr>
          <p:cNvSpPr>
            <a:spLocks noGrp="1"/>
          </p:cNvSpPr>
          <p:nvPr>
            <p:ph idx="1"/>
          </p:nvPr>
        </p:nvSpPr>
        <p:spPr/>
        <p:txBody>
          <a:bodyPr/>
          <a:lstStyle/>
          <a:p>
            <a:endParaRPr lang="en-GB"/>
          </a:p>
        </p:txBody>
      </p:sp>
    </p:spTree>
    <p:extLst>
      <p:ext uri="{BB962C8B-B14F-4D97-AF65-F5344CB8AC3E}">
        <p14:creationId xmlns:p14="http://schemas.microsoft.com/office/powerpoint/2010/main" val="334785367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F793E7-EE27-0353-6115-B93E57446959}"/>
              </a:ext>
            </a:extLst>
          </p:cNvPr>
          <p:cNvSpPr>
            <a:spLocks noGrp="1"/>
          </p:cNvSpPr>
          <p:nvPr>
            <p:ph type="title"/>
          </p:nvPr>
        </p:nvSpPr>
        <p:spPr/>
        <p:txBody>
          <a:bodyPr/>
          <a:lstStyle/>
          <a:p>
            <a:r>
              <a:rPr lang="en-US" dirty="0"/>
              <a:t>The Silk Commission </a:t>
            </a:r>
            <a:endParaRPr lang="en-GB" dirty="0"/>
          </a:p>
        </p:txBody>
      </p:sp>
      <p:sp>
        <p:nvSpPr>
          <p:cNvPr id="3" name="Content Placeholder 2">
            <a:extLst>
              <a:ext uri="{FF2B5EF4-FFF2-40B4-BE49-F238E27FC236}">
                <a16:creationId xmlns:a16="http://schemas.microsoft.com/office/drawing/2014/main" id="{A2F8708B-E34A-BF1B-DFB9-25422237FCC1}"/>
              </a:ext>
            </a:extLst>
          </p:cNvPr>
          <p:cNvSpPr>
            <a:spLocks noGrp="1"/>
          </p:cNvSpPr>
          <p:nvPr>
            <p:ph idx="1"/>
          </p:nvPr>
        </p:nvSpPr>
        <p:spPr/>
        <p:txBody>
          <a:bodyPr/>
          <a:lstStyle/>
          <a:p>
            <a:endParaRPr lang="en-GB"/>
          </a:p>
        </p:txBody>
      </p:sp>
    </p:spTree>
    <p:extLst>
      <p:ext uri="{BB962C8B-B14F-4D97-AF65-F5344CB8AC3E}">
        <p14:creationId xmlns:p14="http://schemas.microsoft.com/office/powerpoint/2010/main" val="383098383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08403F-C014-814E-9FBE-65798742C365}"/>
              </a:ext>
            </a:extLst>
          </p:cNvPr>
          <p:cNvSpPr>
            <a:spLocks noGrp="1"/>
          </p:cNvSpPr>
          <p:nvPr>
            <p:ph type="title"/>
          </p:nvPr>
        </p:nvSpPr>
        <p:spPr/>
        <p:txBody>
          <a:bodyPr/>
          <a:lstStyle/>
          <a:p>
            <a:r>
              <a:rPr lang="en-US" dirty="0"/>
              <a:t>Financial Devolution </a:t>
            </a:r>
            <a:endParaRPr lang="en-GB" dirty="0"/>
          </a:p>
        </p:txBody>
      </p:sp>
      <p:sp>
        <p:nvSpPr>
          <p:cNvPr id="3" name="Content Placeholder 2">
            <a:extLst>
              <a:ext uri="{FF2B5EF4-FFF2-40B4-BE49-F238E27FC236}">
                <a16:creationId xmlns:a16="http://schemas.microsoft.com/office/drawing/2014/main" id="{E3868BE6-7FB3-C61B-7C0D-8958BCE86517}"/>
              </a:ext>
            </a:extLst>
          </p:cNvPr>
          <p:cNvSpPr>
            <a:spLocks noGrp="1"/>
          </p:cNvSpPr>
          <p:nvPr>
            <p:ph idx="1"/>
          </p:nvPr>
        </p:nvSpPr>
        <p:spPr>
          <a:xfrm>
            <a:off x="677334" y="1643231"/>
            <a:ext cx="8596668" cy="3880773"/>
          </a:xfrm>
        </p:spPr>
        <p:txBody>
          <a:bodyPr/>
          <a:lstStyle/>
          <a:p>
            <a:endParaRPr lang="en-GB" dirty="0"/>
          </a:p>
        </p:txBody>
      </p:sp>
    </p:spTree>
    <p:extLst>
      <p:ext uri="{BB962C8B-B14F-4D97-AF65-F5344CB8AC3E}">
        <p14:creationId xmlns:p14="http://schemas.microsoft.com/office/powerpoint/2010/main" val="164285883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D89499-FB08-1F78-1768-709EF10AB2B1}"/>
              </a:ext>
            </a:extLst>
          </p:cNvPr>
          <p:cNvSpPr>
            <a:spLocks noGrp="1"/>
          </p:cNvSpPr>
          <p:nvPr>
            <p:ph type="title"/>
          </p:nvPr>
        </p:nvSpPr>
        <p:spPr/>
        <p:txBody>
          <a:bodyPr/>
          <a:lstStyle/>
          <a:p>
            <a:r>
              <a:rPr lang="en-US" dirty="0"/>
              <a:t>Movement to a reserved model</a:t>
            </a:r>
            <a:endParaRPr lang="en-GB" dirty="0"/>
          </a:p>
        </p:txBody>
      </p:sp>
      <p:sp>
        <p:nvSpPr>
          <p:cNvPr id="3" name="Content Placeholder 2">
            <a:extLst>
              <a:ext uri="{FF2B5EF4-FFF2-40B4-BE49-F238E27FC236}">
                <a16:creationId xmlns:a16="http://schemas.microsoft.com/office/drawing/2014/main" id="{53082841-0BF5-062A-C023-1CF6B8436A38}"/>
              </a:ext>
            </a:extLst>
          </p:cNvPr>
          <p:cNvSpPr>
            <a:spLocks noGrp="1"/>
          </p:cNvSpPr>
          <p:nvPr>
            <p:ph idx="1"/>
          </p:nvPr>
        </p:nvSpPr>
        <p:spPr/>
        <p:txBody>
          <a:bodyPr/>
          <a:lstStyle/>
          <a:p>
            <a:endParaRPr lang="en-GB"/>
          </a:p>
        </p:txBody>
      </p:sp>
    </p:spTree>
    <p:extLst>
      <p:ext uri="{BB962C8B-B14F-4D97-AF65-F5344CB8AC3E}">
        <p14:creationId xmlns:p14="http://schemas.microsoft.com/office/powerpoint/2010/main" val="403645267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D0919D-E0FC-DED1-0A94-1CB34EDC273D}"/>
              </a:ext>
            </a:extLst>
          </p:cNvPr>
          <p:cNvSpPr>
            <a:spLocks noGrp="1"/>
          </p:cNvSpPr>
          <p:nvPr>
            <p:ph type="title"/>
          </p:nvPr>
        </p:nvSpPr>
        <p:spPr/>
        <p:txBody>
          <a:bodyPr/>
          <a:lstStyle/>
          <a:p>
            <a:r>
              <a:rPr lang="en-US" dirty="0"/>
              <a:t>Task 5: Is this is enough? Or Too far? </a:t>
            </a:r>
            <a:endParaRPr lang="en-GB" dirty="0"/>
          </a:p>
        </p:txBody>
      </p:sp>
      <p:sp>
        <p:nvSpPr>
          <p:cNvPr id="3" name="Content Placeholder 2">
            <a:extLst>
              <a:ext uri="{FF2B5EF4-FFF2-40B4-BE49-F238E27FC236}">
                <a16:creationId xmlns:a16="http://schemas.microsoft.com/office/drawing/2014/main" id="{3D7E28B2-A50B-028B-4406-418AF53FAC82}"/>
              </a:ext>
            </a:extLst>
          </p:cNvPr>
          <p:cNvSpPr>
            <a:spLocks noGrp="1"/>
          </p:cNvSpPr>
          <p:nvPr>
            <p:ph idx="1"/>
          </p:nvPr>
        </p:nvSpPr>
        <p:spPr/>
        <p:txBody>
          <a:bodyPr>
            <a:normAutofit fontScale="92500" lnSpcReduction="10000"/>
          </a:bodyPr>
          <a:lstStyle/>
          <a:p>
            <a:r>
              <a:rPr lang="en-US" dirty="0"/>
              <a:t>Look at the extract in your workbook Field 9: Health and Health Services</a:t>
            </a:r>
          </a:p>
          <a:p>
            <a:r>
              <a:rPr lang="en-US" dirty="0"/>
              <a:t>Is it currently clear enough what Wales can and can’t do?</a:t>
            </a:r>
          </a:p>
          <a:p>
            <a:pPr marL="0" indent="0">
              <a:buNone/>
            </a:pPr>
            <a:r>
              <a:rPr lang="en-US" dirty="0"/>
              <a:t>Think about: </a:t>
            </a:r>
          </a:p>
          <a:p>
            <a:pPr>
              <a:buFontTx/>
              <a:buChar char="-"/>
            </a:pPr>
            <a:r>
              <a:rPr lang="en-US" dirty="0"/>
              <a:t>What treatments can be funded</a:t>
            </a:r>
          </a:p>
          <a:p>
            <a:pPr>
              <a:buFontTx/>
              <a:buChar char="-"/>
            </a:pPr>
            <a:r>
              <a:rPr lang="en-US" dirty="0"/>
              <a:t>Bigging for PPE and vaccines </a:t>
            </a:r>
          </a:p>
          <a:p>
            <a:pPr>
              <a:buFontTx/>
              <a:buChar char="-"/>
            </a:pPr>
            <a:r>
              <a:rPr lang="en-US" dirty="0"/>
              <a:t>Tackling industrial related disease</a:t>
            </a:r>
          </a:p>
          <a:p>
            <a:pPr>
              <a:buFontTx/>
              <a:buChar char="-"/>
            </a:pPr>
            <a:r>
              <a:rPr lang="en-US" dirty="0"/>
              <a:t>Tackling crime and poverty</a:t>
            </a:r>
          </a:p>
          <a:p>
            <a:r>
              <a:rPr lang="en-US" dirty="0"/>
              <a:t>Do the powers go far enough?</a:t>
            </a:r>
          </a:p>
          <a:p>
            <a:r>
              <a:rPr lang="en-US" dirty="0"/>
              <a:t>Should there be any restrictions on Welsh power? </a:t>
            </a:r>
          </a:p>
          <a:p>
            <a:pPr marL="0" indent="0">
              <a:buNone/>
            </a:pPr>
            <a:r>
              <a:rPr lang="en-US" dirty="0"/>
              <a:t>- Think about whether you trust the Welsh Government to make these important decisions about your lives</a:t>
            </a:r>
          </a:p>
        </p:txBody>
      </p:sp>
    </p:spTree>
    <p:extLst>
      <p:ext uri="{BB962C8B-B14F-4D97-AF65-F5344CB8AC3E}">
        <p14:creationId xmlns:p14="http://schemas.microsoft.com/office/powerpoint/2010/main" val="340849104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979C46-34E8-0AA3-994E-E0B12ABA9B8F}"/>
              </a:ext>
            </a:extLst>
          </p:cNvPr>
          <p:cNvSpPr>
            <a:spLocks noGrp="1"/>
          </p:cNvSpPr>
          <p:nvPr>
            <p:ph type="title"/>
          </p:nvPr>
        </p:nvSpPr>
        <p:spPr/>
        <p:txBody>
          <a:bodyPr/>
          <a:lstStyle/>
          <a:p>
            <a:r>
              <a:rPr lang="en-US" dirty="0"/>
              <a:t>Brexit </a:t>
            </a:r>
            <a:endParaRPr lang="en-GB" dirty="0"/>
          </a:p>
        </p:txBody>
      </p:sp>
      <p:sp>
        <p:nvSpPr>
          <p:cNvPr id="3" name="Content Placeholder 2">
            <a:extLst>
              <a:ext uri="{FF2B5EF4-FFF2-40B4-BE49-F238E27FC236}">
                <a16:creationId xmlns:a16="http://schemas.microsoft.com/office/drawing/2014/main" id="{D1C60DE7-EF95-1905-FC05-4E56FE3CD151}"/>
              </a:ext>
            </a:extLst>
          </p:cNvPr>
          <p:cNvSpPr>
            <a:spLocks noGrp="1"/>
          </p:cNvSpPr>
          <p:nvPr>
            <p:ph idx="1"/>
          </p:nvPr>
        </p:nvSpPr>
        <p:spPr>
          <a:xfrm>
            <a:off x="677334" y="1488613"/>
            <a:ext cx="9615844" cy="4759787"/>
          </a:xfrm>
        </p:spPr>
        <p:txBody>
          <a:bodyPr/>
          <a:lstStyle/>
          <a:p>
            <a:endParaRPr lang="en-GB" dirty="0"/>
          </a:p>
        </p:txBody>
      </p:sp>
    </p:spTree>
    <p:extLst>
      <p:ext uri="{BB962C8B-B14F-4D97-AF65-F5344CB8AC3E}">
        <p14:creationId xmlns:p14="http://schemas.microsoft.com/office/powerpoint/2010/main" val="228079053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B44E32-07A3-6FBD-2815-BC610358956C}"/>
              </a:ext>
            </a:extLst>
          </p:cNvPr>
          <p:cNvSpPr>
            <a:spLocks noGrp="1"/>
          </p:cNvSpPr>
          <p:nvPr>
            <p:ph type="title"/>
          </p:nvPr>
        </p:nvSpPr>
        <p:spPr/>
        <p:txBody>
          <a:bodyPr/>
          <a:lstStyle/>
          <a:p>
            <a:r>
              <a:rPr lang="en-US" dirty="0"/>
              <a:t>Human Rights</a:t>
            </a:r>
            <a:endParaRPr lang="en-GB" dirty="0"/>
          </a:p>
        </p:txBody>
      </p:sp>
      <p:sp>
        <p:nvSpPr>
          <p:cNvPr id="3" name="Content Placeholder 2">
            <a:extLst>
              <a:ext uri="{FF2B5EF4-FFF2-40B4-BE49-F238E27FC236}">
                <a16:creationId xmlns:a16="http://schemas.microsoft.com/office/drawing/2014/main" id="{66BA3192-F33D-141C-645C-8D60CC78B99A}"/>
              </a:ext>
            </a:extLst>
          </p:cNvPr>
          <p:cNvSpPr>
            <a:spLocks noGrp="1"/>
          </p:cNvSpPr>
          <p:nvPr>
            <p:ph idx="1"/>
          </p:nvPr>
        </p:nvSpPr>
        <p:spPr>
          <a:xfrm>
            <a:off x="677334" y="1488613"/>
            <a:ext cx="4376580" cy="3880773"/>
          </a:xfrm>
        </p:spPr>
        <p:txBody>
          <a:bodyPr>
            <a:normAutofit/>
          </a:bodyPr>
          <a:lstStyle/>
          <a:p>
            <a:r>
              <a:rPr lang="en-US" dirty="0"/>
              <a:t>Human Rights are protections that everyone has because they are Human Beings</a:t>
            </a:r>
          </a:p>
          <a:p>
            <a:r>
              <a:rPr lang="en-US" dirty="0"/>
              <a:t>The UK Government signed up to the European Convention of Human Rights</a:t>
            </a:r>
          </a:p>
          <a:p>
            <a:r>
              <a:rPr lang="en-US" dirty="0"/>
              <a:t>They require the Government of the UK, and the Government of Wales to ensure that you are protected</a:t>
            </a:r>
            <a:endParaRPr lang="en-GB" dirty="0"/>
          </a:p>
          <a:p>
            <a:r>
              <a:rPr lang="en-GB" dirty="0"/>
              <a:t>Your Human Rights are protected in Law under the Human Rights Act 1998</a:t>
            </a:r>
            <a:r>
              <a:rPr lang="en-US" dirty="0"/>
              <a:t>. These include:</a:t>
            </a:r>
          </a:p>
        </p:txBody>
      </p:sp>
      <p:sp>
        <p:nvSpPr>
          <p:cNvPr id="4" name="TextBox 3">
            <a:extLst>
              <a:ext uri="{FF2B5EF4-FFF2-40B4-BE49-F238E27FC236}">
                <a16:creationId xmlns:a16="http://schemas.microsoft.com/office/drawing/2014/main" id="{71446D6A-03A1-7599-F657-5EBBF586E18C}"/>
              </a:ext>
            </a:extLst>
          </p:cNvPr>
          <p:cNvSpPr txBox="1"/>
          <p:nvPr/>
        </p:nvSpPr>
        <p:spPr>
          <a:xfrm>
            <a:off x="5511114" y="790832"/>
            <a:ext cx="6178378" cy="5632311"/>
          </a:xfrm>
          <a:prstGeom prst="rect">
            <a:avLst/>
          </a:prstGeom>
          <a:noFill/>
        </p:spPr>
        <p:txBody>
          <a:bodyPr wrap="square" rtlCol="0">
            <a:spAutoFit/>
          </a:bodyPr>
          <a:lstStyle/>
          <a:p>
            <a:pPr marL="0" indent="0">
              <a:buNone/>
            </a:pPr>
            <a:r>
              <a:rPr lang="en-US" dirty="0"/>
              <a:t>Art 2: Right to life </a:t>
            </a:r>
          </a:p>
          <a:p>
            <a:pPr marL="0" indent="0">
              <a:buNone/>
            </a:pPr>
            <a:r>
              <a:rPr lang="en-US" dirty="0"/>
              <a:t>Art 3: Freedom from torture and inhuman or degrading treatment </a:t>
            </a:r>
          </a:p>
          <a:p>
            <a:pPr marL="0" indent="0">
              <a:buNone/>
            </a:pPr>
            <a:r>
              <a:rPr lang="en-US" dirty="0"/>
              <a:t>Art 4: Freedom from slavery or forced labour</a:t>
            </a:r>
          </a:p>
          <a:p>
            <a:pPr marL="0" indent="0">
              <a:buNone/>
            </a:pPr>
            <a:r>
              <a:rPr lang="en-US" dirty="0"/>
              <a:t>Art 5: Right to liberty and security </a:t>
            </a:r>
          </a:p>
          <a:p>
            <a:pPr marL="0" indent="0">
              <a:buNone/>
            </a:pPr>
            <a:r>
              <a:rPr lang="en-US" dirty="0"/>
              <a:t>Art 6: Right to a fair trial</a:t>
            </a:r>
          </a:p>
          <a:p>
            <a:pPr marL="0" indent="0">
              <a:buNone/>
            </a:pPr>
            <a:r>
              <a:rPr lang="en-US" dirty="0"/>
              <a:t>Art 7: No punishment without law</a:t>
            </a:r>
          </a:p>
          <a:p>
            <a:pPr marL="0" indent="0">
              <a:buNone/>
            </a:pPr>
            <a:r>
              <a:rPr lang="en-US" dirty="0"/>
              <a:t>Art 8: Respect for your private and family life </a:t>
            </a:r>
          </a:p>
          <a:p>
            <a:pPr marL="0" indent="0">
              <a:buNone/>
            </a:pPr>
            <a:r>
              <a:rPr lang="en-US" dirty="0"/>
              <a:t>Art 9: Freedom of thought, belief and religion</a:t>
            </a:r>
          </a:p>
          <a:p>
            <a:pPr marL="0" indent="0">
              <a:buNone/>
            </a:pPr>
            <a:r>
              <a:rPr lang="en-US" dirty="0"/>
              <a:t>Art 10: Freedom from expression </a:t>
            </a:r>
          </a:p>
          <a:p>
            <a:pPr marL="0" indent="0">
              <a:buNone/>
            </a:pPr>
            <a:r>
              <a:rPr lang="en-US" dirty="0"/>
              <a:t>Art 11: Freedom of assembly and association </a:t>
            </a:r>
          </a:p>
          <a:p>
            <a:pPr marL="0" indent="0">
              <a:buNone/>
            </a:pPr>
            <a:r>
              <a:rPr lang="en-US" dirty="0"/>
              <a:t>Art 12: Right to marry and start a family </a:t>
            </a:r>
          </a:p>
          <a:p>
            <a:pPr marL="0" indent="0">
              <a:buNone/>
            </a:pPr>
            <a:r>
              <a:rPr lang="en-US" dirty="0"/>
              <a:t>Art 13: Right to an effective legal remedy if things go wrong </a:t>
            </a:r>
          </a:p>
          <a:p>
            <a:pPr marL="0" indent="0">
              <a:buNone/>
            </a:pPr>
            <a:r>
              <a:rPr lang="en-US" dirty="0"/>
              <a:t>Art 14: Protection from discrimination </a:t>
            </a:r>
          </a:p>
          <a:p>
            <a:pPr marL="0" indent="0">
              <a:buNone/>
            </a:pPr>
            <a:endParaRPr lang="en-US" dirty="0"/>
          </a:p>
          <a:p>
            <a:pPr marL="0" indent="0">
              <a:buNone/>
            </a:pPr>
            <a:r>
              <a:rPr lang="en-US" dirty="0"/>
              <a:t>Protocol 1</a:t>
            </a:r>
          </a:p>
          <a:p>
            <a:pPr marL="0" indent="0">
              <a:buNone/>
            </a:pPr>
            <a:r>
              <a:rPr lang="en-US" dirty="0"/>
              <a:t>Art 1: Right to free enjoyment of property</a:t>
            </a:r>
          </a:p>
          <a:p>
            <a:pPr marL="0" indent="0">
              <a:buNone/>
            </a:pPr>
            <a:r>
              <a:rPr lang="en-US" dirty="0"/>
              <a:t>Art 2: Right to education </a:t>
            </a:r>
          </a:p>
          <a:p>
            <a:pPr marL="0" indent="0">
              <a:buNone/>
            </a:pPr>
            <a:r>
              <a:rPr lang="en-US" dirty="0"/>
              <a:t>Art 3: The right to free and </a:t>
            </a:r>
            <a:r>
              <a:rPr lang="en-US"/>
              <a:t>fair elections </a:t>
            </a:r>
            <a:endParaRPr lang="en-US" dirty="0"/>
          </a:p>
        </p:txBody>
      </p:sp>
    </p:spTree>
    <p:extLst>
      <p:ext uri="{BB962C8B-B14F-4D97-AF65-F5344CB8AC3E}">
        <p14:creationId xmlns:p14="http://schemas.microsoft.com/office/powerpoint/2010/main" val="339216460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27217B-EA47-1E57-D971-8FEB8ED7DBB5}"/>
              </a:ext>
            </a:extLst>
          </p:cNvPr>
          <p:cNvSpPr>
            <a:spLocks noGrp="1"/>
          </p:cNvSpPr>
          <p:nvPr>
            <p:ph type="title"/>
          </p:nvPr>
        </p:nvSpPr>
        <p:spPr/>
        <p:txBody>
          <a:bodyPr/>
          <a:lstStyle/>
          <a:p>
            <a:r>
              <a:rPr lang="en-US" dirty="0"/>
              <a:t>What is devolution? </a:t>
            </a:r>
            <a:endParaRPr lang="en-GB" dirty="0"/>
          </a:p>
        </p:txBody>
      </p:sp>
      <p:sp>
        <p:nvSpPr>
          <p:cNvPr id="3" name="Content Placeholder 2">
            <a:extLst>
              <a:ext uri="{FF2B5EF4-FFF2-40B4-BE49-F238E27FC236}">
                <a16:creationId xmlns:a16="http://schemas.microsoft.com/office/drawing/2014/main" id="{B67C1F71-7FA1-6BB4-A6F8-561D2ADAD0DC}"/>
              </a:ext>
            </a:extLst>
          </p:cNvPr>
          <p:cNvSpPr>
            <a:spLocks noGrp="1"/>
          </p:cNvSpPr>
          <p:nvPr>
            <p:ph idx="1"/>
          </p:nvPr>
        </p:nvSpPr>
        <p:spPr/>
        <p:txBody>
          <a:bodyPr>
            <a:normAutofit lnSpcReduction="10000"/>
          </a:bodyPr>
          <a:lstStyle/>
          <a:p>
            <a:r>
              <a:rPr lang="en-US" dirty="0"/>
              <a:t>In the context of British politics, evolution would be mean that power is collected together and held by the central state in Westminster </a:t>
            </a:r>
          </a:p>
          <a:p>
            <a:r>
              <a:rPr lang="en-US" dirty="0"/>
              <a:t>As we learned from Lesson 3 – this is something that Margret Thatcher did in the 1980’s</a:t>
            </a:r>
          </a:p>
          <a:p>
            <a:r>
              <a:rPr lang="en-US" dirty="0"/>
              <a:t>This created a number of problems for Wales, particularly, in relation to health </a:t>
            </a:r>
          </a:p>
          <a:p>
            <a:r>
              <a:rPr lang="en-US" dirty="0"/>
              <a:t>Wales had limited power to alter health policy and law to meet the specific needs of Welsh people</a:t>
            </a:r>
          </a:p>
          <a:p>
            <a:r>
              <a:rPr lang="en-US" dirty="0"/>
              <a:t>Devolution means the movement of power away from Westminster back to Wales</a:t>
            </a:r>
          </a:p>
          <a:p>
            <a:r>
              <a:rPr lang="en-US" dirty="0"/>
              <a:t>Individuals in Wales and political parties, such as Labour and Plaid Cymru called for a process of devolution </a:t>
            </a:r>
            <a:endParaRPr lang="en-GB" dirty="0"/>
          </a:p>
        </p:txBody>
      </p:sp>
    </p:spTree>
    <p:extLst>
      <p:ext uri="{BB962C8B-B14F-4D97-AF65-F5344CB8AC3E}">
        <p14:creationId xmlns:p14="http://schemas.microsoft.com/office/powerpoint/2010/main" val="249281905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098BE1C-2712-E1F8-E7C2-CCE2B6B63339}"/>
              </a:ext>
            </a:extLst>
          </p:cNvPr>
          <p:cNvSpPr>
            <a:spLocks noGrp="1"/>
          </p:cNvSpPr>
          <p:nvPr>
            <p:ph type="title"/>
          </p:nvPr>
        </p:nvSpPr>
        <p:spPr/>
        <p:txBody>
          <a:bodyPr/>
          <a:lstStyle/>
          <a:p>
            <a:r>
              <a:rPr lang="en-US" dirty="0"/>
              <a:t>Getting rid of Human Rights</a:t>
            </a:r>
            <a:endParaRPr lang="en-GB" dirty="0"/>
          </a:p>
        </p:txBody>
      </p:sp>
      <p:sp>
        <p:nvSpPr>
          <p:cNvPr id="3" name="Content Placeholder 2">
            <a:extLst>
              <a:ext uri="{FF2B5EF4-FFF2-40B4-BE49-F238E27FC236}">
                <a16:creationId xmlns:a16="http://schemas.microsoft.com/office/drawing/2014/main" id="{29EAEAF3-8B5C-DDFB-B036-90DA44D5F2B9}"/>
              </a:ext>
            </a:extLst>
          </p:cNvPr>
          <p:cNvSpPr>
            <a:spLocks noGrp="1"/>
          </p:cNvSpPr>
          <p:nvPr>
            <p:ph idx="1"/>
          </p:nvPr>
        </p:nvSpPr>
        <p:spPr/>
        <p:txBody>
          <a:bodyPr/>
          <a:lstStyle/>
          <a:p>
            <a:endParaRPr lang="en-GB"/>
          </a:p>
        </p:txBody>
      </p:sp>
    </p:spTree>
    <p:extLst>
      <p:ext uri="{BB962C8B-B14F-4D97-AF65-F5344CB8AC3E}">
        <p14:creationId xmlns:p14="http://schemas.microsoft.com/office/powerpoint/2010/main" val="401453292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0D6A46-A47F-10F5-73C3-C932E913BE2A}"/>
              </a:ext>
            </a:extLst>
          </p:cNvPr>
          <p:cNvSpPr>
            <a:spLocks noGrp="1"/>
          </p:cNvSpPr>
          <p:nvPr>
            <p:ph type="title"/>
          </p:nvPr>
        </p:nvSpPr>
        <p:spPr/>
        <p:txBody>
          <a:bodyPr/>
          <a:lstStyle/>
          <a:p>
            <a:r>
              <a:rPr lang="en-US" dirty="0"/>
              <a:t>Where now? </a:t>
            </a:r>
            <a:endParaRPr lang="en-GB" dirty="0"/>
          </a:p>
        </p:txBody>
      </p:sp>
      <p:sp>
        <p:nvSpPr>
          <p:cNvPr id="3" name="Content Placeholder 2">
            <a:extLst>
              <a:ext uri="{FF2B5EF4-FFF2-40B4-BE49-F238E27FC236}">
                <a16:creationId xmlns:a16="http://schemas.microsoft.com/office/drawing/2014/main" id="{59D7B608-282F-7DA6-C56F-E9EA92054858}"/>
              </a:ext>
            </a:extLst>
          </p:cNvPr>
          <p:cNvSpPr>
            <a:spLocks noGrp="1"/>
          </p:cNvSpPr>
          <p:nvPr>
            <p:ph idx="1"/>
          </p:nvPr>
        </p:nvSpPr>
        <p:spPr>
          <a:xfrm>
            <a:off x="677334" y="1777529"/>
            <a:ext cx="9319282" cy="4771552"/>
          </a:xfrm>
        </p:spPr>
        <p:txBody>
          <a:bodyPr>
            <a:normAutofit/>
          </a:bodyPr>
          <a:lstStyle/>
          <a:p>
            <a:r>
              <a:rPr lang="en-US" dirty="0"/>
              <a:t>One of the arguments being made by academics and lawyers is that Wales should legally separate from England </a:t>
            </a:r>
          </a:p>
          <a:p>
            <a:r>
              <a:rPr lang="en-US" dirty="0"/>
              <a:t>This would give Wales it’s own ‘jurisdiction’ </a:t>
            </a:r>
          </a:p>
          <a:p>
            <a:r>
              <a:rPr lang="en-US" dirty="0"/>
              <a:t>A jurisdiction means that Wales would have it’s own laws that were completely separate from England </a:t>
            </a:r>
          </a:p>
          <a:p>
            <a:r>
              <a:rPr lang="en-US" dirty="0"/>
              <a:t>It would have it’s own court services</a:t>
            </a:r>
          </a:p>
          <a:p>
            <a:r>
              <a:rPr lang="en-US" dirty="0"/>
              <a:t>The benefit is that it would make the law less complicated </a:t>
            </a:r>
          </a:p>
          <a:p>
            <a:r>
              <a:rPr lang="en-US" dirty="0"/>
              <a:t>Law from Wales and England would not be in conflict </a:t>
            </a:r>
          </a:p>
          <a:p>
            <a:r>
              <a:rPr lang="en-US" dirty="0"/>
              <a:t>The people of Wales would have more say about the law’s that affected their lives </a:t>
            </a:r>
          </a:p>
          <a:p>
            <a:r>
              <a:rPr lang="en-US" dirty="0"/>
              <a:t>On 31</a:t>
            </a:r>
            <a:r>
              <a:rPr lang="en-US" baseline="30000" dirty="0"/>
              <a:t>st</a:t>
            </a:r>
            <a:r>
              <a:rPr lang="en-US" dirty="0"/>
              <a:t> December 2022 Wales launched a Commission on the Constitutional Future of Wales </a:t>
            </a:r>
          </a:p>
          <a:p>
            <a:r>
              <a:rPr lang="en-US" dirty="0"/>
              <a:t>This allows everyone to give their opinions on what you think Wales should do next</a:t>
            </a:r>
          </a:p>
          <a:p>
            <a:pPr marL="0" indent="0">
              <a:buNone/>
            </a:pPr>
            <a:endParaRPr lang="en-GB" dirty="0"/>
          </a:p>
        </p:txBody>
      </p:sp>
    </p:spTree>
    <p:extLst>
      <p:ext uri="{BB962C8B-B14F-4D97-AF65-F5344CB8AC3E}">
        <p14:creationId xmlns:p14="http://schemas.microsoft.com/office/powerpoint/2010/main" val="309422680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04F9C1-22B7-00FC-7320-ADBB11CC3CB7}"/>
              </a:ext>
            </a:extLst>
          </p:cNvPr>
          <p:cNvSpPr>
            <a:spLocks noGrp="1"/>
          </p:cNvSpPr>
          <p:nvPr>
            <p:ph type="title"/>
          </p:nvPr>
        </p:nvSpPr>
        <p:spPr>
          <a:xfrm>
            <a:off x="677334" y="609600"/>
            <a:ext cx="10054834" cy="1320800"/>
          </a:xfrm>
        </p:spPr>
        <p:txBody>
          <a:bodyPr/>
          <a:lstStyle/>
          <a:p>
            <a:r>
              <a:rPr lang="en-US" dirty="0"/>
              <a:t>History of Devolution in Wales</a:t>
            </a:r>
            <a:endParaRPr lang="en-GB" dirty="0"/>
          </a:p>
        </p:txBody>
      </p:sp>
      <p:sp>
        <p:nvSpPr>
          <p:cNvPr id="3" name="Content Placeholder 2">
            <a:extLst>
              <a:ext uri="{FF2B5EF4-FFF2-40B4-BE49-F238E27FC236}">
                <a16:creationId xmlns:a16="http://schemas.microsoft.com/office/drawing/2014/main" id="{D88A28C4-47D5-D753-6E0D-721E4494B6F4}"/>
              </a:ext>
            </a:extLst>
          </p:cNvPr>
          <p:cNvSpPr>
            <a:spLocks noGrp="1"/>
          </p:cNvSpPr>
          <p:nvPr>
            <p:ph idx="1"/>
          </p:nvPr>
        </p:nvSpPr>
        <p:spPr>
          <a:xfrm>
            <a:off x="677333" y="2160589"/>
            <a:ext cx="9764125" cy="3880773"/>
          </a:xfrm>
        </p:spPr>
        <p:txBody>
          <a:bodyPr/>
          <a:lstStyle/>
          <a:p>
            <a:r>
              <a:rPr lang="en-US" dirty="0"/>
              <a:t>Wales had some administrative devolution as early as the 1950’s</a:t>
            </a:r>
          </a:p>
          <a:p>
            <a:r>
              <a:rPr lang="en-US" dirty="0"/>
              <a:t>A Minister of Welsh Affairs was created in 1951</a:t>
            </a:r>
          </a:p>
          <a:p>
            <a:r>
              <a:rPr lang="en-US" dirty="0"/>
              <a:t>The Secretary of State for Wales was created in 1964 – this person sat with the Prime Minster in the cabinet </a:t>
            </a:r>
          </a:p>
          <a:p>
            <a:pPr marL="0" indent="0">
              <a:buNone/>
            </a:pPr>
            <a:r>
              <a:rPr lang="en-US" dirty="0"/>
              <a:t>(The cabinet makes all the key decisions about the UK)</a:t>
            </a:r>
          </a:p>
          <a:p>
            <a:r>
              <a:rPr lang="en-US" dirty="0"/>
              <a:t>The Welsh Office was also set up to run organisations in Wales</a:t>
            </a:r>
          </a:p>
          <a:p>
            <a:r>
              <a:rPr lang="en-US" dirty="0"/>
              <a:t>In 1973, the Welsh Office has assumed direct responsibility for the National Health Service in Wales </a:t>
            </a:r>
          </a:p>
          <a:p>
            <a:r>
              <a:rPr lang="en-US" dirty="0"/>
              <a:t>BUT, law and policy were still set by Westminster </a:t>
            </a:r>
          </a:p>
        </p:txBody>
      </p:sp>
    </p:spTree>
    <p:extLst>
      <p:ext uri="{BB962C8B-B14F-4D97-AF65-F5344CB8AC3E}">
        <p14:creationId xmlns:p14="http://schemas.microsoft.com/office/powerpoint/2010/main" val="181731548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81230-2F89-9B1F-777A-82C7B2FC4FFB}"/>
              </a:ext>
            </a:extLst>
          </p:cNvPr>
          <p:cNvSpPr>
            <a:spLocks noGrp="1"/>
          </p:cNvSpPr>
          <p:nvPr>
            <p:ph type="title"/>
          </p:nvPr>
        </p:nvSpPr>
        <p:spPr>
          <a:xfrm>
            <a:off x="677334" y="609600"/>
            <a:ext cx="10073044" cy="1320800"/>
          </a:xfrm>
        </p:spPr>
        <p:txBody>
          <a:bodyPr/>
          <a:lstStyle/>
          <a:p>
            <a:r>
              <a:rPr lang="en-US" dirty="0"/>
              <a:t>The Referendum in 1979</a:t>
            </a:r>
            <a:endParaRPr lang="en-GB" dirty="0"/>
          </a:p>
        </p:txBody>
      </p:sp>
      <p:sp>
        <p:nvSpPr>
          <p:cNvPr id="3" name="Content Placeholder 2">
            <a:extLst>
              <a:ext uri="{FF2B5EF4-FFF2-40B4-BE49-F238E27FC236}">
                <a16:creationId xmlns:a16="http://schemas.microsoft.com/office/drawing/2014/main" id="{2E8FD0E7-8AE6-E014-4D76-DA4962C396B7}"/>
              </a:ext>
            </a:extLst>
          </p:cNvPr>
          <p:cNvSpPr>
            <a:spLocks noGrp="1"/>
          </p:cNvSpPr>
          <p:nvPr>
            <p:ph idx="1"/>
          </p:nvPr>
        </p:nvSpPr>
        <p:spPr>
          <a:xfrm>
            <a:off x="479626" y="1728102"/>
            <a:ext cx="7156850" cy="3880773"/>
          </a:xfrm>
        </p:spPr>
        <p:txBody>
          <a:bodyPr>
            <a:normAutofit fontScale="92500" lnSpcReduction="20000"/>
          </a:bodyPr>
          <a:lstStyle/>
          <a:p>
            <a:r>
              <a:rPr lang="en-US" dirty="0"/>
              <a:t>In 1966 the leader of Plaid Cymru won the parties first seat in Westminster </a:t>
            </a:r>
          </a:p>
          <a:p>
            <a:r>
              <a:rPr lang="en-US" dirty="0"/>
              <a:t>There was increasing pressure for more representation in Wales and the same from Scotland </a:t>
            </a:r>
          </a:p>
          <a:p>
            <a:r>
              <a:rPr lang="en-US" dirty="0"/>
              <a:t>The Labour government of the time set up the Kilbrandon Commission, which looked at how Wales, Scotland and Northern Ireland could be treated more fairly</a:t>
            </a:r>
          </a:p>
          <a:p>
            <a:r>
              <a:rPr lang="en-US" dirty="0"/>
              <a:t>The Labour government in Westminster introduced the Welsh Language Act 1967, which saw Wales as a separate country. It also removed the ban on Welsh in public documents, and allowed Welsh to be spoken in Court. </a:t>
            </a:r>
          </a:p>
          <a:p>
            <a:r>
              <a:rPr lang="en-US" dirty="0"/>
              <a:t>Labour started a referendum on devolution – which offered setting up an administrative committee </a:t>
            </a:r>
          </a:p>
          <a:p>
            <a:r>
              <a:rPr lang="en-US" dirty="0"/>
              <a:t>This was rejected by the Welsh (only 20.3% voted “yes” and 79.7% voted “No”)</a:t>
            </a:r>
            <a:endParaRPr lang="en-GB" dirty="0"/>
          </a:p>
        </p:txBody>
      </p:sp>
      <p:pic>
        <p:nvPicPr>
          <p:cNvPr id="1028" name="Picture 4" descr="1979 Welsh devolution referendum - Wikipedia">
            <a:extLst>
              <a:ext uri="{FF2B5EF4-FFF2-40B4-BE49-F238E27FC236}">
                <a16:creationId xmlns:a16="http://schemas.microsoft.com/office/drawing/2014/main" id="{1843405F-5833-32D6-84A2-0A3872E8757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739920" y="858794"/>
            <a:ext cx="4301525" cy="514041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6364210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C79589-2095-AB9D-E257-193C1CEFAC59}"/>
              </a:ext>
            </a:extLst>
          </p:cNvPr>
          <p:cNvSpPr>
            <a:spLocks noGrp="1"/>
          </p:cNvSpPr>
          <p:nvPr>
            <p:ph type="title"/>
          </p:nvPr>
        </p:nvSpPr>
        <p:spPr/>
        <p:txBody>
          <a:bodyPr/>
          <a:lstStyle/>
          <a:p>
            <a:r>
              <a:rPr lang="en-US" dirty="0"/>
              <a:t>Task 1: What are the benefits of devolution</a:t>
            </a:r>
            <a:endParaRPr lang="en-GB" dirty="0"/>
          </a:p>
        </p:txBody>
      </p:sp>
      <p:sp>
        <p:nvSpPr>
          <p:cNvPr id="3" name="Content Placeholder 2">
            <a:extLst>
              <a:ext uri="{FF2B5EF4-FFF2-40B4-BE49-F238E27FC236}">
                <a16:creationId xmlns:a16="http://schemas.microsoft.com/office/drawing/2014/main" id="{65927AA4-AFAF-84EF-DB3A-5DDDAE916257}"/>
              </a:ext>
            </a:extLst>
          </p:cNvPr>
          <p:cNvSpPr>
            <a:spLocks noGrp="1"/>
          </p:cNvSpPr>
          <p:nvPr>
            <p:ph idx="1"/>
          </p:nvPr>
        </p:nvSpPr>
        <p:spPr/>
        <p:txBody>
          <a:bodyPr/>
          <a:lstStyle/>
          <a:p>
            <a:r>
              <a:rPr lang="en-US" dirty="0"/>
              <a:t>Using your knowledge gained in Lesson 1-3</a:t>
            </a:r>
          </a:p>
          <a:p>
            <a:r>
              <a:rPr lang="en-US" dirty="0"/>
              <a:t>Why do you think people wanted more power for the Welsh people?</a:t>
            </a:r>
          </a:p>
          <a:p>
            <a:r>
              <a:rPr lang="en-US" dirty="0"/>
              <a:t>What are the advantages of having more power to make decisions about health in Wales?</a:t>
            </a:r>
          </a:p>
          <a:p>
            <a:pPr marL="0" indent="0">
              <a:buNone/>
            </a:pPr>
            <a:endParaRPr lang="en-GB" dirty="0"/>
          </a:p>
        </p:txBody>
      </p:sp>
    </p:spTree>
    <p:extLst>
      <p:ext uri="{BB962C8B-B14F-4D97-AF65-F5344CB8AC3E}">
        <p14:creationId xmlns:p14="http://schemas.microsoft.com/office/powerpoint/2010/main" val="177520934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05C1A6-FF4C-6E62-1F89-CA3AF6AEF0E2}"/>
              </a:ext>
            </a:extLst>
          </p:cNvPr>
          <p:cNvSpPr>
            <a:spLocks noGrp="1"/>
          </p:cNvSpPr>
          <p:nvPr>
            <p:ph type="title"/>
          </p:nvPr>
        </p:nvSpPr>
        <p:spPr/>
        <p:txBody>
          <a:bodyPr/>
          <a:lstStyle/>
          <a:p>
            <a:pPr algn="ctr"/>
            <a:r>
              <a:rPr lang="en-US" dirty="0"/>
              <a:t>Some benefits of devolution </a:t>
            </a:r>
            <a:endParaRPr lang="en-GB" dirty="0"/>
          </a:p>
        </p:txBody>
      </p:sp>
      <p:sp>
        <p:nvSpPr>
          <p:cNvPr id="3" name="Content Placeholder 2">
            <a:extLst>
              <a:ext uri="{FF2B5EF4-FFF2-40B4-BE49-F238E27FC236}">
                <a16:creationId xmlns:a16="http://schemas.microsoft.com/office/drawing/2014/main" id="{B13193F1-CDF2-A366-FA5D-9492241ED920}"/>
              </a:ext>
            </a:extLst>
          </p:cNvPr>
          <p:cNvSpPr>
            <a:spLocks noGrp="1"/>
          </p:cNvSpPr>
          <p:nvPr>
            <p:ph idx="1"/>
          </p:nvPr>
        </p:nvSpPr>
        <p:spPr>
          <a:xfrm>
            <a:off x="677333" y="1552075"/>
            <a:ext cx="9982645" cy="4489288"/>
          </a:xfrm>
        </p:spPr>
        <p:txBody>
          <a:bodyPr>
            <a:normAutofit/>
          </a:bodyPr>
          <a:lstStyle/>
          <a:p>
            <a:r>
              <a:rPr lang="en-US" dirty="0"/>
              <a:t>It responds to public demands for more powers in Wales</a:t>
            </a:r>
          </a:p>
          <a:p>
            <a:r>
              <a:rPr lang="en-US" dirty="0"/>
              <a:t>It made decision-making more democratic</a:t>
            </a:r>
          </a:p>
          <a:p>
            <a:r>
              <a:rPr lang="en-US" dirty="0"/>
              <a:t>It brought decision-making closer to the people so that they could have more say </a:t>
            </a:r>
          </a:p>
          <a:p>
            <a:r>
              <a:rPr lang="en-US" dirty="0"/>
              <a:t>Policy and law can be more tailored and effective </a:t>
            </a:r>
          </a:p>
          <a:p>
            <a:r>
              <a:rPr lang="en-US" dirty="0"/>
              <a:t>Policies and law can better reflect need</a:t>
            </a:r>
          </a:p>
          <a:p>
            <a:r>
              <a:rPr lang="en-US" dirty="0"/>
              <a:t>Politicians and decision-makers are more accountable </a:t>
            </a:r>
          </a:p>
          <a:p>
            <a:r>
              <a:rPr lang="en-US" dirty="0"/>
              <a:t>Devolution encourages innovation and experimentation </a:t>
            </a:r>
          </a:p>
          <a:p>
            <a:r>
              <a:rPr lang="en-US" dirty="0"/>
              <a:t>Countries can collect more accurate data, share data and ideas</a:t>
            </a:r>
          </a:p>
          <a:p>
            <a:r>
              <a:rPr lang="en-US" dirty="0"/>
              <a:t>It can be an evolving process – so the type of devolution and the powers given to different counties can be adapted for need </a:t>
            </a:r>
            <a:endParaRPr lang="en-GB" dirty="0"/>
          </a:p>
        </p:txBody>
      </p:sp>
    </p:spTree>
    <p:extLst>
      <p:ext uri="{BB962C8B-B14F-4D97-AF65-F5344CB8AC3E}">
        <p14:creationId xmlns:p14="http://schemas.microsoft.com/office/powerpoint/2010/main" val="10068658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C94819B-FD97-6AA6-EBC9-1C7E5AE8FF5F}"/>
              </a:ext>
            </a:extLst>
          </p:cNvPr>
          <p:cNvSpPr>
            <a:spLocks noGrp="1"/>
          </p:cNvSpPr>
          <p:nvPr>
            <p:ph type="title"/>
          </p:nvPr>
        </p:nvSpPr>
        <p:spPr/>
        <p:txBody>
          <a:bodyPr/>
          <a:lstStyle/>
          <a:p>
            <a:r>
              <a:rPr lang="en-US" dirty="0"/>
              <a:t>Different Types of Devolution </a:t>
            </a:r>
            <a:endParaRPr lang="en-GB" dirty="0"/>
          </a:p>
        </p:txBody>
      </p:sp>
      <p:sp>
        <p:nvSpPr>
          <p:cNvPr id="3" name="Content Placeholder 2">
            <a:extLst>
              <a:ext uri="{FF2B5EF4-FFF2-40B4-BE49-F238E27FC236}">
                <a16:creationId xmlns:a16="http://schemas.microsoft.com/office/drawing/2014/main" id="{CD854E08-FBE3-31B7-4F6A-043A56A34931}"/>
              </a:ext>
            </a:extLst>
          </p:cNvPr>
          <p:cNvSpPr>
            <a:spLocks noGrp="1"/>
          </p:cNvSpPr>
          <p:nvPr>
            <p:ph idx="1"/>
          </p:nvPr>
        </p:nvSpPr>
        <p:spPr>
          <a:xfrm>
            <a:off x="966092" y="1691358"/>
            <a:ext cx="8596668" cy="4882437"/>
          </a:xfrm>
        </p:spPr>
        <p:txBody>
          <a:bodyPr>
            <a:normAutofit/>
          </a:bodyPr>
          <a:lstStyle/>
          <a:p>
            <a:pPr>
              <a:buAutoNum type="arabicPeriod"/>
            </a:pPr>
            <a:r>
              <a:rPr lang="en-US" sz="3200" dirty="0"/>
              <a:t>Administrative Devolution - &lt;1998</a:t>
            </a:r>
          </a:p>
          <a:p>
            <a:pPr>
              <a:buAutoNum type="arabicPeriod"/>
            </a:pPr>
            <a:r>
              <a:rPr lang="en-US" sz="3200" dirty="0"/>
              <a:t>Executive Devolution – Government of Wales Act 1998</a:t>
            </a:r>
          </a:p>
          <a:p>
            <a:pPr>
              <a:buAutoNum type="arabicPeriod"/>
            </a:pPr>
            <a:r>
              <a:rPr lang="en-US" sz="3200" dirty="0"/>
              <a:t>Legislative Devolution – Government of Wales Act 2006 &amp; Wales Act 2017</a:t>
            </a:r>
          </a:p>
          <a:p>
            <a:pPr>
              <a:buAutoNum type="arabicPeriod"/>
            </a:pPr>
            <a:r>
              <a:rPr lang="en-US" sz="3200" dirty="0"/>
              <a:t>Financial Devolution – Wales Act 2014</a:t>
            </a:r>
          </a:p>
        </p:txBody>
      </p:sp>
    </p:spTree>
    <p:extLst>
      <p:ext uri="{BB962C8B-B14F-4D97-AF65-F5344CB8AC3E}">
        <p14:creationId xmlns:p14="http://schemas.microsoft.com/office/powerpoint/2010/main" val="383903928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C94819B-FD97-6AA6-EBC9-1C7E5AE8FF5F}"/>
              </a:ext>
            </a:extLst>
          </p:cNvPr>
          <p:cNvSpPr>
            <a:spLocks noGrp="1"/>
          </p:cNvSpPr>
          <p:nvPr>
            <p:ph type="title"/>
          </p:nvPr>
        </p:nvSpPr>
        <p:spPr>
          <a:xfrm>
            <a:off x="677334" y="609600"/>
            <a:ext cx="9974190" cy="1320800"/>
          </a:xfrm>
        </p:spPr>
        <p:txBody>
          <a:bodyPr/>
          <a:lstStyle/>
          <a:p>
            <a:r>
              <a:rPr lang="en-US" dirty="0"/>
              <a:t>Administrative Devolution in Wales &lt;1998</a:t>
            </a:r>
            <a:endParaRPr lang="en-GB" dirty="0"/>
          </a:p>
        </p:txBody>
      </p:sp>
      <p:sp>
        <p:nvSpPr>
          <p:cNvPr id="3" name="Content Placeholder 2">
            <a:extLst>
              <a:ext uri="{FF2B5EF4-FFF2-40B4-BE49-F238E27FC236}">
                <a16:creationId xmlns:a16="http://schemas.microsoft.com/office/drawing/2014/main" id="{CD854E08-FBE3-31B7-4F6A-043A56A34931}"/>
              </a:ext>
            </a:extLst>
          </p:cNvPr>
          <p:cNvSpPr>
            <a:spLocks noGrp="1"/>
          </p:cNvSpPr>
          <p:nvPr>
            <p:ph idx="1"/>
          </p:nvPr>
        </p:nvSpPr>
        <p:spPr>
          <a:xfrm>
            <a:off x="966092" y="1691358"/>
            <a:ext cx="10548574" cy="4882437"/>
          </a:xfrm>
        </p:spPr>
        <p:txBody>
          <a:bodyPr>
            <a:normAutofit/>
          </a:bodyPr>
          <a:lstStyle/>
          <a:p>
            <a:r>
              <a:rPr lang="en-US" dirty="0"/>
              <a:t>This is very limited devolution. </a:t>
            </a:r>
          </a:p>
          <a:p>
            <a:r>
              <a:rPr lang="en-US" dirty="0"/>
              <a:t>Wales could run the day-to-day business of the country. </a:t>
            </a:r>
          </a:p>
          <a:p>
            <a:r>
              <a:rPr lang="en-US" dirty="0"/>
              <a:t>They could decide how to spend a limited budget </a:t>
            </a:r>
          </a:p>
          <a:p>
            <a:r>
              <a:rPr lang="en-US" dirty="0"/>
              <a:t>But the policy trajectory would continue to be set by Westminster </a:t>
            </a:r>
          </a:p>
          <a:p>
            <a:r>
              <a:rPr lang="en-US" dirty="0"/>
              <a:t>They could set up distinct organisations to help run the country but they organisations would still have to carry out the function set centrally </a:t>
            </a:r>
          </a:p>
          <a:p>
            <a:r>
              <a:rPr lang="en-US" dirty="0"/>
              <a:t>Targets would be set centrally </a:t>
            </a:r>
          </a:p>
          <a:p>
            <a:r>
              <a:rPr lang="en-US" dirty="0"/>
              <a:t>There would be no law-making power </a:t>
            </a:r>
          </a:p>
          <a:p>
            <a:r>
              <a:rPr lang="en-US" dirty="0"/>
              <a:t>There would be no real politicians</a:t>
            </a:r>
          </a:p>
          <a:p>
            <a:r>
              <a:rPr lang="en-US" dirty="0"/>
              <a:t>Decisions might be made as a Committee </a:t>
            </a:r>
            <a:endParaRPr lang="en-GB" dirty="0"/>
          </a:p>
        </p:txBody>
      </p:sp>
    </p:spTree>
    <p:extLst>
      <p:ext uri="{BB962C8B-B14F-4D97-AF65-F5344CB8AC3E}">
        <p14:creationId xmlns:p14="http://schemas.microsoft.com/office/powerpoint/2010/main" val="1712708893"/>
      </p:ext>
    </p:extLst>
  </p:cSld>
  <p:clrMapOvr>
    <a:masterClrMapping/>
  </p:clrMapOvr>
</p:sld>
</file>

<file path=ppt/theme/theme1.xml><?xml version="1.0" encoding="utf-8"?>
<a:theme xmlns:a="http://schemas.openxmlformats.org/drawingml/2006/main" name="Facet">
  <a:themeElements>
    <a:clrScheme name="Red Orange">
      <a:dk1>
        <a:sysClr val="windowText" lastClr="000000"/>
      </a:dk1>
      <a:lt1>
        <a:sysClr val="window" lastClr="FFFFFF"/>
      </a:lt1>
      <a:dk2>
        <a:srgbClr val="505046"/>
      </a:dk2>
      <a:lt2>
        <a:srgbClr val="EEECE1"/>
      </a:lt2>
      <a:accent1>
        <a:srgbClr val="E84C22"/>
      </a:accent1>
      <a:accent2>
        <a:srgbClr val="FFBD47"/>
      </a:accent2>
      <a:accent3>
        <a:srgbClr val="B64926"/>
      </a:accent3>
      <a:accent4>
        <a:srgbClr val="FF8427"/>
      </a:accent4>
      <a:accent5>
        <a:srgbClr val="CC9900"/>
      </a:accent5>
      <a:accent6>
        <a:srgbClr val="B22600"/>
      </a:accent6>
      <a:hlink>
        <a:srgbClr val="CC9900"/>
      </a:hlink>
      <a:folHlink>
        <a:srgbClr val="666699"/>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3325BD479971DA46B05935AD375C82D0" ma:contentTypeVersion="2" ma:contentTypeDescription="Create a new document." ma:contentTypeScope="" ma:versionID="c4626236a54fb845cbc6e857e87681b9">
  <xsd:schema xmlns:xsd="http://www.w3.org/2001/XMLSchema" xmlns:xs="http://www.w3.org/2001/XMLSchema" xmlns:p="http://schemas.microsoft.com/office/2006/metadata/properties" xmlns:ns2="fce7a9e1-74ee-42b1-99cf-03ada715589e" targetNamespace="http://schemas.microsoft.com/office/2006/metadata/properties" ma:root="true" ma:fieldsID="6d083accbaa5e9eab78f982fef00256c" ns2:_="">
    <xsd:import namespace="fce7a9e1-74ee-42b1-99cf-03ada715589e"/>
    <xsd:element name="properties">
      <xsd:complexType>
        <xsd:sequence>
          <xsd:element name="documentManagement">
            <xsd:complexType>
              <xsd:all>
                <xsd:element ref="ns2:MediaServiceMetadata" minOccurs="0"/>
                <xsd:element ref="ns2:MediaServiceFast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ce7a9e1-74ee-42b1-99cf-03ada715589e"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1BA730CB-4A06-4C97-B4C4-C0982DF3973E}"/>
</file>

<file path=customXml/itemProps2.xml><?xml version="1.0" encoding="utf-8"?>
<ds:datastoreItem xmlns:ds="http://schemas.openxmlformats.org/officeDocument/2006/customXml" ds:itemID="{A1968139-A6DA-423C-B752-8171ACD20724}"/>
</file>

<file path=customXml/itemProps3.xml><?xml version="1.0" encoding="utf-8"?>
<ds:datastoreItem xmlns:ds="http://schemas.openxmlformats.org/officeDocument/2006/customXml" ds:itemID="{58E50E31-9DCF-4572-98A4-05949061AE70}"/>
</file>

<file path=docProps/app.xml><?xml version="1.0" encoding="utf-8"?>
<Properties xmlns="http://schemas.openxmlformats.org/officeDocument/2006/extended-properties" xmlns:vt="http://schemas.openxmlformats.org/officeDocument/2006/docPropsVTypes">
  <Template>Facet</Template>
  <TotalTime>0</TotalTime>
  <Words>2496</Words>
  <Application>Microsoft Office PowerPoint</Application>
  <PresentationFormat>Widescreen</PresentationFormat>
  <Paragraphs>215</Paragraphs>
  <Slides>31</Slides>
  <Notes>10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31</vt:i4>
      </vt:variant>
    </vt:vector>
  </HeadingPairs>
  <TitlesOfParts>
    <vt:vector size="36" baseType="lpstr">
      <vt:lpstr>Arial</vt:lpstr>
      <vt:lpstr>Calibri</vt:lpstr>
      <vt:lpstr>Trebuchet MS</vt:lpstr>
      <vt:lpstr>Wingdings 3</vt:lpstr>
      <vt:lpstr>Facet</vt:lpstr>
      <vt:lpstr>Lesson 4:  Devolution in Wales </vt:lpstr>
      <vt:lpstr>What is Devolution? </vt:lpstr>
      <vt:lpstr>What is devolution? </vt:lpstr>
      <vt:lpstr>History of Devolution in Wales</vt:lpstr>
      <vt:lpstr>The Referendum in 1979</vt:lpstr>
      <vt:lpstr>Task 1: What are the benefits of devolution</vt:lpstr>
      <vt:lpstr>Some benefits of devolution </vt:lpstr>
      <vt:lpstr>Different Types of Devolution </vt:lpstr>
      <vt:lpstr>Administrative Devolution in Wales &lt;1998</vt:lpstr>
      <vt:lpstr>The Referendum in 1997</vt:lpstr>
      <vt:lpstr>Second time lucky  </vt:lpstr>
      <vt:lpstr>Executive Devolution </vt:lpstr>
      <vt:lpstr>Task 2: Problems with Executive Devolution </vt:lpstr>
      <vt:lpstr>Problems with Executive Devolution </vt:lpstr>
      <vt:lpstr>A virtual Parliament </vt:lpstr>
      <vt:lpstr>Richard Commission </vt:lpstr>
      <vt:lpstr>Legislative devolution </vt:lpstr>
      <vt:lpstr>Legislative Competence </vt:lpstr>
      <vt:lpstr>Task 3: What is the problem with the conferred model? </vt:lpstr>
      <vt:lpstr>The Government of Wales Act 2006</vt:lpstr>
      <vt:lpstr>Task 4: What powers does Wales have?</vt:lpstr>
      <vt:lpstr>Matters where Wales has competence</vt:lpstr>
      <vt:lpstr>Primary Law-Making Powers</vt:lpstr>
      <vt:lpstr>The Silk Commission </vt:lpstr>
      <vt:lpstr>Financial Devolution </vt:lpstr>
      <vt:lpstr>Movement to a reserved model</vt:lpstr>
      <vt:lpstr>Task 5: Is this is enough? Or Too far? </vt:lpstr>
      <vt:lpstr>Brexit </vt:lpstr>
      <vt:lpstr>Human Rights</vt:lpstr>
      <vt:lpstr>Getting rid of Human Rights</vt:lpstr>
      <vt:lpstr>Where now?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Lesson 3:  Devolution in Wales </dc:title>
  <dc:creator>Matthew Watkins</dc:creator>
  <cp:lastModifiedBy>Matthew Watkins</cp:lastModifiedBy>
  <cp:revision>1</cp:revision>
  <dcterms:created xsi:type="dcterms:W3CDTF">2022-08-11T12:18:10Z</dcterms:created>
  <dcterms:modified xsi:type="dcterms:W3CDTF">2022-09-14T12:25:10Z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0x0101003325BD479971DA46B05935AD375C82D0</vt:lpwstr>
  </property>
</Properties>
</file>