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6" r:id="rId4"/>
  </p:sldMasterIdLst>
  <p:notesMasterIdLst>
    <p:notesMasterId r:id="rId16"/>
  </p:notesMasterIdLst>
  <p:sldIdLst>
    <p:sldId id="256" r:id="rId5"/>
    <p:sldId id="257" r:id="rId6"/>
    <p:sldId id="258" r:id="rId7"/>
    <p:sldId id="261" r:id="rId8"/>
    <p:sldId id="262" r:id="rId9"/>
    <p:sldId id="263" r:id="rId10"/>
    <p:sldId id="264" r:id="rId11"/>
    <p:sldId id="266" r:id="rId12"/>
    <p:sldId id="259" r:id="rId13"/>
    <p:sldId id="268" r:id="rId14"/>
    <p:sldId id="26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9D73B13-CB28-4862-BA3D-120FF123F242}" v="668" dt="2023-06-05T16:06:13.76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343"/>
    <p:restoredTop sz="94694"/>
  </p:normalViewPr>
  <p:slideViewPr>
    <p:cSldViewPr snapToGrid="0" snapToObjects="1">
      <p:cViewPr varScale="1">
        <p:scale>
          <a:sx n="97" d="100"/>
          <a:sy n="97" d="100"/>
        </p:scale>
        <p:origin x="224" y="7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A9D73B13-CB28-4862-BA3D-120FF123F242}"/>
    <pc:docChg chg="modSld">
      <pc:chgData name="" userId="" providerId="" clId="Web-{A9D73B13-CB28-4862-BA3D-120FF123F242}" dt="2023-06-05T15:36:28.637" v="0" actId="20577"/>
      <pc:docMkLst>
        <pc:docMk/>
      </pc:docMkLst>
      <pc:sldChg chg="modSp">
        <pc:chgData name="" userId="" providerId="" clId="Web-{A9D73B13-CB28-4862-BA3D-120FF123F242}" dt="2023-06-05T15:36:28.637" v="0" actId="20577"/>
        <pc:sldMkLst>
          <pc:docMk/>
          <pc:sldMk cId="1266350242" sldId="257"/>
        </pc:sldMkLst>
        <pc:spChg chg="mod">
          <ac:chgData name="" userId="" providerId="" clId="Web-{A9D73B13-CB28-4862-BA3D-120FF123F242}" dt="2023-06-05T15:36:28.637" v="0" actId="20577"/>
          <ac:spMkLst>
            <pc:docMk/>
            <pc:sldMk cId="1266350242" sldId="257"/>
            <ac:spMk id="3" creationId="{C617FC27-94DF-2A47-A9EF-316A536B7555}"/>
          </ac:spMkLst>
        </pc:spChg>
      </pc:sldChg>
    </pc:docChg>
  </pc:docChgLst>
  <pc:docChgLst>
    <pc:chgData name="Erin Thomas" userId="S::thomaset@cardiff.ac.uk::1ead226a-e9f5-4c8f-b0e5-9acc9b74bbdc" providerId="AD" clId="Web-{A9D73B13-CB28-4862-BA3D-120FF123F242}"/>
    <pc:docChg chg="delSld modSld">
      <pc:chgData name="Erin Thomas" userId="S::thomaset@cardiff.ac.uk::1ead226a-e9f5-4c8f-b0e5-9acc9b74bbdc" providerId="AD" clId="Web-{A9D73B13-CB28-4862-BA3D-120FF123F242}" dt="2023-06-05T16:06:13.769" v="632" actId="20577"/>
      <pc:docMkLst>
        <pc:docMk/>
      </pc:docMkLst>
      <pc:sldChg chg="addSp modSp mod setBg addAnim">
        <pc:chgData name="Erin Thomas" userId="S::thomaset@cardiff.ac.uk::1ead226a-e9f5-4c8f-b0e5-9acc9b74bbdc" providerId="AD" clId="Web-{A9D73B13-CB28-4862-BA3D-120FF123F242}" dt="2023-06-05T15:57:54.711" v="533"/>
        <pc:sldMkLst>
          <pc:docMk/>
          <pc:sldMk cId="1824310960" sldId="256"/>
        </pc:sldMkLst>
        <pc:spChg chg="mod">
          <ac:chgData name="Erin Thomas" userId="S::thomaset@cardiff.ac.uk::1ead226a-e9f5-4c8f-b0e5-9acc9b74bbdc" providerId="AD" clId="Web-{A9D73B13-CB28-4862-BA3D-120FF123F242}" dt="2023-06-05T15:57:54.711" v="531"/>
          <ac:spMkLst>
            <pc:docMk/>
            <pc:sldMk cId="1824310960" sldId="256"/>
            <ac:spMk id="2" creationId="{9DC1E739-BA64-4249-BCA0-ADD6E801C902}"/>
          </ac:spMkLst>
        </pc:spChg>
        <pc:spChg chg="mod">
          <ac:chgData name="Erin Thomas" userId="S::thomaset@cardiff.ac.uk::1ead226a-e9f5-4c8f-b0e5-9acc9b74bbdc" providerId="AD" clId="Web-{A9D73B13-CB28-4862-BA3D-120FF123F242}" dt="2023-06-05T15:57:54.711" v="531"/>
          <ac:spMkLst>
            <pc:docMk/>
            <pc:sldMk cId="1824310960" sldId="256"/>
            <ac:spMk id="3" creationId="{CCE1E5FF-E7BD-9B43-9CBF-E31A40ADD703}"/>
          </ac:spMkLst>
        </pc:spChg>
        <pc:spChg chg="add">
          <ac:chgData name="Erin Thomas" userId="S::thomaset@cardiff.ac.uk::1ead226a-e9f5-4c8f-b0e5-9acc9b74bbdc" providerId="AD" clId="Web-{A9D73B13-CB28-4862-BA3D-120FF123F242}" dt="2023-06-05T15:57:54.711" v="531"/>
          <ac:spMkLst>
            <pc:docMk/>
            <pc:sldMk cId="1824310960" sldId="256"/>
            <ac:spMk id="13" creationId="{66D61E08-70C3-48D8-BEA0-787111DC30DA}"/>
          </ac:spMkLst>
        </pc:spChg>
        <pc:spChg chg="add">
          <ac:chgData name="Erin Thomas" userId="S::thomaset@cardiff.ac.uk::1ead226a-e9f5-4c8f-b0e5-9acc9b74bbdc" providerId="AD" clId="Web-{A9D73B13-CB28-4862-BA3D-120FF123F242}" dt="2023-06-05T15:57:54.711" v="531"/>
          <ac:spMkLst>
            <pc:docMk/>
            <pc:sldMk cId="1824310960" sldId="256"/>
            <ac:spMk id="15" creationId="{FC55298F-0AE5-478E-AD2B-03C2614C5833}"/>
          </ac:spMkLst>
        </pc:spChg>
        <pc:spChg chg="add">
          <ac:chgData name="Erin Thomas" userId="S::thomaset@cardiff.ac.uk::1ead226a-e9f5-4c8f-b0e5-9acc9b74bbdc" providerId="AD" clId="Web-{A9D73B13-CB28-4862-BA3D-120FF123F242}" dt="2023-06-05T15:57:54.711" v="531"/>
          <ac:spMkLst>
            <pc:docMk/>
            <pc:sldMk cId="1824310960" sldId="256"/>
            <ac:spMk id="17" creationId="{C180E4EA-0B63-4779-A895-7E90E71088F3}"/>
          </ac:spMkLst>
        </pc:spChg>
        <pc:spChg chg="add">
          <ac:chgData name="Erin Thomas" userId="S::thomaset@cardiff.ac.uk::1ead226a-e9f5-4c8f-b0e5-9acc9b74bbdc" providerId="AD" clId="Web-{A9D73B13-CB28-4862-BA3D-120FF123F242}" dt="2023-06-05T15:57:54.711" v="531"/>
          <ac:spMkLst>
            <pc:docMk/>
            <pc:sldMk cId="1824310960" sldId="256"/>
            <ac:spMk id="19" creationId="{CEE01D9D-3DE8-4EED-B0D3-8F3C79CC7673}"/>
          </ac:spMkLst>
        </pc:spChg>
        <pc:spChg chg="add">
          <ac:chgData name="Erin Thomas" userId="S::thomaset@cardiff.ac.uk::1ead226a-e9f5-4c8f-b0e5-9acc9b74bbdc" providerId="AD" clId="Web-{A9D73B13-CB28-4862-BA3D-120FF123F242}" dt="2023-06-05T15:57:54.711" v="531"/>
          <ac:spMkLst>
            <pc:docMk/>
            <pc:sldMk cId="1824310960" sldId="256"/>
            <ac:spMk id="21" creationId="{89AF5CE9-607F-43F4-8983-DCD6DA4051FD}"/>
          </ac:spMkLst>
        </pc:spChg>
        <pc:spChg chg="add">
          <ac:chgData name="Erin Thomas" userId="S::thomaset@cardiff.ac.uk::1ead226a-e9f5-4c8f-b0e5-9acc9b74bbdc" providerId="AD" clId="Web-{A9D73B13-CB28-4862-BA3D-120FF123F242}" dt="2023-06-05T15:57:54.711" v="531"/>
          <ac:spMkLst>
            <pc:docMk/>
            <pc:sldMk cId="1824310960" sldId="256"/>
            <ac:spMk id="23" creationId="{6EEA2DBD-9E1E-4521-8C01-F32AD18A89E3}"/>
          </ac:spMkLst>
        </pc:spChg>
        <pc:spChg chg="add">
          <ac:chgData name="Erin Thomas" userId="S::thomaset@cardiff.ac.uk::1ead226a-e9f5-4c8f-b0e5-9acc9b74bbdc" providerId="AD" clId="Web-{A9D73B13-CB28-4862-BA3D-120FF123F242}" dt="2023-06-05T15:57:54.711" v="531"/>
          <ac:spMkLst>
            <pc:docMk/>
            <pc:sldMk cId="1824310960" sldId="256"/>
            <ac:spMk id="25" creationId="{15BBD2C1-BA9B-46A9-A27A-33498B169272}"/>
          </ac:spMkLst>
        </pc:spChg>
        <pc:picChg chg="add">
          <ac:chgData name="Erin Thomas" userId="S::thomaset@cardiff.ac.uk::1ead226a-e9f5-4c8f-b0e5-9acc9b74bbdc" providerId="AD" clId="Web-{A9D73B13-CB28-4862-BA3D-120FF123F242}" dt="2023-06-05T15:57:54.711" v="531"/>
          <ac:picMkLst>
            <pc:docMk/>
            <pc:sldMk cId="1824310960" sldId="256"/>
            <ac:picMk id="5" creationId="{074C8E10-7B3D-FB66-4A8F-A299B620A2D6}"/>
          </ac:picMkLst>
        </pc:picChg>
        <pc:cxnChg chg="add">
          <ac:chgData name="Erin Thomas" userId="S::thomaset@cardiff.ac.uk::1ead226a-e9f5-4c8f-b0e5-9acc9b74bbdc" providerId="AD" clId="Web-{A9D73B13-CB28-4862-BA3D-120FF123F242}" dt="2023-06-05T15:57:54.711" v="531"/>
          <ac:cxnSpMkLst>
            <pc:docMk/>
            <pc:sldMk cId="1824310960" sldId="256"/>
            <ac:cxnSpMk id="9" creationId="{A57C1A16-B8AB-4D99-A195-A38F556A6486}"/>
          </ac:cxnSpMkLst>
        </pc:cxnChg>
        <pc:cxnChg chg="add">
          <ac:chgData name="Erin Thomas" userId="S::thomaset@cardiff.ac.uk::1ead226a-e9f5-4c8f-b0e5-9acc9b74bbdc" providerId="AD" clId="Web-{A9D73B13-CB28-4862-BA3D-120FF123F242}" dt="2023-06-05T15:57:54.711" v="531"/>
          <ac:cxnSpMkLst>
            <pc:docMk/>
            <pc:sldMk cId="1824310960" sldId="256"/>
            <ac:cxnSpMk id="11" creationId="{F8A9B20B-D1DD-4573-B5EC-558029519236}"/>
          </ac:cxnSpMkLst>
        </pc:cxnChg>
      </pc:sldChg>
      <pc:sldChg chg="addSp modSp">
        <pc:chgData name="Erin Thomas" userId="S::thomaset@cardiff.ac.uk::1ead226a-e9f5-4c8f-b0e5-9acc9b74bbdc" providerId="AD" clId="Web-{A9D73B13-CB28-4862-BA3D-120FF123F242}" dt="2023-06-05T16:04:32.564" v="610" actId="20577"/>
        <pc:sldMkLst>
          <pc:docMk/>
          <pc:sldMk cId="1266350242" sldId="257"/>
        </pc:sldMkLst>
        <pc:spChg chg="mod">
          <ac:chgData name="Erin Thomas" userId="S::thomaset@cardiff.ac.uk::1ead226a-e9f5-4c8f-b0e5-9acc9b74bbdc" providerId="AD" clId="Web-{A9D73B13-CB28-4862-BA3D-120FF123F242}" dt="2023-06-05T15:40:26.236" v="60" actId="1076"/>
          <ac:spMkLst>
            <pc:docMk/>
            <pc:sldMk cId="1266350242" sldId="257"/>
            <ac:spMk id="2" creationId="{0CA7D593-DDB5-8E49-BD7B-C7308EC3E2B4}"/>
          </ac:spMkLst>
        </pc:spChg>
        <pc:spChg chg="mod">
          <ac:chgData name="Erin Thomas" userId="S::thomaset@cardiff.ac.uk::1ead226a-e9f5-4c8f-b0e5-9acc9b74bbdc" providerId="AD" clId="Web-{A9D73B13-CB28-4862-BA3D-120FF123F242}" dt="2023-06-05T16:04:32.564" v="610" actId="20577"/>
          <ac:spMkLst>
            <pc:docMk/>
            <pc:sldMk cId="1266350242" sldId="257"/>
            <ac:spMk id="3" creationId="{C617FC27-94DF-2A47-A9EF-316A536B7555}"/>
          </ac:spMkLst>
        </pc:spChg>
        <pc:picChg chg="add mod">
          <ac:chgData name="Erin Thomas" userId="S::thomaset@cardiff.ac.uk::1ead226a-e9f5-4c8f-b0e5-9acc9b74bbdc" providerId="AD" clId="Web-{A9D73B13-CB28-4862-BA3D-120FF123F242}" dt="2023-06-05T15:41:32.378" v="92" actId="14100"/>
          <ac:picMkLst>
            <pc:docMk/>
            <pc:sldMk cId="1266350242" sldId="257"/>
            <ac:picMk id="4" creationId="{7BE8BC55-0794-73D3-ACB0-0788EDA66D6E}"/>
          </ac:picMkLst>
        </pc:picChg>
      </pc:sldChg>
      <pc:sldChg chg="addSp delSp modSp mod setBg">
        <pc:chgData name="Erin Thomas" userId="S::thomaset@cardiff.ac.uk::1ead226a-e9f5-4c8f-b0e5-9acc9b74bbdc" providerId="AD" clId="Web-{A9D73B13-CB28-4862-BA3D-120FF123F242}" dt="2023-06-05T15:58:41.228" v="536" actId="20577"/>
        <pc:sldMkLst>
          <pc:docMk/>
          <pc:sldMk cId="1580136363" sldId="258"/>
        </pc:sldMkLst>
        <pc:spChg chg="mod">
          <ac:chgData name="Erin Thomas" userId="S::thomaset@cardiff.ac.uk::1ead226a-e9f5-4c8f-b0e5-9acc9b74bbdc" providerId="AD" clId="Web-{A9D73B13-CB28-4862-BA3D-120FF123F242}" dt="2023-06-05T15:58:32.040" v="534"/>
          <ac:spMkLst>
            <pc:docMk/>
            <pc:sldMk cId="1580136363" sldId="258"/>
            <ac:spMk id="2" creationId="{0CA7D593-DDB5-8E49-BD7B-C7308EC3E2B4}"/>
          </ac:spMkLst>
        </pc:spChg>
        <pc:spChg chg="del mod">
          <ac:chgData name="Erin Thomas" userId="S::thomaset@cardiff.ac.uk::1ead226a-e9f5-4c8f-b0e5-9acc9b74bbdc" providerId="AD" clId="Web-{A9D73B13-CB28-4862-BA3D-120FF123F242}" dt="2023-06-05T15:58:32.040" v="534"/>
          <ac:spMkLst>
            <pc:docMk/>
            <pc:sldMk cId="1580136363" sldId="258"/>
            <ac:spMk id="3" creationId="{C617FC27-94DF-2A47-A9EF-316A536B7555}"/>
          </ac:spMkLst>
        </pc:spChg>
        <pc:spChg chg="add">
          <ac:chgData name="Erin Thomas" userId="S::thomaset@cardiff.ac.uk::1ead226a-e9f5-4c8f-b0e5-9acc9b74bbdc" providerId="AD" clId="Web-{A9D73B13-CB28-4862-BA3D-120FF123F242}" dt="2023-06-05T15:58:32.040" v="534"/>
          <ac:spMkLst>
            <pc:docMk/>
            <pc:sldMk cId="1580136363" sldId="258"/>
            <ac:spMk id="9" creationId="{9F4444CE-BC8D-4D61-B303-4C05614E62AB}"/>
          </ac:spMkLst>
        </pc:spChg>
        <pc:spChg chg="add">
          <ac:chgData name="Erin Thomas" userId="S::thomaset@cardiff.ac.uk::1ead226a-e9f5-4c8f-b0e5-9acc9b74bbdc" providerId="AD" clId="Web-{A9D73B13-CB28-4862-BA3D-120FF123F242}" dt="2023-06-05T15:58:32.040" v="534"/>
          <ac:spMkLst>
            <pc:docMk/>
            <pc:sldMk cId="1580136363" sldId="258"/>
            <ac:spMk id="11" creationId="{73772B81-181F-48B7-8826-4D9686D15DF5}"/>
          </ac:spMkLst>
        </pc:spChg>
        <pc:spChg chg="add">
          <ac:chgData name="Erin Thomas" userId="S::thomaset@cardiff.ac.uk::1ead226a-e9f5-4c8f-b0e5-9acc9b74bbdc" providerId="AD" clId="Web-{A9D73B13-CB28-4862-BA3D-120FF123F242}" dt="2023-06-05T15:58:32.040" v="534"/>
          <ac:spMkLst>
            <pc:docMk/>
            <pc:sldMk cId="1580136363" sldId="258"/>
            <ac:spMk id="13" creationId="{B2205F6E-03C6-4E92-877C-E2482F6599AA}"/>
          </ac:spMkLst>
        </pc:spChg>
        <pc:graphicFrameChg chg="add modGraphic">
          <ac:chgData name="Erin Thomas" userId="S::thomaset@cardiff.ac.uk::1ead226a-e9f5-4c8f-b0e5-9acc9b74bbdc" providerId="AD" clId="Web-{A9D73B13-CB28-4862-BA3D-120FF123F242}" dt="2023-06-05T15:58:41.228" v="536" actId="20577"/>
          <ac:graphicFrameMkLst>
            <pc:docMk/>
            <pc:sldMk cId="1580136363" sldId="258"/>
            <ac:graphicFrameMk id="5" creationId="{E828A1B0-0F2D-7D2F-3373-C5DA6E833CFA}"/>
          </ac:graphicFrameMkLst>
        </pc:graphicFrameChg>
      </pc:sldChg>
      <pc:sldChg chg="modSp">
        <pc:chgData name="Erin Thomas" userId="S::thomaset@cardiff.ac.uk::1ead226a-e9f5-4c8f-b0e5-9acc9b74bbdc" providerId="AD" clId="Web-{A9D73B13-CB28-4862-BA3D-120FF123F242}" dt="2023-06-05T16:06:13.769" v="632" actId="20577"/>
        <pc:sldMkLst>
          <pc:docMk/>
          <pc:sldMk cId="1693007375" sldId="259"/>
        </pc:sldMkLst>
        <pc:spChg chg="mod">
          <ac:chgData name="Erin Thomas" userId="S::thomaset@cardiff.ac.uk::1ead226a-e9f5-4c8f-b0e5-9acc9b74bbdc" providerId="AD" clId="Web-{A9D73B13-CB28-4862-BA3D-120FF123F242}" dt="2023-06-05T16:06:13.769" v="632" actId="20577"/>
          <ac:spMkLst>
            <pc:docMk/>
            <pc:sldMk cId="1693007375" sldId="259"/>
            <ac:spMk id="3" creationId="{C617FC27-94DF-2A47-A9EF-316A536B7555}"/>
          </ac:spMkLst>
        </pc:spChg>
      </pc:sldChg>
      <pc:sldChg chg="modSp">
        <pc:chgData name="Erin Thomas" userId="S::thomaset@cardiff.ac.uk::1ead226a-e9f5-4c8f-b0e5-9acc9b74bbdc" providerId="AD" clId="Web-{A9D73B13-CB28-4862-BA3D-120FF123F242}" dt="2023-06-05T16:05:04.471" v="612" actId="20577"/>
        <pc:sldMkLst>
          <pc:docMk/>
          <pc:sldMk cId="2817722365" sldId="261"/>
        </pc:sldMkLst>
        <pc:spChg chg="mod">
          <ac:chgData name="Erin Thomas" userId="S::thomaset@cardiff.ac.uk::1ead226a-e9f5-4c8f-b0e5-9acc9b74bbdc" providerId="AD" clId="Web-{A9D73B13-CB28-4862-BA3D-120FF123F242}" dt="2023-06-05T16:05:04.471" v="612" actId="20577"/>
          <ac:spMkLst>
            <pc:docMk/>
            <pc:sldMk cId="2817722365" sldId="261"/>
            <ac:spMk id="3" creationId="{C617FC27-94DF-2A47-A9EF-316A536B7555}"/>
          </ac:spMkLst>
        </pc:spChg>
      </pc:sldChg>
      <pc:sldChg chg="modSp">
        <pc:chgData name="Erin Thomas" userId="S::thomaset@cardiff.ac.uk::1ead226a-e9f5-4c8f-b0e5-9acc9b74bbdc" providerId="AD" clId="Web-{A9D73B13-CB28-4862-BA3D-120FF123F242}" dt="2023-06-05T16:05:28.909" v="624" actId="20577"/>
        <pc:sldMkLst>
          <pc:docMk/>
          <pc:sldMk cId="3277913312" sldId="262"/>
        </pc:sldMkLst>
        <pc:spChg chg="mod">
          <ac:chgData name="Erin Thomas" userId="S::thomaset@cardiff.ac.uk::1ead226a-e9f5-4c8f-b0e5-9acc9b74bbdc" providerId="AD" clId="Web-{A9D73B13-CB28-4862-BA3D-120FF123F242}" dt="2023-06-05T15:47:29.495" v="282" actId="20577"/>
          <ac:spMkLst>
            <pc:docMk/>
            <pc:sldMk cId="3277913312" sldId="262"/>
            <ac:spMk id="2" creationId="{0CA7D593-DDB5-8E49-BD7B-C7308EC3E2B4}"/>
          </ac:spMkLst>
        </pc:spChg>
        <pc:spChg chg="mod">
          <ac:chgData name="Erin Thomas" userId="S::thomaset@cardiff.ac.uk::1ead226a-e9f5-4c8f-b0e5-9acc9b74bbdc" providerId="AD" clId="Web-{A9D73B13-CB28-4862-BA3D-120FF123F242}" dt="2023-06-05T16:05:28.909" v="624" actId="20577"/>
          <ac:spMkLst>
            <pc:docMk/>
            <pc:sldMk cId="3277913312" sldId="262"/>
            <ac:spMk id="3" creationId="{C617FC27-94DF-2A47-A9EF-316A536B7555}"/>
          </ac:spMkLst>
        </pc:spChg>
      </pc:sldChg>
      <pc:sldChg chg="addSp modSp mod setBg">
        <pc:chgData name="Erin Thomas" userId="S::thomaset@cardiff.ac.uk::1ead226a-e9f5-4c8f-b0e5-9acc9b74bbdc" providerId="AD" clId="Web-{A9D73B13-CB28-4862-BA3D-120FF123F242}" dt="2023-06-05T16:05:45.362" v="630" actId="20577"/>
        <pc:sldMkLst>
          <pc:docMk/>
          <pc:sldMk cId="2610761141" sldId="263"/>
        </pc:sldMkLst>
        <pc:spChg chg="mod ord">
          <ac:chgData name="Erin Thomas" userId="S::thomaset@cardiff.ac.uk::1ead226a-e9f5-4c8f-b0e5-9acc9b74bbdc" providerId="AD" clId="Web-{A9D73B13-CB28-4862-BA3D-120FF123F242}" dt="2023-06-05T16:05:45.362" v="630" actId="20577"/>
          <ac:spMkLst>
            <pc:docMk/>
            <pc:sldMk cId="2610761141" sldId="263"/>
            <ac:spMk id="3" creationId="{C617FC27-94DF-2A47-A9EF-316A536B7555}"/>
          </ac:spMkLst>
        </pc:spChg>
        <pc:spChg chg="add mod">
          <ac:chgData name="Erin Thomas" userId="S::thomaset@cardiff.ac.uk::1ead226a-e9f5-4c8f-b0e5-9acc9b74bbdc" providerId="AD" clId="Web-{A9D73B13-CB28-4862-BA3D-120FF123F242}" dt="2023-06-05T15:51:26" v="406"/>
          <ac:spMkLst>
            <pc:docMk/>
            <pc:sldMk cId="2610761141" sldId="263"/>
            <ac:spMk id="4" creationId="{D6ED73A8-1C85-1829-BEE0-4C648CED052A}"/>
          </ac:spMkLst>
        </pc:spChg>
        <pc:spChg chg="add">
          <ac:chgData name="Erin Thomas" userId="S::thomaset@cardiff.ac.uk::1ead226a-e9f5-4c8f-b0e5-9acc9b74bbdc" providerId="AD" clId="Web-{A9D73B13-CB28-4862-BA3D-120FF123F242}" dt="2023-06-05T15:51:26" v="406"/>
          <ac:spMkLst>
            <pc:docMk/>
            <pc:sldMk cId="2610761141" sldId="263"/>
            <ac:spMk id="10" creationId="{EB6743CF-E74B-4A3C-A785-599069DB89DF}"/>
          </ac:spMkLst>
        </pc:spChg>
        <pc:picChg chg="add">
          <ac:chgData name="Erin Thomas" userId="S::thomaset@cardiff.ac.uk::1ead226a-e9f5-4c8f-b0e5-9acc9b74bbdc" providerId="AD" clId="Web-{A9D73B13-CB28-4862-BA3D-120FF123F242}" dt="2023-06-05T15:51:26" v="406"/>
          <ac:picMkLst>
            <pc:docMk/>
            <pc:sldMk cId="2610761141" sldId="263"/>
            <ac:picMk id="6" creationId="{1D6CAD23-3EC0-3E07-7080-878BECD6E69E}"/>
          </ac:picMkLst>
        </pc:picChg>
      </pc:sldChg>
      <pc:sldChg chg="modSp">
        <pc:chgData name="Erin Thomas" userId="S::thomaset@cardiff.ac.uk::1ead226a-e9f5-4c8f-b0e5-9acc9b74bbdc" providerId="AD" clId="Web-{A9D73B13-CB28-4862-BA3D-120FF123F242}" dt="2023-06-05T15:53:29.456" v="454" actId="1076"/>
        <pc:sldMkLst>
          <pc:docMk/>
          <pc:sldMk cId="2631921770" sldId="264"/>
        </pc:sldMkLst>
        <pc:spChg chg="mod">
          <ac:chgData name="Erin Thomas" userId="S::thomaset@cardiff.ac.uk::1ead226a-e9f5-4c8f-b0e5-9acc9b74bbdc" providerId="AD" clId="Web-{A9D73B13-CB28-4862-BA3D-120FF123F242}" dt="2023-06-05T15:53:29.456" v="454" actId="1076"/>
          <ac:spMkLst>
            <pc:docMk/>
            <pc:sldMk cId="2631921770" sldId="264"/>
            <ac:spMk id="2" creationId="{0CA7D593-DDB5-8E49-BD7B-C7308EC3E2B4}"/>
          </ac:spMkLst>
        </pc:spChg>
        <pc:spChg chg="mod">
          <ac:chgData name="Erin Thomas" userId="S::thomaset@cardiff.ac.uk::1ead226a-e9f5-4c8f-b0e5-9acc9b74bbdc" providerId="AD" clId="Web-{A9D73B13-CB28-4862-BA3D-120FF123F242}" dt="2023-06-05T15:53:25.565" v="453" actId="20577"/>
          <ac:spMkLst>
            <pc:docMk/>
            <pc:sldMk cId="2631921770" sldId="264"/>
            <ac:spMk id="3" creationId="{C617FC27-94DF-2A47-A9EF-316A536B7555}"/>
          </ac:spMkLst>
        </pc:spChg>
      </pc:sldChg>
      <pc:sldChg chg="del">
        <pc:chgData name="Erin Thomas" userId="S::thomaset@cardiff.ac.uk::1ead226a-e9f5-4c8f-b0e5-9acc9b74bbdc" providerId="AD" clId="Web-{A9D73B13-CB28-4862-BA3D-120FF123F242}" dt="2023-06-05T15:50:14.342" v="385"/>
        <pc:sldMkLst>
          <pc:docMk/>
          <pc:sldMk cId="3161784352" sldId="265"/>
        </pc:sldMkLst>
      </pc:sldChg>
      <pc:sldChg chg="addSp delSp modSp mod setBg">
        <pc:chgData name="Erin Thomas" userId="S::thomaset@cardiff.ac.uk::1ead226a-e9f5-4c8f-b0e5-9acc9b74bbdc" providerId="AD" clId="Web-{A9D73B13-CB28-4862-BA3D-120FF123F242}" dt="2023-06-05T16:04:10.407" v="606" actId="1076"/>
        <pc:sldMkLst>
          <pc:docMk/>
          <pc:sldMk cId="2812637184" sldId="266"/>
        </pc:sldMkLst>
        <pc:spChg chg="mod">
          <ac:chgData name="Erin Thomas" userId="S::thomaset@cardiff.ac.uk::1ead226a-e9f5-4c8f-b0e5-9acc9b74bbdc" providerId="AD" clId="Web-{A9D73B13-CB28-4862-BA3D-120FF123F242}" dt="2023-06-05T16:04:06.657" v="605" actId="20577"/>
          <ac:spMkLst>
            <pc:docMk/>
            <pc:sldMk cId="2812637184" sldId="266"/>
            <ac:spMk id="3" creationId="{C617FC27-94DF-2A47-A9EF-316A536B7555}"/>
          </ac:spMkLst>
        </pc:spChg>
        <pc:spChg chg="mod">
          <ac:chgData name="Erin Thomas" userId="S::thomaset@cardiff.ac.uk::1ead226a-e9f5-4c8f-b0e5-9acc9b74bbdc" providerId="AD" clId="Web-{A9D73B13-CB28-4862-BA3D-120FF123F242}" dt="2023-06-05T16:03:52.204" v="598"/>
          <ac:spMkLst>
            <pc:docMk/>
            <pc:sldMk cId="2812637184" sldId="266"/>
            <ac:spMk id="5" creationId="{97213BC1-F0A8-E84D-9E28-8CCEA5812653}"/>
          </ac:spMkLst>
        </pc:spChg>
        <pc:spChg chg="add del">
          <ac:chgData name="Erin Thomas" userId="S::thomaset@cardiff.ac.uk::1ead226a-e9f5-4c8f-b0e5-9acc9b74bbdc" providerId="AD" clId="Web-{A9D73B13-CB28-4862-BA3D-120FF123F242}" dt="2023-06-05T16:03:52.204" v="597"/>
          <ac:spMkLst>
            <pc:docMk/>
            <pc:sldMk cId="2812637184" sldId="266"/>
            <ac:spMk id="14" creationId="{3F088236-D655-4F88-B238-E16762358025}"/>
          </ac:spMkLst>
        </pc:spChg>
        <pc:spChg chg="add del">
          <ac:chgData name="Erin Thomas" userId="S::thomaset@cardiff.ac.uk::1ead226a-e9f5-4c8f-b0e5-9acc9b74bbdc" providerId="AD" clId="Web-{A9D73B13-CB28-4862-BA3D-120FF123F242}" dt="2023-06-05T16:03:52.204" v="597"/>
          <ac:spMkLst>
            <pc:docMk/>
            <pc:sldMk cId="2812637184" sldId="266"/>
            <ac:spMk id="16" creationId="{3DAC0C92-199E-475C-9390-119A9B027276}"/>
          </ac:spMkLst>
        </pc:spChg>
        <pc:spChg chg="add del">
          <ac:chgData name="Erin Thomas" userId="S::thomaset@cardiff.ac.uk::1ead226a-e9f5-4c8f-b0e5-9acc9b74bbdc" providerId="AD" clId="Web-{A9D73B13-CB28-4862-BA3D-120FF123F242}" dt="2023-06-05T16:03:52.204" v="597"/>
          <ac:spMkLst>
            <pc:docMk/>
            <pc:sldMk cId="2812637184" sldId="266"/>
            <ac:spMk id="18" creationId="{C4CFB339-0ED8-4FE2-9EF1-6D1375B8499B}"/>
          </ac:spMkLst>
        </pc:spChg>
        <pc:spChg chg="add del">
          <ac:chgData name="Erin Thomas" userId="S::thomaset@cardiff.ac.uk::1ead226a-e9f5-4c8f-b0e5-9acc9b74bbdc" providerId="AD" clId="Web-{A9D73B13-CB28-4862-BA3D-120FF123F242}" dt="2023-06-05T16:03:52.204" v="597"/>
          <ac:spMkLst>
            <pc:docMk/>
            <pc:sldMk cId="2812637184" sldId="266"/>
            <ac:spMk id="20" creationId="{31896C80-2069-4431-9C19-83B913734490}"/>
          </ac:spMkLst>
        </pc:spChg>
        <pc:spChg chg="add del">
          <ac:chgData name="Erin Thomas" userId="S::thomaset@cardiff.ac.uk::1ead226a-e9f5-4c8f-b0e5-9acc9b74bbdc" providerId="AD" clId="Web-{A9D73B13-CB28-4862-BA3D-120FF123F242}" dt="2023-06-05T16:03:52.204" v="597"/>
          <ac:spMkLst>
            <pc:docMk/>
            <pc:sldMk cId="2812637184" sldId="266"/>
            <ac:spMk id="22" creationId="{BF120A21-0841-4823-B0C4-28AEBCEF9B78}"/>
          </ac:spMkLst>
        </pc:spChg>
        <pc:spChg chg="add del">
          <ac:chgData name="Erin Thomas" userId="S::thomaset@cardiff.ac.uk::1ead226a-e9f5-4c8f-b0e5-9acc9b74bbdc" providerId="AD" clId="Web-{A9D73B13-CB28-4862-BA3D-120FF123F242}" dt="2023-06-05T16:03:52.204" v="597"/>
          <ac:spMkLst>
            <pc:docMk/>
            <pc:sldMk cId="2812637184" sldId="266"/>
            <ac:spMk id="24" creationId="{DBB05BAE-BBD3-4289-899F-A6851503C6B0}"/>
          </ac:spMkLst>
        </pc:spChg>
        <pc:spChg chg="add del">
          <ac:chgData name="Erin Thomas" userId="S::thomaset@cardiff.ac.uk::1ead226a-e9f5-4c8f-b0e5-9acc9b74bbdc" providerId="AD" clId="Web-{A9D73B13-CB28-4862-BA3D-120FF123F242}" dt="2023-06-05T16:03:52.204" v="597"/>
          <ac:spMkLst>
            <pc:docMk/>
            <pc:sldMk cId="2812637184" sldId="266"/>
            <ac:spMk id="26" creationId="{9874D11C-36F5-4BBE-A490-019A54E953B0}"/>
          </ac:spMkLst>
        </pc:spChg>
        <pc:picChg chg="add mod ord">
          <ac:chgData name="Erin Thomas" userId="S::thomaset@cardiff.ac.uk::1ead226a-e9f5-4c8f-b0e5-9acc9b74bbdc" providerId="AD" clId="Web-{A9D73B13-CB28-4862-BA3D-120FF123F242}" dt="2023-06-05T16:04:10.407" v="606" actId="1076"/>
          <ac:picMkLst>
            <pc:docMk/>
            <pc:sldMk cId="2812637184" sldId="266"/>
            <ac:picMk id="2" creationId="{6D751FC4-127A-4892-DF2D-CCF6C5181CEA}"/>
          </ac:picMkLst>
        </pc:picChg>
        <pc:cxnChg chg="add del">
          <ac:chgData name="Erin Thomas" userId="S::thomaset@cardiff.ac.uk::1ead226a-e9f5-4c8f-b0e5-9acc9b74bbdc" providerId="AD" clId="Web-{A9D73B13-CB28-4862-BA3D-120FF123F242}" dt="2023-06-05T16:03:52.204" v="597"/>
          <ac:cxnSpMkLst>
            <pc:docMk/>
            <pc:sldMk cId="2812637184" sldId="266"/>
            <ac:cxnSpMk id="10" creationId="{64FA5DFF-7FE6-4855-84E6-DFA78EE978BD}"/>
          </ac:cxnSpMkLst>
        </pc:cxnChg>
        <pc:cxnChg chg="add del">
          <ac:chgData name="Erin Thomas" userId="S::thomaset@cardiff.ac.uk::1ead226a-e9f5-4c8f-b0e5-9acc9b74bbdc" providerId="AD" clId="Web-{A9D73B13-CB28-4862-BA3D-120FF123F242}" dt="2023-06-05T16:03:52.204" v="597"/>
          <ac:cxnSpMkLst>
            <pc:docMk/>
            <pc:sldMk cId="2812637184" sldId="266"/>
            <ac:cxnSpMk id="12" creationId="{2AFD8CBA-54A3-4363-991B-B9C631BBFA74}"/>
          </ac:cxnSpMkLst>
        </pc:cxnChg>
      </pc:sldChg>
      <pc:sldChg chg="modSp">
        <pc:chgData name="Erin Thomas" userId="S::thomaset@cardiff.ac.uk::1ead226a-e9f5-4c8f-b0e5-9acc9b74bbdc" providerId="AD" clId="Web-{A9D73B13-CB28-4862-BA3D-120FF123F242}" dt="2023-06-05T16:03:04.546" v="593" actId="20577"/>
        <pc:sldMkLst>
          <pc:docMk/>
          <pc:sldMk cId="2475582358" sldId="268"/>
        </pc:sldMkLst>
        <pc:spChg chg="mod">
          <ac:chgData name="Erin Thomas" userId="S::thomaset@cardiff.ac.uk::1ead226a-e9f5-4c8f-b0e5-9acc9b74bbdc" providerId="AD" clId="Web-{A9D73B13-CB28-4862-BA3D-120FF123F242}" dt="2023-06-05T16:03:04.546" v="593" actId="20577"/>
          <ac:spMkLst>
            <pc:docMk/>
            <pc:sldMk cId="2475582358" sldId="268"/>
            <ac:spMk id="3" creationId="{C617FC27-94DF-2A47-A9EF-316A536B7555}"/>
          </ac:spMkLst>
        </pc:spChg>
      </pc:sldChg>
      <pc:sldChg chg="addSp delSp modSp">
        <pc:chgData name="Erin Thomas" userId="S::thomaset@cardiff.ac.uk::1ead226a-e9f5-4c8f-b0e5-9acc9b74bbdc" providerId="AD" clId="Web-{A9D73B13-CB28-4862-BA3D-120FF123F242}" dt="2023-06-05T15:57:31.977" v="523" actId="1076"/>
        <pc:sldMkLst>
          <pc:docMk/>
          <pc:sldMk cId="2365926558" sldId="269"/>
        </pc:sldMkLst>
        <pc:spChg chg="add del mod">
          <ac:chgData name="Erin Thomas" userId="S::thomaset@cardiff.ac.uk::1ead226a-e9f5-4c8f-b0e5-9acc9b74bbdc" providerId="AD" clId="Web-{A9D73B13-CB28-4862-BA3D-120FF123F242}" dt="2023-06-05T15:56:03.678" v="497"/>
          <ac:spMkLst>
            <pc:docMk/>
            <pc:sldMk cId="2365926558" sldId="269"/>
            <ac:spMk id="6" creationId="{6D3CD17E-E922-FD07-0BC8-67A256867328}"/>
          </ac:spMkLst>
        </pc:spChg>
        <pc:spChg chg="del mod">
          <ac:chgData name="Erin Thomas" userId="S::thomaset@cardiff.ac.uk::1ead226a-e9f5-4c8f-b0e5-9acc9b74bbdc" providerId="AD" clId="Web-{A9D73B13-CB28-4862-BA3D-120FF123F242}" dt="2023-06-05T15:57:09.726" v="521"/>
          <ac:spMkLst>
            <pc:docMk/>
            <pc:sldMk cId="2365926558" sldId="269"/>
            <ac:spMk id="12" creationId="{E3F271B4-6B18-FB48-8491-34AA4791D662}"/>
          </ac:spMkLst>
        </pc:spChg>
        <pc:spChg chg="del mod">
          <ac:chgData name="Erin Thomas" userId="S::thomaset@cardiff.ac.uk::1ead226a-e9f5-4c8f-b0e5-9acc9b74bbdc" providerId="AD" clId="Web-{A9D73B13-CB28-4862-BA3D-120FF123F242}" dt="2023-06-05T15:57:07.320" v="520"/>
          <ac:spMkLst>
            <pc:docMk/>
            <pc:sldMk cId="2365926558" sldId="269"/>
            <ac:spMk id="14" creationId="{ACE794E1-5FAA-3740-82C1-40372945CE3D}"/>
          </ac:spMkLst>
        </pc:spChg>
        <pc:picChg chg="add mod">
          <ac:chgData name="Erin Thomas" userId="S::thomaset@cardiff.ac.uk::1ead226a-e9f5-4c8f-b0e5-9acc9b74bbdc" providerId="AD" clId="Web-{A9D73B13-CB28-4862-BA3D-120FF123F242}" dt="2023-06-05T15:57:29.445" v="522" actId="1076"/>
          <ac:picMkLst>
            <pc:docMk/>
            <pc:sldMk cId="2365926558" sldId="269"/>
            <ac:picMk id="2" creationId="{FB6788A7-3E39-2EA3-53B4-F0105574945B}"/>
          </ac:picMkLst>
        </pc:picChg>
        <pc:picChg chg="del mod">
          <ac:chgData name="Erin Thomas" userId="S::thomaset@cardiff.ac.uk::1ead226a-e9f5-4c8f-b0e5-9acc9b74bbdc" providerId="AD" clId="Web-{A9D73B13-CB28-4862-BA3D-120FF123F242}" dt="2023-06-05T15:55:49.803" v="496"/>
          <ac:picMkLst>
            <pc:docMk/>
            <pc:sldMk cId="2365926558" sldId="269"/>
            <ac:picMk id="4" creationId="{FE5CDCF8-F28E-E943-A200-07DF64CCD692}"/>
          </ac:picMkLst>
        </pc:picChg>
        <pc:picChg chg="del">
          <ac:chgData name="Erin Thomas" userId="S::thomaset@cardiff.ac.uk::1ead226a-e9f5-4c8f-b0e5-9acc9b74bbdc" providerId="AD" clId="Web-{A9D73B13-CB28-4862-BA3D-120FF123F242}" dt="2023-06-05T15:55:40.709" v="492"/>
          <ac:picMkLst>
            <pc:docMk/>
            <pc:sldMk cId="2365926558" sldId="269"/>
            <ac:picMk id="5" creationId="{01D2A4D5-759A-F343-A364-5E07EDBD6261}"/>
          </ac:picMkLst>
        </pc:picChg>
        <pc:picChg chg="add mod ord">
          <ac:chgData name="Erin Thomas" userId="S::thomaset@cardiff.ac.uk::1ead226a-e9f5-4c8f-b0e5-9acc9b74bbdc" providerId="AD" clId="Web-{A9D73B13-CB28-4862-BA3D-120FF123F242}" dt="2023-06-05T15:57:31.977" v="523" actId="1076"/>
          <ac:picMkLst>
            <pc:docMk/>
            <pc:sldMk cId="2365926558" sldId="269"/>
            <ac:picMk id="7" creationId="{41EA88C4-2788-EE7E-B0A6-76AB4B70815E}"/>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1A2D49-8CAE-4B51-BD74-A20FCEC07FBA}" type="doc">
      <dgm:prSet loTypeId="urn:microsoft.com/office/officeart/2005/8/layout/vProcess5" loCatId="process" qsTypeId="urn:microsoft.com/office/officeart/2005/8/quickstyle/simple1" qsCatId="simple" csTypeId="urn:microsoft.com/office/officeart/2005/8/colors/colorful2" csCatId="colorful"/>
      <dgm:spPr/>
      <dgm:t>
        <a:bodyPr/>
        <a:lstStyle/>
        <a:p>
          <a:endParaRPr lang="en-US"/>
        </a:p>
      </dgm:t>
    </dgm:pt>
    <dgm:pt modelId="{569BE6E5-1EA8-4E95-8CD1-C64288245681}">
      <dgm:prSet/>
      <dgm:spPr/>
      <dgm:t>
        <a:bodyPr/>
        <a:lstStyle/>
        <a:p>
          <a:r>
            <a:rPr lang="en-GB" dirty="0"/>
            <a:t>The English justice system can be described as adversarial. What does this mean? </a:t>
          </a:r>
          <a:endParaRPr lang="en-US" dirty="0"/>
        </a:p>
      </dgm:t>
    </dgm:pt>
    <dgm:pt modelId="{9D61C343-A8BC-46FA-BD40-DD3D4618DBBB}" type="parTrans" cxnId="{019D0518-778D-4DD3-8B65-D21D669D17F8}">
      <dgm:prSet/>
      <dgm:spPr/>
      <dgm:t>
        <a:bodyPr/>
        <a:lstStyle/>
        <a:p>
          <a:endParaRPr lang="en-US"/>
        </a:p>
      </dgm:t>
    </dgm:pt>
    <dgm:pt modelId="{CF1BC5D4-FA8C-469A-9E53-8B5F14D27ECE}" type="sibTrans" cxnId="{019D0518-778D-4DD3-8B65-D21D669D17F8}">
      <dgm:prSet/>
      <dgm:spPr/>
      <dgm:t>
        <a:bodyPr/>
        <a:lstStyle/>
        <a:p>
          <a:endParaRPr lang="en-US"/>
        </a:p>
      </dgm:t>
    </dgm:pt>
    <dgm:pt modelId="{42319E86-4E2F-49B5-B514-EF18E617D589}">
      <dgm:prSet/>
      <dgm:spPr/>
      <dgm:t>
        <a:bodyPr/>
        <a:lstStyle/>
        <a:p>
          <a:r>
            <a:rPr lang="en-GB" dirty="0"/>
            <a:t>Adversaries in battle – each side puts their own case, attacking their opponent’s evidence by cross examination – Judge’s role is like that of referee. </a:t>
          </a:r>
          <a:endParaRPr lang="en-US" dirty="0"/>
        </a:p>
      </dgm:t>
    </dgm:pt>
    <dgm:pt modelId="{A549D723-B65D-42A7-9EB0-64C03E891D1C}" type="parTrans" cxnId="{E5FD5A5D-E487-4413-B5FB-8F5A4464C422}">
      <dgm:prSet/>
      <dgm:spPr/>
      <dgm:t>
        <a:bodyPr/>
        <a:lstStyle/>
        <a:p>
          <a:endParaRPr lang="en-US"/>
        </a:p>
      </dgm:t>
    </dgm:pt>
    <dgm:pt modelId="{024A0A08-7766-4DBC-922B-E9585F1459F6}" type="sibTrans" cxnId="{E5FD5A5D-E487-4413-B5FB-8F5A4464C422}">
      <dgm:prSet/>
      <dgm:spPr/>
      <dgm:t>
        <a:bodyPr/>
        <a:lstStyle/>
        <a:p>
          <a:endParaRPr lang="en-US"/>
        </a:p>
      </dgm:t>
    </dgm:pt>
    <dgm:pt modelId="{424542FC-0DA4-4D03-9DFF-DBA2BC245610}" type="pres">
      <dgm:prSet presAssocID="{F31A2D49-8CAE-4B51-BD74-A20FCEC07FBA}" presName="outerComposite" presStyleCnt="0">
        <dgm:presLayoutVars>
          <dgm:chMax val="5"/>
          <dgm:dir/>
          <dgm:resizeHandles val="exact"/>
        </dgm:presLayoutVars>
      </dgm:prSet>
      <dgm:spPr/>
    </dgm:pt>
    <dgm:pt modelId="{DABA4939-818B-4D3A-9ECD-228F2BA49994}" type="pres">
      <dgm:prSet presAssocID="{F31A2D49-8CAE-4B51-BD74-A20FCEC07FBA}" presName="dummyMaxCanvas" presStyleCnt="0">
        <dgm:presLayoutVars/>
      </dgm:prSet>
      <dgm:spPr/>
    </dgm:pt>
    <dgm:pt modelId="{8406750E-CEC8-4F64-BBD7-7A1373F2B0A0}" type="pres">
      <dgm:prSet presAssocID="{F31A2D49-8CAE-4B51-BD74-A20FCEC07FBA}" presName="TwoNodes_1" presStyleLbl="node1" presStyleIdx="0" presStyleCnt="2">
        <dgm:presLayoutVars>
          <dgm:bulletEnabled val="1"/>
        </dgm:presLayoutVars>
      </dgm:prSet>
      <dgm:spPr/>
    </dgm:pt>
    <dgm:pt modelId="{AA250848-ED68-4401-AFD4-78ACDE8822DC}" type="pres">
      <dgm:prSet presAssocID="{F31A2D49-8CAE-4B51-BD74-A20FCEC07FBA}" presName="TwoNodes_2" presStyleLbl="node1" presStyleIdx="1" presStyleCnt="2">
        <dgm:presLayoutVars>
          <dgm:bulletEnabled val="1"/>
        </dgm:presLayoutVars>
      </dgm:prSet>
      <dgm:spPr/>
    </dgm:pt>
    <dgm:pt modelId="{8259D5CE-A76C-4EEA-BC09-39A47C30F5AC}" type="pres">
      <dgm:prSet presAssocID="{F31A2D49-8CAE-4B51-BD74-A20FCEC07FBA}" presName="TwoConn_1-2" presStyleLbl="fgAccFollowNode1" presStyleIdx="0" presStyleCnt="1">
        <dgm:presLayoutVars>
          <dgm:bulletEnabled val="1"/>
        </dgm:presLayoutVars>
      </dgm:prSet>
      <dgm:spPr/>
    </dgm:pt>
    <dgm:pt modelId="{07CD063D-3AFB-4A79-AFED-13A8AE033291}" type="pres">
      <dgm:prSet presAssocID="{F31A2D49-8CAE-4B51-BD74-A20FCEC07FBA}" presName="TwoNodes_1_text" presStyleLbl="node1" presStyleIdx="1" presStyleCnt="2">
        <dgm:presLayoutVars>
          <dgm:bulletEnabled val="1"/>
        </dgm:presLayoutVars>
      </dgm:prSet>
      <dgm:spPr/>
    </dgm:pt>
    <dgm:pt modelId="{A6F234A4-95DD-45BE-AC79-8A6098BACE41}" type="pres">
      <dgm:prSet presAssocID="{F31A2D49-8CAE-4B51-BD74-A20FCEC07FBA}" presName="TwoNodes_2_text" presStyleLbl="node1" presStyleIdx="1" presStyleCnt="2">
        <dgm:presLayoutVars>
          <dgm:bulletEnabled val="1"/>
        </dgm:presLayoutVars>
      </dgm:prSet>
      <dgm:spPr/>
    </dgm:pt>
  </dgm:ptLst>
  <dgm:cxnLst>
    <dgm:cxn modelId="{94A1430E-7323-4745-B310-2C3207C5187B}" type="presOf" srcId="{F31A2D49-8CAE-4B51-BD74-A20FCEC07FBA}" destId="{424542FC-0DA4-4D03-9DFF-DBA2BC245610}" srcOrd="0" destOrd="0" presId="urn:microsoft.com/office/officeart/2005/8/layout/vProcess5"/>
    <dgm:cxn modelId="{019D0518-778D-4DD3-8B65-D21D669D17F8}" srcId="{F31A2D49-8CAE-4B51-BD74-A20FCEC07FBA}" destId="{569BE6E5-1EA8-4E95-8CD1-C64288245681}" srcOrd="0" destOrd="0" parTransId="{9D61C343-A8BC-46FA-BD40-DD3D4618DBBB}" sibTransId="{CF1BC5D4-FA8C-469A-9E53-8B5F14D27ECE}"/>
    <dgm:cxn modelId="{AE593034-68FB-47EE-9EFA-A2846F06D4EB}" type="presOf" srcId="{42319E86-4E2F-49B5-B514-EF18E617D589}" destId="{A6F234A4-95DD-45BE-AC79-8A6098BACE41}" srcOrd="1" destOrd="0" presId="urn:microsoft.com/office/officeart/2005/8/layout/vProcess5"/>
    <dgm:cxn modelId="{E5FD5A5D-E487-4413-B5FB-8F5A4464C422}" srcId="{F31A2D49-8CAE-4B51-BD74-A20FCEC07FBA}" destId="{42319E86-4E2F-49B5-B514-EF18E617D589}" srcOrd="1" destOrd="0" parTransId="{A549D723-B65D-42A7-9EB0-64C03E891D1C}" sibTransId="{024A0A08-7766-4DBC-922B-E9585F1459F6}"/>
    <dgm:cxn modelId="{1A286173-8E79-4B56-BB7C-0BD445DBB61A}" type="presOf" srcId="{42319E86-4E2F-49B5-B514-EF18E617D589}" destId="{AA250848-ED68-4401-AFD4-78ACDE8822DC}" srcOrd="0" destOrd="0" presId="urn:microsoft.com/office/officeart/2005/8/layout/vProcess5"/>
    <dgm:cxn modelId="{E0A480BD-6FC3-4B94-8BE2-ADA4A0B6D61F}" type="presOf" srcId="{CF1BC5D4-FA8C-469A-9E53-8B5F14D27ECE}" destId="{8259D5CE-A76C-4EEA-BC09-39A47C30F5AC}" srcOrd="0" destOrd="0" presId="urn:microsoft.com/office/officeart/2005/8/layout/vProcess5"/>
    <dgm:cxn modelId="{09375EC5-B528-46EF-8212-1EDFC5DE111C}" type="presOf" srcId="{569BE6E5-1EA8-4E95-8CD1-C64288245681}" destId="{07CD063D-3AFB-4A79-AFED-13A8AE033291}" srcOrd="1" destOrd="0" presId="urn:microsoft.com/office/officeart/2005/8/layout/vProcess5"/>
    <dgm:cxn modelId="{58F3EBD8-8385-42F5-A8E3-30538F305C88}" type="presOf" srcId="{569BE6E5-1EA8-4E95-8CD1-C64288245681}" destId="{8406750E-CEC8-4F64-BBD7-7A1373F2B0A0}" srcOrd="0" destOrd="0" presId="urn:microsoft.com/office/officeart/2005/8/layout/vProcess5"/>
    <dgm:cxn modelId="{387007D3-1FA9-4D00-97DE-C3D9E945C8C5}" type="presParOf" srcId="{424542FC-0DA4-4D03-9DFF-DBA2BC245610}" destId="{DABA4939-818B-4D3A-9ECD-228F2BA49994}" srcOrd="0" destOrd="0" presId="urn:microsoft.com/office/officeart/2005/8/layout/vProcess5"/>
    <dgm:cxn modelId="{935AA043-C2B9-4715-9499-5D45CEC14FB0}" type="presParOf" srcId="{424542FC-0DA4-4D03-9DFF-DBA2BC245610}" destId="{8406750E-CEC8-4F64-BBD7-7A1373F2B0A0}" srcOrd="1" destOrd="0" presId="urn:microsoft.com/office/officeart/2005/8/layout/vProcess5"/>
    <dgm:cxn modelId="{65BEDA3E-5199-4CB3-A77C-EF5EB5BE66C6}" type="presParOf" srcId="{424542FC-0DA4-4D03-9DFF-DBA2BC245610}" destId="{AA250848-ED68-4401-AFD4-78ACDE8822DC}" srcOrd="2" destOrd="0" presId="urn:microsoft.com/office/officeart/2005/8/layout/vProcess5"/>
    <dgm:cxn modelId="{10024265-C301-4094-85E7-A3FA5C610ECD}" type="presParOf" srcId="{424542FC-0DA4-4D03-9DFF-DBA2BC245610}" destId="{8259D5CE-A76C-4EEA-BC09-39A47C30F5AC}" srcOrd="3" destOrd="0" presId="urn:microsoft.com/office/officeart/2005/8/layout/vProcess5"/>
    <dgm:cxn modelId="{B8CA02A3-696C-4673-8B02-A833ABD25563}" type="presParOf" srcId="{424542FC-0DA4-4D03-9DFF-DBA2BC245610}" destId="{07CD063D-3AFB-4A79-AFED-13A8AE033291}" srcOrd="4" destOrd="0" presId="urn:microsoft.com/office/officeart/2005/8/layout/vProcess5"/>
    <dgm:cxn modelId="{54083CDE-69C6-461D-BD5A-6C3A27050978}" type="presParOf" srcId="{424542FC-0DA4-4D03-9DFF-DBA2BC245610}" destId="{A6F234A4-95DD-45BE-AC79-8A6098BACE41}" srcOrd="5"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06750E-CEC8-4F64-BBD7-7A1373F2B0A0}">
      <dsp:nvSpPr>
        <dsp:cNvPr id="0" name=""/>
        <dsp:cNvSpPr/>
      </dsp:nvSpPr>
      <dsp:spPr>
        <a:xfrm>
          <a:off x="0" y="0"/>
          <a:ext cx="8175413" cy="1842066"/>
        </a:xfrm>
        <a:prstGeom prst="roundRect">
          <a:avLst>
            <a:gd name="adj" fmla="val 1000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GB" sz="2300" kern="1200" dirty="0"/>
            <a:t>The English justice system can be described as adversarial. What does this mean? </a:t>
          </a:r>
          <a:endParaRPr lang="en-US" sz="2300" kern="1200" dirty="0"/>
        </a:p>
      </dsp:txBody>
      <dsp:txXfrm>
        <a:off x="53952" y="53952"/>
        <a:ext cx="6271493" cy="1734162"/>
      </dsp:txXfrm>
    </dsp:sp>
    <dsp:sp modelId="{AA250848-ED68-4401-AFD4-78ACDE8822DC}">
      <dsp:nvSpPr>
        <dsp:cNvPr id="0" name=""/>
        <dsp:cNvSpPr/>
      </dsp:nvSpPr>
      <dsp:spPr>
        <a:xfrm>
          <a:off x="1442719" y="2251415"/>
          <a:ext cx="8175413" cy="1842066"/>
        </a:xfrm>
        <a:prstGeom prst="roundRect">
          <a:avLst>
            <a:gd name="adj" fmla="val 10000"/>
          </a:avLst>
        </a:prstGeom>
        <a:solidFill>
          <a:schemeClr val="accent2">
            <a:hueOff val="-5738671"/>
            <a:satOff val="5077"/>
            <a:lumOff val="902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GB" sz="2300" kern="1200" dirty="0"/>
            <a:t>Adversaries in battle – each side puts their own case, attacking their opponent’s evidence by cross examination – Judge’s role is like that of referee. </a:t>
          </a:r>
          <a:endParaRPr lang="en-US" sz="2300" kern="1200" dirty="0"/>
        </a:p>
      </dsp:txBody>
      <dsp:txXfrm>
        <a:off x="1496671" y="2305367"/>
        <a:ext cx="5427445" cy="1734162"/>
      </dsp:txXfrm>
    </dsp:sp>
    <dsp:sp modelId="{8259D5CE-A76C-4EEA-BC09-39A47C30F5AC}">
      <dsp:nvSpPr>
        <dsp:cNvPr id="0" name=""/>
        <dsp:cNvSpPr/>
      </dsp:nvSpPr>
      <dsp:spPr>
        <a:xfrm>
          <a:off x="6978069" y="1448069"/>
          <a:ext cx="1197343" cy="1197343"/>
        </a:xfrm>
        <a:prstGeom prst="downArrow">
          <a:avLst>
            <a:gd name="adj1" fmla="val 55000"/>
            <a:gd name="adj2" fmla="val 45000"/>
          </a:avLst>
        </a:prstGeom>
        <a:solidFill>
          <a:schemeClr val="accent2">
            <a:tint val="40000"/>
            <a:alpha val="90000"/>
            <a:hueOff val="0"/>
            <a:satOff val="0"/>
            <a:lumOff val="0"/>
            <a:alphaOff val="0"/>
          </a:schemeClr>
        </a:solidFill>
        <a:ln w="19050"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7247471" y="1448069"/>
        <a:ext cx="658539" cy="901001"/>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224773-7ABC-EC4A-A212-46FB6356029F}" type="datetimeFigureOut">
              <a:rPr lang="en-US" smtClean="0"/>
              <a:t>6/5/2023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410463-C69D-964C-8495-B5B17707535C}" type="slidenum">
              <a:rPr lang="en-US" smtClean="0"/>
              <a:t>‹#›</a:t>
            </a:fld>
            <a:endParaRPr lang="en-US"/>
          </a:p>
        </p:txBody>
      </p:sp>
    </p:spTree>
    <p:extLst>
      <p:ext uri="{BB962C8B-B14F-4D97-AF65-F5344CB8AC3E}">
        <p14:creationId xmlns:p14="http://schemas.microsoft.com/office/powerpoint/2010/main" val="1786762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tx1"/>
                </a:solidFill>
                <a:effectLst/>
                <a:latin typeface="Calibri" panose="020F0502020204030204" pitchFamily="34" charset="0"/>
                <a:cs typeface="Calibri" panose="020F0502020204030204" pitchFamily="34" charset="0"/>
              </a:rPr>
              <a:t>This should lead into a discussion of our adversarial system and what this means </a:t>
            </a:r>
          </a:p>
          <a:p>
            <a:endParaRPr lang="en-US" dirty="0"/>
          </a:p>
        </p:txBody>
      </p:sp>
      <p:sp>
        <p:nvSpPr>
          <p:cNvPr id="4" name="Slide Number Placeholder 3"/>
          <p:cNvSpPr>
            <a:spLocks noGrp="1"/>
          </p:cNvSpPr>
          <p:nvPr>
            <p:ph type="sldNum" sz="quarter" idx="5"/>
          </p:nvPr>
        </p:nvSpPr>
        <p:spPr/>
        <p:txBody>
          <a:bodyPr/>
          <a:lstStyle/>
          <a:p>
            <a:fld id="{E0410463-C69D-964C-8495-B5B17707535C}" type="slidenum">
              <a:rPr lang="en-US" smtClean="0"/>
              <a:t>3</a:t>
            </a:fld>
            <a:endParaRPr lang="en-US"/>
          </a:p>
        </p:txBody>
      </p:sp>
    </p:spTree>
    <p:extLst>
      <p:ext uri="{BB962C8B-B14F-4D97-AF65-F5344CB8AC3E}">
        <p14:creationId xmlns:p14="http://schemas.microsoft.com/office/powerpoint/2010/main" val="41604700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GB"/>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C8C58C7D-F2B3-E441-8E25-A258F014AE55}" type="datetimeFigureOut">
              <a:rPr lang="en-US" smtClean="0"/>
              <a:t>6/5/2023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E2E952-2E95-FD4B-9D8C-483CAB0C9E48}" type="slidenum">
              <a:rPr lang="en-US" smtClean="0"/>
              <a:t>‹#›</a:t>
            </a:fld>
            <a:endParaRPr lang="en-US"/>
          </a:p>
        </p:txBody>
      </p:sp>
    </p:spTree>
    <p:extLst>
      <p:ext uri="{BB962C8B-B14F-4D97-AF65-F5344CB8AC3E}">
        <p14:creationId xmlns:p14="http://schemas.microsoft.com/office/powerpoint/2010/main" val="10626128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GB"/>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8C58C7D-F2B3-E441-8E25-A258F014AE55}" type="datetimeFigureOut">
              <a:rPr lang="en-US" smtClean="0"/>
              <a:t>6/5/2023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E2E952-2E95-FD4B-9D8C-483CAB0C9E48}" type="slidenum">
              <a:rPr lang="en-US" smtClean="0"/>
              <a:t>‹#›</a:t>
            </a:fld>
            <a:endParaRPr lang="en-US"/>
          </a:p>
        </p:txBody>
      </p:sp>
    </p:spTree>
    <p:extLst>
      <p:ext uri="{BB962C8B-B14F-4D97-AF65-F5344CB8AC3E}">
        <p14:creationId xmlns:p14="http://schemas.microsoft.com/office/powerpoint/2010/main" val="3306599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GB"/>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8C58C7D-F2B3-E441-8E25-A258F014AE55}" type="datetimeFigureOut">
              <a:rPr lang="en-US" smtClean="0"/>
              <a:t>6/5/2023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E2E952-2E95-FD4B-9D8C-483CAB0C9E48}"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9303579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GB"/>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8C58C7D-F2B3-E441-8E25-A258F014AE55}" type="datetimeFigureOut">
              <a:rPr lang="en-US" smtClean="0"/>
              <a:t>6/5/2023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E2E952-2E95-FD4B-9D8C-483CAB0C9E48}" type="slidenum">
              <a:rPr lang="en-US" smtClean="0"/>
              <a:t>‹#›</a:t>
            </a:fld>
            <a:endParaRPr lang="en-US"/>
          </a:p>
        </p:txBody>
      </p:sp>
    </p:spTree>
    <p:extLst>
      <p:ext uri="{BB962C8B-B14F-4D97-AF65-F5344CB8AC3E}">
        <p14:creationId xmlns:p14="http://schemas.microsoft.com/office/powerpoint/2010/main" val="7433543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GB"/>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8C58C7D-F2B3-E441-8E25-A258F014AE55}" type="datetimeFigureOut">
              <a:rPr lang="en-US" smtClean="0"/>
              <a:t>6/5/2023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E2E952-2E95-FD4B-9D8C-483CAB0C9E48}"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5446305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GB"/>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8C58C7D-F2B3-E441-8E25-A258F014AE55}" type="datetimeFigureOut">
              <a:rPr lang="en-US" smtClean="0"/>
              <a:t>6/5/2023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E2E952-2E95-FD4B-9D8C-483CAB0C9E48}" type="slidenum">
              <a:rPr lang="en-US" smtClean="0"/>
              <a:t>‹#›</a:t>
            </a:fld>
            <a:endParaRPr lang="en-US"/>
          </a:p>
        </p:txBody>
      </p:sp>
    </p:spTree>
    <p:extLst>
      <p:ext uri="{BB962C8B-B14F-4D97-AF65-F5344CB8AC3E}">
        <p14:creationId xmlns:p14="http://schemas.microsoft.com/office/powerpoint/2010/main" val="2094818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8C58C7D-F2B3-E441-8E25-A258F014AE55}" type="datetimeFigureOut">
              <a:rPr lang="en-US" smtClean="0"/>
              <a:t>6/5/2023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E2E952-2E95-FD4B-9D8C-483CAB0C9E48}" type="slidenum">
              <a:rPr lang="en-US" smtClean="0"/>
              <a:t>‹#›</a:t>
            </a:fld>
            <a:endParaRPr lang="en-US"/>
          </a:p>
        </p:txBody>
      </p:sp>
    </p:spTree>
    <p:extLst>
      <p:ext uri="{BB962C8B-B14F-4D97-AF65-F5344CB8AC3E}">
        <p14:creationId xmlns:p14="http://schemas.microsoft.com/office/powerpoint/2010/main" val="7685426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GB"/>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8C58C7D-F2B3-E441-8E25-A258F014AE55}" type="datetimeFigureOut">
              <a:rPr lang="en-US" smtClean="0"/>
              <a:t>6/5/2023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E2E952-2E95-FD4B-9D8C-483CAB0C9E48}" type="slidenum">
              <a:rPr lang="en-US" smtClean="0"/>
              <a:t>‹#›</a:t>
            </a:fld>
            <a:endParaRPr lang="en-US"/>
          </a:p>
        </p:txBody>
      </p:sp>
    </p:spTree>
    <p:extLst>
      <p:ext uri="{BB962C8B-B14F-4D97-AF65-F5344CB8AC3E}">
        <p14:creationId xmlns:p14="http://schemas.microsoft.com/office/powerpoint/2010/main" val="1625802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8C58C7D-F2B3-E441-8E25-A258F014AE55}" type="datetimeFigureOut">
              <a:rPr lang="en-US" smtClean="0"/>
              <a:t>6/5/2023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E2E952-2E95-FD4B-9D8C-483CAB0C9E48}" type="slidenum">
              <a:rPr lang="en-US" smtClean="0"/>
              <a:t>‹#›</a:t>
            </a:fld>
            <a:endParaRPr lang="en-US"/>
          </a:p>
        </p:txBody>
      </p:sp>
    </p:spTree>
    <p:extLst>
      <p:ext uri="{BB962C8B-B14F-4D97-AF65-F5344CB8AC3E}">
        <p14:creationId xmlns:p14="http://schemas.microsoft.com/office/powerpoint/2010/main" val="3713407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GB"/>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8C58C7D-F2B3-E441-8E25-A258F014AE55}" type="datetimeFigureOut">
              <a:rPr lang="en-US" smtClean="0"/>
              <a:t>6/5/2023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E2E952-2E95-FD4B-9D8C-483CAB0C9E48}" type="slidenum">
              <a:rPr lang="en-US" smtClean="0"/>
              <a:t>‹#›</a:t>
            </a:fld>
            <a:endParaRPr lang="en-US"/>
          </a:p>
        </p:txBody>
      </p:sp>
    </p:spTree>
    <p:extLst>
      <p:ext uri="{BB962C8B-B14F-4D97-AF65-F5344CB8AC3E}">
        <p14:creationId xmlns:p14="http://schemas.microsoft.com/office/powerpoint/2010/main" val="470729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C8C58C7D-F2B3-E441-8E25-A258F014AE55}" type="datetimeFigureOut">
              <a:rPr lang="en-US" smtClean="0"/>
              <a:t>6/5/2023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E2E952-2E95-FD4B-9D8C-483CAB0C9E48}" type="slidenum">
              <a:rPr lang="en-US" smtClean="0"/>
              <a:t>‹#›</a:t>
            </a:fld>
            <a:endParaRPr lang="en-US"/>
          </a:p>
        </p:txBody>
      </p:sp>
    </p:spTree>
    <p:extLst>
      <p:ext uri="{BB962C8B-B14F-4D97-AF65-F5344CB8AC3E}">
        <p14:creationId xmlns:p14="http://schemas.microsoft.com/office/powerpoint/2010/main" val="2268926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C8C58C7D-F2B3-E441-8E25-A258F014AE55}" type="datetimeFigureOut">
              <a:rPr lang="en-US" smtClean="0"/>
              <a:t>6/5/2023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E2E952-2E95-FD4B-9D8C-483CAB0C9E48}" type="slidenum">
              <a:rPr lang="en-US" smtClean="0"/>
              <a:t>‹#›</a:t>
            </a:fld>
            <a:endParaRPr lang="en-US"/>
          </a:p>
        </p:txBody>
      </p:sp>
    </p:spTree>
    <p:extLst>
      <p:ext uri="{BB962C8B-B14F-4D97-AF65-F5344CB8AC3E}">
        <p14:creationId xmlns:p14="http://schemas.microsoft.com/office/powerpoint/2010/main" val="4088323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C8C58C7D-F2B3-E441-8E25-A258F014AE55}" type="datetimeFigureOut">
              <a:rPr lang="en-US" smtClean="0"/>
              <a:t>6/5/2023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E2E952-2E95-FD4B-9D8C-483CAB0C9E48}" type="slidenum">
              <a:rPr lang="en-US" smtClean="0"/>
              <a:t>‹#›</a:t>
            </a:fld>
            <a:endParaRPr lang="en-US"/>
          </a:p>
        </p:txBody>
      </p:sp>
    </p:spTree>
    <p:extLst>
      <p:ext uri="{BB962C8B-B14F-4D97-AF65-F5344CB8AC3E}">
        <p14:creationId xmlns:p14="http://schemas.microsoft.com/office/powerpoint/2010/main" val="1142078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C58C7D-F2B3-E441-8E25-A258F014AE55}" type="datetimeFigureOut">
              <a:rPr lang="en-US" smtClean="0"/>
              <a:t>6/5/2023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E2E952-2E95-FD4B-9D8C-483CAB0C9E48}" type="slidenum">
              <a:rPr lang="en-US" smtClean="0"/>
              <a:t>‹#›</a:t>
            </a:fld>
            <a:endParaRPr lang="en-US"/>
          </a:p>
        </p:txBody>
      </p:sp>
    </p:spTree>
    <p:extLst>
      <p:ext uri="{BB962C8B-B14F-4D97-AF65-F5344CB8AC3E}">
        <p14:creationId xmlns:p14="http://schemas.microsoft.com/office/powerpoint/2010/main" val="634328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GB"/>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C8C58C7D-F2B3-E441-8E25-A258F014AE55}" type="datetimeFigureOut">
              <a:rPr lang="en-US" smtClean="0"/>
              <a:t>6/5/2023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E2E952-2E95-FD4B-9D8C-483CAB0C9E48}" type="slidenum">
              <a:rPr lang="en-US" smtClean="0"/>
              <a:t>‹#›</a:t>
            </a:fld>
            <a:endParaRPr lang="en-US"/>
          </a:p>
        </p:txBody>
      </p:sp>
    </p:spTree>
    <p:extLst>
      <p:ext uri="{BB962C8B-B14F-4D97-AF65-F5344CB8AC3E}">
        <p14:creationId xmlns:p14="http://schemas.microsoft.com/office/powerpoint/2010/main" val="1456208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GB"/>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C8C58C7D-F2B3-E441-8E25-A258F014AE55}" type="datetimeFigureOut">
              <a:rPr lang="en-US" smtClean="0"/>
              <a:t>6/5/2023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E2E952-2E95-FD4B-9D8C-483CAB0C9E48}" type="slidenum">
              <a:rPr lang="en-US" smtClean="0"/>
              <a:t>‹#›</a:t>
            </a:fld>
            <a:endParaRPr lang="en-US"/>
          </a:p>
        </p:txBody>
      </p:sp>
    </p:spTree>
    <p:extLst>
      <p:ext uri="{BB962C8B-B14F-4D97-AF65-F5344CB8AC3E}">
        <p14:creationId xmlns:p14="http://schemas.microsoft.com/office/powerpoint/2010/main" val="1614978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8C58C7D-F2B3-E441-8E25-A258F014AE55}" type="datetimeFigureOut">
              <a:rPr lang="en-US" smtClean="0"/>
              <a:t>6/5/2023</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23E2E952-2E95-FD4B-9D8C-483CAB0C9E48}" type="slidenum">
              <a:rPr lang="en-US" smtClean="0"/>
              <a:t>‹#›</a:t>
            </a:fld>
            <a:endParaRPr lang="en-US"/>
          </a:p>
        </p:txBody>
      </p:sp>
    </p:spTree>
    <p:extLst>
      <p:ext uri="{BB962C8B-B14F-4D97-AF65-F5344CB8AC3E}">
        <p14:creationId xmlns:p14="http://schemas.microsoft.com/office/powerpoint/2010/main" val="331026015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Black and white spiralling staircase">
            <a:extLst>
              <a:ext uri="{FF2B5EF4-FFF2-40B4-BE49-F238E27FC236}">
                <a16:creationId xmlns:a16="http://schemas.microsoft.com/office/drawing/2014/main" id="{074C8E10-7B3D-FB66-4A8F-A299B620A2D6}"/>
              </a:ext>
            </a:extLst>
          </p:cNvPr>
          <p:cNvPicPr>
            <a:picLocks noChangeAspect="1"/>
          </p:cNvPicPr>
          <p:nvPr/>
        </p:nvPicPr>
        <p:blipFill rotWithShape="1">
          <a:blip r:embed="rId2"/>
          <a:srcRect l="25506" t="9090" r="4506" b="7"/>
          <a:stretch/>
        </p:blipFill>
        <p:spPr>
          <a:xfrm>
            <a:off x="4269854" y="-1"/>
            <a:ext cx="7922146" cy="6858001"/>
          </a:xfrm>
          <a:custGeom>
            <a:avLst/>
            <a:gdLst/>
            <a:ahLst/>
            <a:cxnLst/>
            <a:rect l="l" t="t" r="r" b="b"/>
            <a:pathLst>
              <a:path w="7922146" h="6858001">
                <a:moveTo>
                  <a:pt x="379987" y="0"/>
                </a:moveTo>
                <a:lnTo>
                  <a:pt x="5304971" y="0"/>
                </a:lnTo>
                <a:lnTo>
                  <a:pt x="7065281" y="0"/>
                </a:lnTo>
                <a:lnTo>
                  <a:pt x="7397540" y="0"/>
                </a:lnTo>
                <a:lnTo>
                  <a:pt x="7397540" y="1"/>
                </a:lnTo>
                <a:lnTo>
                  <a:pt x="7922146" y="1"/>
                </a:lnTo>
                <a:lnTo>
                  <a:pt x="7922146" y="6858001"/>
                </a:lnTo>
                <a:lnTo>
                  <a:pt x="7065281" y="6858001"/>
                </a:lnTo>
                <a:lnTo>
                  <a:pt x="7065281" y="6858000"/>
                </a:lnTo>
                <a:lnTo>
                  <a:pt x="5932989" y="6858000"/>
                </a:lnTo>
                <a:lnTo>
                  <a:pt x="5932989" y="6858001"/>
                </a:lnTo>
                <a:lnTo>
                  <a:pt x="27809" y="6858001"/>
                </a:lnTo>
                <a:lnTo>
                  <a:pt x="1803228" y="4521201"/>
                </a:lnTo>
                <a:close/>
                <a:moveTo>
                  <a:pt x="0" y="0"/>
                </a:moveTo>
                <a:lnTo>
                  <a:pt x="379987" y="0"/>
                </a:lnTo>
                <a:lnTo>
                  <a:pt x="0" y="407"/>
                </a:lnTo>
                <a:close/>
              </a:path>
            </a:pathLst>
          </a:custGeom>
        </p:spPr>
      </p:pic>
      <p:sp>
        <p:nvSpPr>
          <p:cNvPr id="2" name="Title 1">
            <a:extLst>
              <a:ext uri="{FF2B5EF4-FFF2-40B4-BE49-F238E27FC236}">
                <a16:creationId xmlns:a16="http://schemas.microsoft.com/office/drawing/2014/main" id="{9DC1E739-BA64-4249-BCA0-ADD6E801C902}"/>
              </a:ext>
            </a:extLst>
          </p:cNvPr>
          <p:cNvSpPr>
            <a:spLocks noGrp="1"/>
          </p:cNvSpPr>
          <p:nvPr>
            <p:ph type="ctrTitle"/>
          </p:nvPr>
        </p:nvSpPr>
        <p:spPr>
          <a:xfrm>
            <a:off x="668867" y="1678666"/>
            <a:ext cx="4088190" cy="2369093"/>
          </a:xfrm>
        </p:spPr>
        <p:txBody>
          <a:bodyPr>
            <a:normAutofit/>
          </a:bodyPr>
          <a:lstStyle/>
          <a:p>
            <a:r>
              <a:rPr lang="en-US" sz="4800"/>
              <a:t>The Trial Process</a:t>
            </a:r>
          </a:p>
        </p:txBody>
      </p:sp>
      <p:sp>
        <p:nvSpPr>
          <p:cNvPr id="3" name="Subtitle 2">
            <a:extLst>
              <a:ext uri="{FF2B5EF4-FFF2-40B4-BE49-F238E27FC236}">
                <a16:creationId xmlns:a16="http://schemas.microsoft.com/office/drawing/2014/main" id="{CCE1E5FF-E7BD-9B43-9CBF-E31A40ADD703}"/>
              </a:ext>
            </a:extLst>
          </p:cNvPr>
          <p:cNvSpPr>
            <a:spLocks noGrp="1"/>
          </p:cNvSpPr>
          <p:nvPr>
            <p:ph type="subTitle" idx="1"/>
          </p:nvPr>
        </p:nvSpPr>
        <p:spPr>
          <a:xfrm>
            <a:off x="677335" y="4050831"/>
            <a:ext cx="4079721" cy="1096901"/>
          </a:xfrm>
        </p:spPr>
        <p:txBody>
          <a:bodyPr>
            <a:normAutofit/>
          </a:bodyPr>
          <a:lstStyle/>
          <a:p>
            <a:r>
              <a:rPr lang="en-US" sz="1600"/>
              <a:t>Crash Course: Courtroom etiquette and procedure </a:t>
            </a:r>
          </a:p>
        </p:txBody>
      </p:sp>
      <p:cxnSp>
        <p:nvCxnSpPr>
          <p:cNvPr id="9" name="Straight Connector 8">
            <a:extLst>
              <a:ext uri="{FF2B5EF4-FFF2-40B4-BE49-F238E27FC236}">
                <a16:creationId xmlns:a16="http://schemas.microsoft.com/office/drawing/2014/main" id="{A57C1A16-B8AB-4D99-A195-A38F556A648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F8A9B20B-D1DD-4573-B5EC-55802951923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3" name="Rectangle 23">
            <a:extLst>
              <a:ext uri="{FF2B5EF4-FFF2-40B4-BE49-F238E27FC236}">
                <a16:creationId xmlns:a16="http://schemas.microsoft.com/office/drawing/2014/main" id="{66D61E08-70C3-48D8-BEA0-787111DC30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5">
            <a:extLst>
              <a:ext uri="{FF2B5EF4-FFF2-40B4-BE49-F238E27FC236}">
                <a16:creationId xmlns:a16="http://schemas.microsoft.com/office/drawing/2014/main" id="{FC55298F-0AE5-478E-AD2B-03C2614C58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Isosceles Triangle 24">
            <a:extLst>
              <a:ext uri="{FF2B5EF4-FFF2-40B4-BE49-F238E27FC236}">
                <a16:creationId xmlns:a16="http://schemas.microsoft.com/office/drawing/2014/main" id="{C180E4EA-0B63-4779-A895-7E90E71088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7">
            <a:extLst>
              <a:ext uri="{FF2B5EF4-FFF2-40B4-BE49-F238E27FC236}">
                <a16:creationId xmlns:a16="http://schemas.microsoft.com/office/drawing/2014/main" id="{CEE01D9D-3DE8-4EED-B0D3-8F3C79CC76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47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Rectangle 28">
            <a:extLst>
              <a:ext uri="{FF2B5EF4-FFF2-40B4-BE49-F238E27FC236}">
                <a16:creationId xmlns:a16="http://schemas.microsoft.com/office/drawing/2014/main" id="{89AF5CE9-607F-43F4-8983-DCD6DA4051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9">
            <a:extLst>
              <a:ext uri="{FF2B5EF4-FFF2-40B4-BE49-F238E27FC236}">
                <a16:creationId xmlns:a16="http://schemas.microsoft.com/office/drawing/2014/main" id="{6EEA2DBD-9E1E-4521-8C01-F32AD18A89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Isosceles Triangle 29">
            <a:extLst>
              <a:ext uri="{FF2B5EF4-FFF2-40B4-BE49-F238E27FC236}">
                <a16:creationId xmlns:a16="http://schemas.microsoft.com/office/drawing/2014/main" id="{15BBD2C1-BA9B-46A9-A27A-33498B169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824310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7D593-DDB5-8E49-BD7B-C7308EC3E2B4}"/>
              </a:ext>
            </a:extLst>
          </p:cNvPr>
          <p:cNvSpPr>
            <a:spLocks noGrp="1"/>
          </p:cNvSpPr>
          <p:nvPr>
            <p:ph type="title"/>
          </p:nvPr>
        </p:nvSpPr>
        <p:spPr/>
        <p:txBody>
          <a:bodyPr/>
          <a:lstStyle/>
          <a:p>
            <a:r>
              <a:rPr lang="en-US" dirty="0"/>
              <a:t>What to wear to court	</a:t>
            </a:r>
          </a:p>
        </p:txBody>
      </p:sp>
      <p:sp>
        <p:nvSpPr>
          <p:cNvPr id="3" name="Content Placeholder 2">
            <a:extLst>
              <a:ext uri="{FF2B5EF4-FFF2-40B4-BE49-F238E27FC236}">
                <a16:creationId xmlns:a16="http://schemas.microsoft.com/office/drawing/2014/main" id="{C617FC27-94DF-2A47-A9EF-316A536B7555}"/>
              </a:ext>
            </a:extLst>
          </p:cNvPr>
          <p:cNvSpPr>
            <a:spLocks noGrp="1"/>
          </p:cNvSpPr>
          <p:nvPr>
            <p:ph idx="1"/>
          </p:nvPr>
        </p:nvSpPr>
        <p:spPr>
          <a:xfrm>
            <a:off x="677334" y="1625130"/>
            <a:ext cx="8596668" cy="4416232"/>
          </a:xfrm>
        </p:spPr>
        <p:txBody>
          <a:bodyPr vert="horz" lIns="91440" tIns="45720" rIns="91440" bIns="45720" rtlCol="0" anchor="t">
            <a:noAutofit/>
          </a:bodyPr>
          <a:lstStyle/>
          <a:p>
            <a:pPr algn="l" fontAlgn="base"/>
            <a:endParaRPr lang="en-GB" b="0" i="0" u="none" strike="noStrike">
              <a:solidFill>
                <a:srgbClr val="3A3A3A"/>
              </a:solidFill>
              <a:effectLst/>
              <a:latin typeface="Calibri"/>
              <a:cs typeface="Calibri"/>
            </a:endParaRPr>
          </a:p>
          <a:p>
            <a:pPr fontAlgn="base"/>
            <a:r>
              <a:rPr lang="en-GB" sz="2400" b="1" dirty="0">
                <a:solidFill>
                  <a:schemeClr val="tx1"/>
                </a:solidFill>
                <a:latin typeface="Calibri"/>
                <a:cs typeface="Calibri"/>
              </a:rPr>
              <a:t>It is important to</a:t>
            </a:r>
            <a:r>
              <a:rPr lang="en-GB" sz="2400" b="1" i="0" u="none" strike="noStrike" dirty="0">
                <a:solidFill>
                  <a:schemeClr val="tx1"/>
                </a:solidFill>
                <a:effectLst/>
                <a:latin typeface="Calibri"/>
                <a:cs typeface="Calibri"/>
              </a:rPr>
              <a:t> </a:t>
            </a:r>
            <a:r>
              <a:rPr lang="en-GB" sz="2400" b="1" dirty="0">
                <a:solidFill>
                  <a:schemeClr val="tx1"/>
                </a:solidFill>
                <a:latin typeface="Calibri"/>
                <a:cs typeface="Calibri"/>
              </a:rPr>
              <a:t>dress</a:t>
            </a:r>
            <a:r>
              <a:rPr lang="en-GB" sz="2400" b="1" i="0" u="none" strike="noStrike" dirty="0">
                <a:solidFill>
                  <a:schemeClr val="tx1"/>
                </a:solidFill>
                <a:effectLst/>
                <a:latin typeface="Calibri"/>
                <a:cs typeface="Calibri"/>
              </a:rPr>
              <a:t> like you have respect for the court</a:t>
            </a:r>
          </a:p>
          <a:p>
            <a:pPr fontAlgn="base"/>
            <a:r>
              <a:rPr lang="en-GB" sz="2000" b="0" i="0" u="none" strike="noStrike" dirty="0">
                <a:solidFill>
                  <a:schemeClr val="tx1"/>
                </a:solidFill>
                <a:effectLst/>
                <a:latin typeface="Calibri"/>
                <a:cs typeface="Calibri"/>
              </a:rPr>
              <a:t>Whether you’re going to be a witness, defendant, </a:t>
            </a:r>
            <a:r>
              <a:rPr lang="en-GB" sz="2000" dirty="0">
                <a:solidFill>
                  <a:schemeClr val="tx1"/>
                </a:solidFill>
                <a:latin typeface="Calibri"/>
                <a:cs typeface="Calibri"/>
              </a:rPr>
              <a:t>advocate, Court is not the place for your</a:t>
            </a:r>
            <a:r>
              <a:rPr lang="en-GB" sz="2000" b="0" i="0" u="none" strike="noStrike" dirty="0">
                <a:solidFill>
                  <a:schemeClr val="tx1"/>
                </a:solidFill>
                <a:effectLst/>
                <a:latin typeface="Calibri"/>
                <a:cs typeface="Calibri"/>
              </a:rPr>
              <a:t> </a:t>
            </a:r>
            <a:r>
              <a:rPr lang="en-GB" sz="2000" dirty="0">
                <a:solidFill>
                  <a:schemeClr val="tx1"/>
                </a:solidFill>
                <a:latin typeface="Calibri"/>
                <a:cs typeface="Calibri"/>
              </a:rPr>
              <a:t>favourite</a:t>
            </a:r>
            <a:r>
              <a:rPr lang="en-GB" sz="2000" b="0" i="0" u="none" strike="noStrike" dirty="0">
                <a:solidFill>
                  <a:schemeClr val="tx1"/>
                </a:solidFill>
                <a:effectLst/>
                <a:latin typeface="Calibri"/>
                <a:cs typeface="Calibri"/>
              </a:rPr>
              <a:t> t-shirt.</a:t>
            </a:r>
            <a:r>
              <a:rPr lang="en-GB" sz="2000" dirty="0">
                <a:solidFill>
                  <a:schemeClr val="tx1"/>
                </a:solidFill>
                <a:latin typeface="Calibri"/>
                <a:cs typeface="Calibri"/>
              </a:rPr>
              <a:t> </a:t>
            </a:r>
          </a:p>
          <a:p>
            <a:pPr fontAlgn="base"/>
            <a:r>
              <a:rPr lang="en-GB" sz="2000" b="0" i="0" u="none" strike="noStrike" dirty="0">
                <a:solidFill>
                  <a:schemeClr val="tx1"/>
                </a:solidFill>
                <a:effectLst/>
                <a:latin typeface="Calibri"/>
                <a:cs typeface="Calibri"/>
              </a:rPr>
              <a:t>The general rule of thumb when going to </a:t>
            </a:r>
            <a:r>
              <a:rPr lang="en-GB" sz="2000" dirty="0">
                <a:solidFill>
                  <a:schemeClr val="tx1"/>
                </a:solidFill>
                <a:latin typeface="Calibri"/>
                <a:cs typeface="Calibri"/>
              </a:rPr>
              <a:t>Court</a:t>
            </a:r>
            <a:r>
              <a:rPr lang="en-GB" sz="2000" b="0" i="0" u="none" strike="noStrike" dirty="0">
                <a:solidFill>
                  <a:schemeClr val="tx1"/>
                </a:solidFill>
                <a:effectLst/>
                <a:latin typeface="Calibri"/>
                <a:cs typeface="Calibri"/>
              </a:rPr>
              <a:t> is you should dress conservatively. Second to arriving on time, the way you dress is important to show the </a:t>
            </a:r>
            <a:r>
              <a:rPr lang="en-GB" sz="2000" dirty="0">
                <a:solidFill>
                  <a:schemeClr val="tx1"/>
                </a:solidFill>
                <a:latin typeface="Calibri"/>
                <a:cs typeface="Calibri"/>
              </a:rPr>
              <a:t>Judge</a:t>
            </a:r>
            <a:r>
              <a:rPr lang="en-GB" sz="2000" b="0" i="0" u="none" strike="noStrike" dirty="0">
                <a:solidFill>
                  <a:schemeClr val="tx1"/>
                </a:solidFill>
                <a:effectLst/>
                <a:latin typeface="Calibri"/>
                <a:cs typeface="Calibri"/>
              </a:rPr>
              <a:t> you respect the </a:t>
            </a:r>
            <a:r>
              <a:rPr lang="en-GB" sz="2000" dirty="0">
                <a:solidFill>
                  <a:schemeClr val="tx1"/>
                </a:solidFill>
                <a:latin typeface="Calibri"/>
                <a:cs typeface="Calibri"/>
              </a:rPr>
              <a:t>Court</a:t>
            </a:r>
            <a:r>
              <a:rPr lang="en-GB" sz="2000" b="0" i="0" u="none" strike="noStrike" dirty="0">
                <a:solidFill>
                  <a:schemeClr val="tx1"/>
                </a:solidFill>
                <a:effectLst/>
                <a:latin typeface="Calibri"/>
                <a:cs typeface="Calibri"/>
              </a:rPr>
              <a:t> and its time.</a:t>
            </a:r>
            <a:r>
              <a:rPr lang="en-GB" sz="2000" dirty="0">
                <a:solidFill>
                  <a:schemeClr val="tx1"/>
                </a:solidFill>
                <a:latin typeface="Calibri"/>
                <a:cs typeface="Calibri"/>
              </a:rPr>
              <a:t> </a:t>
            </a:r>
          </a:p>
          <a:p>
            <a:r>
              <a:rPr lang="en-GB" sz="2000" b="0" i="0" u="none" strike="noStrike" dirty="0">
                <a:solidFill>
                  <a:schemeClr val="tx1"/>
                </a:solidFill>
                <a:effectLst/>
                <a:latin typeface="Calibri"/>
                <a:cs typeface="Calibri"/>
              </a:rPr>
              <a:t>Over the last two decades, the standard of dress in </a:t>
            </a:r>
            <a:r>
              <a:rPr lang="en-GB" sz="2000" dirty="0">
                <a:solidFill>
                  <a:schemeClr val="tx1"/>
                </a:solidFill>
                <a:latin typeface="Calibri"/>
                <a:cs typeface="Calibri"/>
              </a:rPr>
              <a:t>Court seems</a:t>
            </a:r>
            <a:r>
              <a:rPr lang="en-GB" sz="2000" b="0" i="0" u="none" strike="noStrike" dirty="0">
                <a:solidFill>
                  <a:schemeClr val="tx1"/>
                </a:solidFill>
                <a:effectLst/>
                <a:latin typeface="Calibri"/>
                <a:cs typeface="Calibri"/>
              </a:rPr>
              <a:t> to have declined. However, just because you see others in </a:t>
            </a:r>
            <a:r>
              <a:rPr lang="en-GB" sz="2000" dirty="0">
                <a:solidFill>
                  <a:schemeClr val="tx1"/>
                </a:solidFill>
                <a:latin typeface="Calibri"/>
                <a:cs typeface="Calibri"/>
              </a:rPr>
              <a:t>tracksuit bottoms</a:t>
            </a:r>
            <a:r>
              <a:rPr lang="en-GB" sz="2000" b="0" i="0" u="none" strike="noStrike" dirty="0">
                <a:solidFill>
                  <a:schemeClr val="tx1"/>
                </a:solidFill>
                <a:effectLst/>
                <a:latin typeface="Calibri"/>
                <a:cs typeface="Calibri"/>
              </a:rPr>
              <a:t> and fuzzy slippers walking around the </a:t>
            </a:r>
            <a:r>
              <a:rPr lang="en-GB" sz="2000" dirty="0">
                <a:solidFill>
                  <a:schemeClr val="tx1"/>
                </a:solidFill>
                <a:latin typeface="Calibri"/>
                <a:cs typeface="Calibri"/>
              </a:rPr>
              <a:t>Court</a:t>
            </a:r>
            <a:r>
              <a:rPr lang="en-GB" sz="2000" b="0" i="0" u="none" strike="noStrike" dirty="0">
                <a:solidFill>
                  <a:schemeClr val="tx1"/>
                </a:solidFill>
                <a:effectLst/>
                <a:latin typeface="Calibri"/>
                <a:cs typeface="Calibri"/>
              </a:rPr>
              <a:t>, </a:t>
            </a:r>
            <a:r>
              <a:rPr lang="en-GB" sz="2000" dirty="0">
                <a:solidFill>
                  <a:schemeClr val="tx1"/>
                </a:solidFill>
                <a:latin typeface="Calibri"/>
                <a:cs typeface="Calibri"/>
              </a:rPr>
              <a:t>does not</a:t>
            </a:r>
            <a:r>
              <a:rPr lang="en-GB" sz="2000" b="0" i="0" u="none" strike="noStrike" dirty="0">
                <a:solidFill>
                  <a:schemeClr val="tx1"/>
                </a:solidFill>
                <a:effectLst/>
                <a:latin typeface="Calibri"/>
                <a:cs typeface="Calibri"/>
              </a:rPr>
              <a:t> mean you should commit this same fashion crime</a:t>
            </a:r>
            <a:r>
              <a:rPr lang="en-GB" sz="2000" dirty="0">
                <a:solidFill>
                  <a:schemeClr val="tx1"/>
                </a:solidFill>
                <a:latin typeface="Calibri"/>
                <a:cs typeface="Calibri"/>
              </a:rPr>
              <a:t>!</a:t>
            </a:r>
            <a:endParaRPr lang="en-GB" sz="2000" dirty="0">
              <a:solidFill>
                <a:schemeClr val="tx1"/>
              </a:solidFill>
            </a:endParaRPr>
          </a:p>
          <a:p>
            <a:endParaRPr lang="en-US" dirty="0">
              <a:latin typeface="Calibri"/>
              <a:cs typeface="Calibri"/>
            </a:endParaRPr>
          </a:p>
        </p:txBody>
      </p:sp>
    </p:spTree>
    <p:extLst>
      <p:ext uri="{BB962C8B-B14F-4D97-AF65-F5344CB8AC3E}">
        <p14:creationId xmlns:p14="http://schemas.microsoft.com/office/powerpoint/2010/main" val="24755823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Text&#10;&#10;Description automatically generated">
            <a:extLst>
              <a:ext uri="{FF2B5EF4-FFF2-40B4-BE49-F238E27FC236}">
                <a16:creationId xmlns:a16="http://schemas.microsoft.com/office/drawing/2014/main" id="{FB6788A7-3E39-2EA3-53B4-F0105574945B}"/>
              </a:ext>
            </a:extLst>
          </p:cNvPr>
          <p:cNvPicPr>
            <a:picLocks noChangeAspect="1"/>
          </p:cNvPicPr>
          <p:nvPr/>
        </p:nvPicPr>
        <p:blipFill>
          <a:blip r:embed="rId2"/>
          <a:stretch>
            <a:fillRect/>
          </a:stretch>
        </p:blipFill>
        <p:spPr>
          <a:xfrm>
            <a:off x="1223319" y="1604319"/>
            <a:ext cx="3649362" cy="3649362"/>
          </a:xfrm>
          <a:prstGeom prst="rect">
            <a:avLst/>
          </a:prstGeom>
        </p:spPr>
      </p:pic>
      <p:pic>
        <p:nvPicPr>
          <p:cNvPr id="7" name="Picture 7" descr="Text&#10;&#10;Description automatically generated">
            <a:extLst>
              <a:ext uri="{FF2B5EF4-FFF2-40B4-BE49-F238E27FC236}">
                <a16:creationId xmlns:a16="http://schemas.microsoft.com/office/drawing/2014/main" id="{41EA88C4-2788-EE7E-B0A6-76AB4B70815E}"/>
              </a:ext>
            </a:extLst>
          </p:cNvPr>
          <p:cNvPicPr>
            <a:picLocks noGrp="1" noChangeAspect="1"/>
          </p:cNvPicPr>
          <p:nvPr>
            <p:ph idx="1"/>
          </p:nvPr>
        </p:nvPicPr>
        <p:blipFill>
          <a:blip r:embed="rId3"/>
          <a:stretch>
            <a:fillRect/>
          </a:stretch>
        </p:blipFill>
        <p:spPr>
          <a:xfrm>
            <a:off x="5527226" y="1614832"/>
            <a:ext cx="3613044" cy="3633638"/>
          </a:xfrm>
        </p:spPr>
      </p:pic>
    </p:spTree>
    <p:extLst>
      <p:ext uri="{BB962C8B-B14F-4D97-AF65-F5344CB8AC3E}">
        <p14:creationId xmlns:p14="http://schemas.microsoft.com/office/powerpoint/2010/main" val="23659265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7D593-DDB5-8E49-BD7B-C7308EC3E2B4}"/>
              </a:ext>
            </a:extLst>
          </p:cNvPr>
          <p:cNvSpPr>
            <a:spLocks noGrp="1"/>
          </p:cNvSpPr>
          <p:nvPr>
            <p:ph type="title"/>
          </p:nvPr>
        </p:nvSpPr>
        <p:spPr>
          <a:xfrm>
            <a:off x="677334" y="850232"/>
            <a:ext cx="9599299" cy="1320800"/>
          </a:xfrm>
        </p:spPr>
        <p:txBody>
          <a:bodyPr>
            <a:noAutofit/>
          </a:bodyPr>
          <a:lstStyle/>
          <a:p>
            <a:r>
              <a:rPr lang="en-US" sz="4400" dirty="0"/>
              <a:t>A crash course in Courtroom etiquette</a:t>
            </a:r>
          </a:p>
        </p:txBody>
      </p:sp>
      <p:sp>
        <p:nvSpPr>
          <p:cNvPr id="3" name="Content Placeholder 2">
            <a:extLst>
              <a:ext uri="{FF2B5EF4-FFF2-40B4-BE49-F238E27FC236}">
                <a16:creationId xmlns:a16="http://schemas.microsoft.com/office/drawing/2014/main" id="{C617FC27-94DF-2A47-A9EF-316A536B7555}"/>
              </a:ext>
            </a:extLst>
          </p:cNvPr>
          <p:cNvSpPr>
            <a:spLocks noGrp="1"/>
          </p:cNvSpPr>
          <p:nvPr>
            <p:ph idx="1"/>
          </p:nvPr>
        </p:nvSpPr>
        <p:spPr>
          <a:xfrm>
            <a:off x="677334" y="2601746"/>
            <a:ext cx="5764329" cy="3995791"/>
          </a:xfrm>
        </p:spPr>
        <p:txBody>
          <a:bodyPr vert="horz" lIns="91440" tIns="45720" rIns="91440" bIns="45720" rtlCol="0" anchor="t">
            <a:normAutofit/>
          </a:bodyPr>
          <a:lstStyle/>
          <a:p>
            <a:pPr marL="0" indent="0">
              <a:buNone/>
            </a:pPr>
            <a:endParaRPr lang="en-GB" dirty="0">
              <a:solidFill>
                <a:schemeClr val="tx1"/>
              </a:solidFill>
              <a:latin typeface="Calibri"/>
              <a:cs typeface="Arial"/>
            </a:endParaRPr>
          </a:p>
          <a:p>
            <a:r>
              <a:rPr lang="en-US" sz="2400" dirty="0">
                <a:solidFill>
                  <a:schemeClr val="tx1"/>
                </a:solidFill>
                <a:latin typeface="Calibri"/>
                <a:ea typeface="+mn-lt"/>
                <a:cs typeface="+mn-lt"/>
              </a:rPr>
              <a:t>Going to Court can be intimidating when you do not know the social rules</a:t>
            </a:r>
            <a:endParaRPr lang="en-US" sz="2400">
              <a:solidFill>
                <a:schemeClr val="tx1"/>
              </a:solidFill>
              <a:latin typeface="Calibri"/>
              <a:ea typeface="+mn-lt"/>
              <a:cs typeface="+mn-lt"/>
            </a:endParaRPr>
          </a:p>
          <a:p>
            <a:r>
              <a:rPr lang="en-US" sz="2400" dirty="0">
                <a:solidFill>
                  <a:schemeClr val="tx1"/>
                </a:solidFill>
                <a:latin typeface="Calibri"/>
                <a:ea typeface="+mn-lt"/>
                <a:cs typeface="+mn-lt"/>
              </a:rPr>
              <a:t>Keep reading for your crash course on courtroom etiquette so you can walk into Court like a pro!</a:t>
            </a:r>
            <a:endParaRPr lang="en-US" sz="2000" dirty="0">
              <a:solidFill>
                <a:schemeClr val="tx1"/>
              </a:solidFill>
              <a:latin typeface="Calibri"/>
              <a:cs typeface="Calibri"/>
            </a:endParaRPr>
          </a:p>
        </p:txBody>
      </p:sp>
      <p:pic>
        <p:nvPicPr>
          <p:cNvPr id="4" name="Picture 4" descr="A picture containing text, floor, indoor, wall&#10;&#10;Description automatically generated">
            <a:extLst>
              <a:ext uri="{FF2B5EF4-FFF2-40B4-BE49-F238E27FC236}">
                <a16:creationId xmlns:a16="http://schemas.microsoft.com/office/drawing/2014/main" id="{7BE8BC55-0794-73D3-ACB0-0788EDA66D6E}"/>
              </a:ext>
            </a:extLst>
          </p:cNvPr>
          <p:cNvPicPr>
            <a:picLocks noChangeAspect="1"/>
          </p:cNvPicPr>
          <p:nvPr/>
        </p:nvPicPr>
        <p:blipFill>
          <a:blip r:embed="rId2"/>
          <a:stretch>
            <a:fillRect/>
          </a:stretch>
        </p:blipFill>
        <p:spPr>
          <a:xfrm>
            <a:off x="6765985" y="2347823"/>
            <a:ext cx="2340634" cy="3111261"/>
          </a:xfrm>
          <a:prstGeom prst="rect">
            <a:avLst/>
          </a:prstGeom>
        </p:spPr>
      </p:pic>
    </p:spTree>
    <p:extLst>
      <p:ext uri="{BB962C8B-B14F-4D97-AF65-F5344CB8AC3E}">
        <p14:creationId xmlns:p14="http://schemas.microsoft.com/office/powerpoint/2010/main" val="12663502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F4444CE-BC8D-4D61-B303-4C05614E62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CA7D593-DDB5-8E49-BD7B-C7308EC3E2B4}"/>
              </a:ext>
            </a:extLst>
          </p:cNvPr>
          <p:cNvSpPr>
            <a:spLocks noGrp="1"/>
          </p:cNvSpPr>
          <p:nvPr>
            <p:ph type="title"/>
          </p:nvPr>
        </p:nvSpPr>
        <p:spPr>
          <a:xfrm>
            <a:off x="1286933" y="609600"/>
            <a:ext cx="10197494" cy="1099457"/>
          </a:xfrm>
        </p:spPr>
        <p:txBody>
          <a:bodyPr>
            <a:normAutofit/>
          </a:bodyPr>
          <a:lstStyle/>
          <a:p>
            <a:r>
              <a:rPr lang="en-US" dirty="0"/>
              <a:t>An 'adversarial' court process</a:t>
            </a:r>
          </a:p>
        </p:txBody>
      </p:sp>
      <p:sp>
        <p:nvSpPr>
          <p:cNvPr id="11" name="Isosceles Triangle 10">
            <a:extLst>
              <a:ext uri="{FF2B5EF4-FFF2-40B4-BE49-F238E27FC236}">
                <a16:creationId xmlns:a16="http://schemas.microsoft.com/office/drawing/2014/main" id="{73772B81-181F-48B7-8826-4D9686D15D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Isosceles Triangle 12">
            <a:extLst>
              <a:ext uri="{FF2B5EF4-FFF2-40B4-BE49-F238E27FC236}">
                <a16:creationId xmlns:a16="http://schemas.microsoft.com/office/drawing/2014/main" id="{B2205F6E-03C6-4E92-877C-E2482F6599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aphicFrame>
        <p:nvGraphicFramePr>
          <p:cNvPr id="5" name="Content Placeholder 2">
            <a:extLst>
              <a:ext uri="{FF2B5EF4-FFF2-40B4-BE49-F238E27FC236}">
                <a16:creationId xmlns:a16="http://schemas.microsoft.com/office/drawing/2014/main" id="{E828A1B0-0F2D-7D2F-3373-C5DA6E833CFA}"/>
              </a:ext>
            </a:extLst>
          </p:cNvPr>
          <p:cNvGraphicFramePr>
            <a:graphicFrameLocks noGrp="1"/>
          </p:cNvGraphicFramePr>
          <p:nvPr>
            <p:ph idx="1"/>
            <p:extLst>
              <p:ext uri="{D42A27DB-BD31-4B8C-83A1-F6EECF244321}">
                <p14:modId xmlns:p14="http://schemas.microsoft.com/office/powerpoint/2010/main" val="2737940968"/>
              </p:ext>
            </p:extLst>
          </p:nvPr>
        </p:nvGraphicFramePr>
        <p:xfrm>
          <a:off x="1286933" y="1948543"/>
          <a:ext cx="9618133" cy="40934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801363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7D593-DDB5-8E49-BD7B-C7308EC3E2B4}"/>
              </a:ext>
            </a:extLst>
          </p:cNvPr>
          <p:cNvSpPr>
            <a:spLocks noGrp="1"/>
          </p:cNvSpPr>
          <p:nvPr>
            <p:ph type="title"/>
          </p:nvPr>
        </p:nvSpPr>
        <p:spPr/>
        <p:txBody>
          <a:bodyPr/>
          <a:lstStyle/>
          <a:p>
            <a:r>
              <a:rPr lang="en-US" dirty="0"/>
              <a:t>Security</a:t>
            </a:r>
          </a:p>
        </p:txBody>
      </p:sp>
      <p:sp>
        <p:nvSpPr>
          <p:cNvPr id="3" name="Content Placeholder 2">
            <a:extLst>
              <a:ext uri="{FF2B5EF4-FFF2-40B4-BE49-F238E27FC236}">
                <a16:creationId xmlns:a16="http://schemas.microsoft.com/office/drawing/2014/main" id="{C617FC27-94DF-2A47-A9EF-316A536B7555}"/>
              </a:ext>
            </a:extLst>
          </p:cNvPr>
          <p:cNvSpPr>
            <a:spLocks noGrp="1"/>
          </p:cNvSpPr>
          <p:nvPr>
            <p:ph idx="1"/>
          </p:nvPr>
        </p:nvSpPr>
        <p:spPr>
          <a:xfrm>
            <a:off x="677334" y="1582973"/>
            <a:ext cx="8596668" cy="4110810"/>
          </a:xfrm>
        </p:spPr>
        <p:txBody>
          <a:bodyPr vert="horz" lIns="91440" tIns="45720" rIns="91440" bIns="45720" rtlCol="0" anchor="t">
            <a:noAutofit/>
          </a:bodyPr>
          <a:lstStyle/>
          <a:p>
            <a:pPr fontAlgn="base">
              <a:buFont typeface="Arial" panose="020B0604020202020204" pitchFamily="34" charset="0"/>
              <a:buChar char="•"/>
            </a:pPr>
            <a:r>
              <a:rPr lang="en-GB" sz="2000" dirty="0">
                <a:solidFill>
                  <a:schemeClr val="tx1"/>
                </a:solidFill>
                <a:latin typeface="Calibri"/>
                <a:cs typeface="Calibri"/>
              </a:rPr>
              <a:t>Everyone is </a:t>
            </a:r>
            <a:r>
              <a:rPr lang="en-GB" sz="2000" b="0" i="0" u="none" strike="noStrike" dirty="0">
                <a:solidFill>
                  <a:schemeClr val="tx1"/>
                </a:solidFill>
                <a:effectLst/>
                <a:latin typeface="Calibri"/>
                <a:cs typeface="Calibri"/>
              </a:rPr>
              <a:t>searched before entering the </a:t>
            </a:r>
            <a:r>
              <a:rPr lang="en-GB" sz="2000" dirty="0">
                <a:solidFill>
                  <a:schemeClr val="tx1"/>
                </a:solidFill>
                <a:latin typeface="Calibri"/>
                <a:cs typeface="Calibri"/>
              </a:rPr>
              <a:t>Court</a:t>
            </a:r>
            <a:r>
              <a:rPr lang="en-GB" sz="2000" b="0" i="0" u="none" strike="noStrike" dirty="0">
                <a:solidFill>
                  <a:schemeClr val="tx1"/>
                </a:solidFill>
                <a:effectLst/>
                <a:latin typeface="Calibri"/>
                <a:cs typeface="Calibri"/>
              </a:rPr>
              <a:t> and/or before entering any </a:t>
            </a:r>
            <a:r>
              <a:rPr lang="en-GB" sz="2000" dirty="0">
                <a:solidFill>
                  <a:schemeClr val="tx1"/>
                </a:solidFill>
                <a:latin typeface="Calibri"/>
                <a:cs typeface="Calibri"/>
              </a:rPr>
              <a:t>room</a:t>
            </a:r>
            <a:r>
              <a:rPr lang="en-GB" sz="2000" b="0" i="0" u="none" strike="noStrike" dirty="0">
                <a:solidFill>
                  <a:schemeClr val="tx1"/>
                </a:solidFill>
                <a:effectLst/>
                <a:latin typeface="Calibri"/>
                <a:cs typeface="Calibri"/>
              </a:rPr>
              <a:t>. Some </a:t>
            </a:r>
            <a:r>
              <a:rPr lang="en-GB" sz="2000" dirty="0">
                <a:solidFill>
                  <a:schemeClr val="tx1"/>
                </a:solidFill>
                <a:latin typeface="Calibri"/>
                <a:cs typeface="Calibri"/>
              </a:rPr>
              <a:t>Courts</a:t>
            </a:r>
            <a:r>
              <a:rPr lang="en-GB" sz="2000" b="0" i="0" u="none" strike="noStrike" dirty="0">
                <a:solidFill>
                  <a:schemeClr val="tx1"/>
                </a:solidFill>
                <a:effectLst/>
                <a:latin typeface="Calibri"/>
                <a:cs typeface="Calibri"/>
              </a:rPr>
              <a:t> have metal detectors at their entrances</a:t>
            </a:r>
            <a:r>
              <a:rPr lang="en-GB" sz="2000" dirty="0">
                <a:solidFill>
                  <a:schemeClr val="tx1"/>
                </a:solidFill>
                <a:latin typeface="Calibri"/>
                <a:cs typeface="Calibri"/>
              </a:rPr>
              <a:t> just like in airports,</a:t>
            </a:r>
            <a:r>
              <a:rPr lang="en-GB" sz="2000" b="0" i="0" u="none" strike="noStrike" dirty="0">
                <a:solidFill>
                  <a:schemeClr val="tx1"/>
                </a:solidFill>
                <a:effectLst/>
                <a:latin typeface="Calibri"/>
                <a:cs typeface="Calibri"/>
              </a:rPr>
              <a:t> and </a:t>
            </a:r>
            <a:r>
              <a:rPr lang="en-GB" sz="2000" dirty="0">
                <a:solidFill>
                  <a:schemeClr val="tx1"/>
                </a:solidFill>
                <a:latin typeface="Calibri"/>
                <a:cs typeface="Calibri"/>
              </a:rPr>
              <a:t>Court</a:t>
            </a:r>
            <a:r>
              <a:rPr lang="en-GB" sz="2000" b="0" i="0" u="none" strike="noStrike" dirty="0">
                <a:solidFill>
                  <a:schemeClr val="tx1"/>
                </a:solidFill>
                <a:effectLst/>
                <a:latin typeface="Calibri"/>
                <a:cs typeface="Calibri"/>
              </a:rPr>
              <a:t> security officers may ask to search your belongings, including backpacks, and </a:t>
            </a:r>
            <a:r>
              <a:rPr lang="en-GB" sz="2000" dirty="0">
                <a:solidFill>
                  <a:schemeClr val="tx1"/>
                </a:solidFill>
                <a:latin typeface="Calibri"/>
                <a:cs typeface="Calibri"/>
              </a:rPr>
              <a:t>handbags</a:t>
            </a:r>
            <a:r>
              <a:rPr lang="en-GB" sz="2000" b="0" i="0" u="none" strike="noStrike" dirty="0">
                <a:solidFill>
                  <a:schemeClr val="tx1"/>
                </a:solidFill>
                <a:effectLst/>
                <a:latin typeface="Calibri"/>
                <a:cs typeface="Calibri"/>
              </a:rPr>
              <a:t>.</a:t>
            </a:r>
            <a:r>
              <a:rPr lang="en-GB" sz="2000" dirty="0">
                <a:solidFill>
                  <a:schemeClr val="tx1"/>
                </a:solidFill>
                <a:latin typeface="Calibri"/>
                <a:cs typeface="Calibri"/>
              </a:rPr>
              <a:t> </a:t>
            </a:r>
            <a:endParaRPr lang="en-US" sz="2000">
              <a:solidFill>
                <a:schemeClr val="tx1"/>
              </a:solidFill>
            </a:endParaRPr>
          </a:p>
          <a:p>
            <a:pPr>
              <a:buFont typeface="Arial" panose="020B0604020202020204" pitchFamily="34" charset="0"/>
              <a:buChar char="•"/>
            </a:pPr>
            <a:r>
              <a:rPr lang="en-GB" sz="2000" b="0" i="0" u="none" strike="noStrike" dirty="0">
                <a:solidFill>
                  <a:schemeClr val="tx1"/>
                </a:solidFill>
                <a:effectLst/>
                <a:latin typeface="Calibri"/>
                <a:cs typeface="Calibri"/>
              </a:rPr>
              <a:t>Before arriving at the </a:t>
            </a:r>
            <a:r>
              <a:rPr lang="en-GB" sz="2000" dirty="0">
                <a:solidFill>
                  <a:schemeClr val="tx1"/>
                </a:solidFill>
                <a:latin typeface="Calibri"/>
                <a:cs typeface="Calibri"/>
              </a:rPr>
              <a:t>Court</a:t>
            </a:r>
            <a:r>
              <a:rPr lang="en-GB" sz="2000" b="0" i="0" u="none" strike="noStrike" dirty="0">
                <a:solidFill>
                  <a:schemeClr val="tx1"/>
                </a:solidFill>
                <a:effectLst/>
                <a:latin typeface="Calibri"/>
                <a:cs typeface="Calibri"/>
              </a:rPr>
              <a:t>, make sure you do not have any pocket or utility knives or anything else that may be considered a weapon. These items may be confiscated, and you may be denied entry into the </a:t>
            </a:r>
            <a:r>
              <a:rPr lang="en-GB" sz="2000" dirty="0">
                <a:solidFill>
                  <a:schemeClr val="tx1"/>
                </a:solidFill>
                <a:latin typeface="Calibri"/>
                <a:cs typeface="Calibri"/>
              </a:rPr>
              <a:t>Court</a:t>
            </a:r>
            <a:r>
              <a:rPr lang="en-GB" sz="2000" b="0" i="0" u="none" strike="noStrike" dirty="0">
                <a:solidFill>
                  <a:schemeClr val="tx1"/>
                </a:solidFill>
                <a:effectLst/>
                <a:latin typeface="Calibri"/>
                <a:cs typeface="Calibri"/>
              </a:rPr>
              <a:t>.</a:t>
            </a:r>
            <a:endParaRPr lang="en-GB" sz="2000">
              <a:solidFill>
                <a:schemeClr val="tx1"/>
              </a:solidFill>
            </a:endParaRPr>
          </a:p>
          <a:p>
            <a:pPr fontAlgn="base">
              <a:buFont typeface="Arial" panose="020B0604020202020204" pitchFamily="34" charset="0"/>
              <a:buChar char="•"/>
            </a:pPr>
            <a:r>
              <a:rPr lang="en-GB" sz="2000" b="0" i="0" u="none" strike="noStrike" dirty="0">
                <a:solidFill>
                  <a:schemeClr val="tx1"/>
                </a:solidFill>
                <a:effectLst/>
                <a:latin typeface="Calibri"/>
                <a:cs typeface="Calibri"/>
              </a:rPr>
              <a:t>When you arrive at the </a:t>
            </a:r>
            <a:r>
              <a:rPr lang="en-GB" sz="2000" dirty="0">
                <a:solidFill>
                  <a:schemeClr val="tx1"/>
                </a:solidFill>
                <a:latin typeface="Calibri"/>
                <a:cs typeface="Calibri"/>
              </a:rPr>
              <a:t>Court</a:t>
            </a:r>
            <a:r>
              <a:rPr lang="en-GB" sz="2000" b="0" i="0" u="none" strike="noStrike" dirty="0">
                <a:solidFill>
                  <a:schemeClr val="tx1"/>
                </a:solidFill>
                <a:effectLst/>
                <a:latin typeface="Calibri"/>
                <a:cs typeface="Calibri"/>
              </a:rPr>
              <a:t>, check the daily hearing list for the </a:t>
            </a:r>
            <a:r>
              <a:rPr lang="en-GB" sz="2000" dirty="0">
                <a:solidFill>
                  <a:schemeClr val="tx1"/>
                </a:solidFill>
                <a:latin typeface="Calibri"/>
                <a:cs typeface="Calibri"/>
              </a:rPr>
              <a:t>Court number</a:t>
            </a:r>
            <a:r>
              <a:rPr lang="en-GB" sz="2000" b="0" i="0" u="none" strike="noStrike" dirty="0">
                <a:solidFill>
                  <a:schemeClr val="tx1"/>
                </a:solidFill>
                <a:effectLst/>
                <a:latin typeface="Calibri"/>
                <a:cs typeface="Calibri"/>
              </a:rPr>
              <a:t> and time. If the matter in which you are interested is not on the list, ask a member of the staff to direct you to the counter where someone can look up where and when the matter is being heard.</a:t>
            </a:r>
          </a:p>
          <a:p>
            <a:pPr fontAlgn="base">
              <a:buFont typeface="Arial" panose="020B0604020202020204" pitchFamily="34" charset="0"/>
              <a:buChar char="•"/>
            </a:pPr>
            <a:r>
              <a:rPr lang="en-GB" sz="2000" b="0" i="0" u="none" strike="noStrike" dirty="0">
                <a:solidFill>
                  <a:schemeClr val="tx1"/>
                </a:solidFill>
                <a:effectLst/>
                <a:latin typeface="Calibri"/>
                <a:cs typeface="Calibri"/>
              </a:rPr>
              <a:t>Taking photographs anywhere in the </a:t>
            </a:r>
            <a:r>
              <a:rPr lang="en-GB" sz="2000" dirty="0">
                <a:solidFill>
                  <a:schemeClr val="tx1"/>
                </a:solidFill>
                <a:latin typeface="Calibri"/>
                <a:cs typeface="Calibri"/>
              </a:rPr>
              <a:t>Court is</a:t>
            </a:r>
            <a:r>
              <a:rPr lang="en-GB" sz="2000" b="0" i="0" u="none" strike="noStrike" dirty="0">
                <a:solidFill>
                  <a:schemeClr val="tx1"/>
                </a:solidFill>
                <a:effectLst/>
                <a:latin typeface="Calibri"/>
                <a:cs typeface="Calibri"/>
              </a:rPr>
              <a:t> not allowed, unless a </a:t>
            </a:r>
            <a:r>
              <a:rPr lang="en-GB" sz="2000" dirty="0">
                <a:solidFill>
                  <a:schemeClr val="tx1"/>
                </a:solidFill>
                <a:latin typeface="Calibri"/>
                <a:cs typeface="Calibri"/>
              </a:rPr>
              <a:t>Judge</a:t>
            </a:r>
            <a:r>
              <a:rPr lang="en-GB" sz="2000" b="0" i="0" u="none" strike="noStrike" dirty="0">
                <a:solidFill>
                  <a:schemeClr val="tx1"/>
                </a:solidFill>
                <a:effectLst/>
                <a:latin typeface="Calibri"/>
                <a:cs typeface="Calibri"/>
              </a:rPr>
              <a:t> has given you permission to do so.</a:t>
            </a:r>
          </a:p>
          <a:p>
            <a:endParaRPr lang="en-US" dirty="0"/>
          </a:p>
        </p:txBody>
      </p:sp>
    </p:spTree>
    <p:extLst>
      <p:ext uri="{BB962C8B-B14F-4D97-AF65-F5344CB8AC3E}">
        <p14:creationId xmlns:p14="http://schemas.microsoft.com/office/powerpoint/2010/main" val="28177223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7D593-DDB5-8E49-BD7B-C7308EC3E2B4}"/>
              </a:ext>
            </a:extLst>
          </p:cNvPr>
          <p:cNvSpPr>
            <a:spLocks noGrp="1"/>
          </p:cNvSpPr>
          <p:nvPr>
            <p:ph type="title"/>
          </p:nvPr>
        </p:nvSpPr>
        <p:spPr/>
        <p:txBody>
          <a:bodyPr/>
          <a:lstStyle/>
          <a:p>
            <a:r>
              <a:rPr lang="en-US" dirty="0"/>
              <a:t>Courtrooms (I)</a:t>
            </a:r>
          </a:p>
        </p:txBody>
      </p:sp>
      <p:sp>
        <p:nvSpPr>
          <p:cNvPr id="3" name="Content Placeholder 2">
            <a:extLst>
              <a:ext uri="{FF2B5EF4-FFF2-40B4-BE49-F238E27FC236}">
                <a16:creationId xmlns:a16="http://schemas.microsoft.com/office/drawing/2014/main" id="{C617FC27-94DF-2A47-A9EF-316A536B7555}"/>
              </a:ext>
            </a:extLst>
          </p:cNvPr>
          <p:cNvSpPr>
            <a:spLocks noGrp="1"/>
          </p:cNvSpPr>
          <p:nvPr>
            <p:ph idx="1"/>
          </p:nvPr>
        </p:nvSpPr>
        <p:spPr>
          <a:xfrm>
            <a:off x="677334" y="1485484"/>
            <a:ext cx="8596668" cy="3880773"/>
          </a:xfrm>
        </p:spPr>
        <p:txBody>
          <a:bodyPr vert="horz" lIns="91440" tIns="45720" rIns="91440" bIns="45720" rtlCol="0" anchor="t">
            <a:noAutofit/>
          </a:bodyPr>
          <a:lstStyle/>
          <a:p>
            <a:pPr fontAlgn="base">
              <a:buFont typeface="Arial" panose="020B0604020202020204" pitchFamily="34" charset="0"/>
              <a:buChar char="•"/>
            </a:pPr>
            <a:r>
              <a:rPr lang="en-GB" sz="2000" dirty="0">
                <a:solidFill>
                  <a:schemeClr val="tx1"/>
                </a:solidFill>
                <a:latin typeface="Calibri"/>
                <a:cs typeface="Arial"/>
              </a:rPr>
              <a:t>Some Court</a:t>
            </a:r>
            <a:r>
              <a:rPr lang="en-GB" sz="2000" b="0" i="0" u="none" strike="noStrike" dirty="0">
                <a:solidFill>
                  <a:schemeClr val="tx1"/>
                </a:solidFill>
                <a:effectLst/>
                <a:latin typeface="Calibri"/>
                <a:cs typeface="Arial"/>
              </a:rPr>
              <a:t> proceedings are open to the public. </a:t>
            </a:r>
            <a:r>
              <a:rPr lang="en-GB" sz="2000" dirty="0">
                <a:solidFill>
                  <a:schemeClr val="tx1"/>
                </a:solidFill>
                <a:latin typeface="Calibri"/>
                <a:cs typeface="Arial"/>
              </a:rPr>
              <a:t>Family hearings, however, are private.</a:t>
            </a:r>
            <a:endParaRPr lang="en-GB" sz="2000" b="0" i="0" u="none" strike="noStrike" dirty="0">
              <a:solidFill>
                <a:schemeClr val="tx1"/>
              </a:solidFill>
              <a:effectLst/>
              <a:latin typeface="Calibri"/>
              <a:cs typeface="Arial"/>
            </a:endParaRPr>
          </a:p>
          <a:p>
            <a:pPr fontAlgn="base">
              <a:buFont typeface="Arial" panose="020B0604020202020204" pitchFamily="34" charset="0"/>
              <a:buChar char="•"/>
            </a:pPr>
            <a:r>
              <a:rPr lang="en-GB" sz="2000" dirty="0">
                <a:solidFill>
                  <a:schemeClr val="tx1"/>
                </a:solidFill>
                <a:latin typeface="Calibri"/>
                <a:cs typeface="Calibri"/>
              </a:rPr>
              <a:t>It is important to be</a:t>
            </a:r>
            <a:r>
              <a:rPr lang="en-GB" sz="2000" b="0" i="0" u="none" strike="noStrike" dirty="0">
                <a:solidFill>
                  <a:schemeClr val="tx1"/>
                </a:solidFill>
                <a:effectLst/>
                <a:latin typeface="Calibri"/>
                <a:cs typeface="Calibri"/>
              </a:rPr>
              <a:t> on time. </a:t>
            </a:r>
            <a:r>
              <a:rPr lang="en-GB" sz="2000" dirty="0">
                <a:solidFill>
                  <a:schemeClr val="tx1"/>
                </a:solidFill>
                <a:latin typeface="Calibri"/>
                <a:cs typeface="Calibri"/>
              </a:rPr>
              <a:t>Having people</a:t>
            </a:r>
            <a:r>
              <a:rPr lang="en-GB" sz="2000" b="0" i="0" u="none" strike="noStrike" dirty="0">
                <a:solidFill>
                  <a:schemeClr val="tx1"/>
                </a:solidFill>
                <a:effectLst/>
                <a:latin typeface="Calibri"/>
                <a:cs typeface="Calibri"/>
              </a:rPr>
              <a:t> entering and exiting the </a:t>
            </a:r>
            <a:r>
              <a:rPr lang="en-GB" sz="2000" dirty="0">
                <a:solidFill>
                  <a:schemeClr val="tx1"/>
                </a:solidFill>
                <a:latin typeface="Calibri"/>
                <a:cs typeface="Calibri"/>
              </a:rPr>
              <a:t>Court</a:t>
            </a:r>
            <a:r>
              <a:rPr lang="en-GB" sz="2000" b="0" i="0" u="none" strike="noStrike" dirty="0">
                <a:solidFill>
                  <a:schemeClr val="tx1"/>
                </a:solidFill>
                <a:effectLst/>
                <a:latin typeface="Calibri"/>
                <a:cs typeface="Calibri"/>
              </a:rPr>
              <a:t> can be very distracting, </a:t>
            </a:r>
            <a:r>
              <a:rPr lang="en-GB" sz="2000" dirty="0">
                <a:solidFill>
                  <a:schemeClr val="tx1"/>
                </a:solidFill>
                <a:latin typeface="Calibri"/>
                <a:cs typeface="Calibri"/>
              </a:rPr>
              <a:t>therefore </a:t>
            </a:r>
            <a:r>
              <a:rPr lang="en-GB" sz="2000" b="0" i="0" u="none" strike="noStrike" dirty="0">
                <a:solidFill>
                  <a:schemeClr val="tx1"/>
                </a:solidFill>
                <a:effectLst/>
                <a:latin typeface="Calibri"/>
                <a:cs typeface="Calibri"/>
              </a:rPr>
              <a:t>you may be required to wait outside of the </a:t>
            </a:r>
            <a:r>
              <a:rPr lang="en-GB" sz="2000" dirty="0">
                <a:solidFill>
                  <a:schemeClr val="tx1"/>
                </a:solidFill>
                <a:latin typeface="Calibri"/>
                <a:cs typeface="Calibri"/>
              </a:rPr>
              <a:t>Court until</a:t>
            </a:r>
            <a:r>
              <a:rPr lang="en-GB" sz="2000" b="0" i="0" u="none" strike="noStrike" dirty="0">
                <a:solidFill>
                  <a:schemeClr val="tx1"/>
                </a:solidFill>
                <a:effectLst/>
                <a:latin typeface="Calibri"/>
                <a:cs typeface="Calibri"/>
              </a:rPr>
              <a:t> an appropriate break in the proceedings.</a:t>
            </a:r>
          </a:p>
          <a:p>
            <a:pPr>
              <a:buFont typeface="Arial" panose="020B0604020202020204" pitchFamily="34" charset="0"/>
              <a:buChar char="•"/>
            </a:pPr>
            <a:r>
              <a:rPr lang="en-GB" sz="2000" dirty="0">
                <a:solidFill>
                  <a:schemeClr val="tx1"/>
                </a:solidFill>
                <a:latin typeface="Calibri"/>
                <a:cs typeface="Calibri"/>
              </a:rPr>
              <a:t>Mobile phones and tablets must be switched off. If laptops are used for notetaking, they must be on silent mode. </a:t>
            </a:r>
            <a:endParaRPr lang="en-GB" sz="2000">
              <a:solidFill>
                <a:schemeClr val="tx1"/>
              </a:solidFill>
            </a:endParaRPr>
          </a:p>
          <a:p>
            <a:pPr fontAlgn="base">
              <a:buFont typeface="Arial" panose="020B0604020202020204" pitchFamily="34" charset="0"/>
              <a:buChar char="•"/>
            </a:pPr>
            <a:r>
              <a:rPr lang="en-GB" sz="2000" b="0" i="0" u="none" strike="noStrike" dirty="0">
                <a:solidFill>
                  <a:schemeClr val="tx1"/>
                </a:solidFill>
                <a:effectLst/>
                <a:latin typeface="Calibri"/>
                <a:cs typeface="Calibri"/>
              </a:rPr>
              <a:t>When the </a:t>
            </a:r>
            <a:r>
              <a:rPr lang="en-GB" sz="2000" dirty="0">
                <a:solidFill>
                  <a:schemeClr val="tx1"/>
                </a:solidFill>
                <a:latin typeface="Calibri"/>
                <a:cs typeface="Calibri"/>
              </a:rPr>
              <a:t>Judge</a:t>
            </a:r>
            <a:r>
              <a:rPr lang="en-GB" sz="2000" b="0" i="0" u="none" strike="noStrike" dirty="0">
                <a:solidFill>
                  <a:schemeClr val="tx1"/>
                </a:solidFill>
                <a:effectLst/>
                <a:latin typeface="Calibri"/>
                <a:cs typeface="Calibri"/>
              </a:rPr>
              <a:t> enters the courtroom, everyone in the room must rise to show respect. Please rise and remain standing until the </a:t>
            </a:r>
            <a:r>
              <a:rPr lang="en-GB" sz="2000" dirty="0">
                <a:solidFill>
                  <a:schemeClr val="tx1"/>
                </a:solidFill>
                <a:latin typeface="Calibri"/>
                <a:cs typeface="Calibri"/>
              </a:rPr>
              <a:t>clerk/registrar invites</a:t>
            </a:r>
            <a:r>
              <a:rPr lang="en-GB" sz="2000" b="0" i="0" u="none" strike="noStrike" dirty="0">
                <a:solidFill>
                  <a:schemeClr val="tx1"/>
                </a:solidFill>
                <a:effectLst/>
                <a:latin typeface="Calibri"/>
                <a:cs typeface="Calibri"/>
              </a:rPr>
              <a:t> you to be seated.</a:t>
            </a:r>
          </a:p>
          <a:p>
            <a:pPr fontAlgn="base">
              <a:buFont typeface="Arial" panose="020B0604020202020204" pitchFamily="34" charset="0"/>
              <a:buChar char="•"/>
            </a:pPr>
            <a:r>
              <a:rPr lang="en-GB" sz="2000" b="0" i="0" u="none" strike="noStrike" dirty="0">
                <a:solidFill>
                  <a:schemeClr val="tx1"/>
                </a:solidFill>
                <a:effectLst/>
                <a:latin typeface="Calibri"/>
                <a:cs typeface="Calibri"/>
              </a:rPr>
              <a:t>Please remain silent throughout the proceedings. If you need to speak to someone, please step outside </a:t>
            </a:r>
            <a:r>
              <a:rPr lang="en-GB" sz="2000" dirty="0">
                <a:solidFill>
                  <a:schemeClr val="tx1"/>
                </a:solidFill>
                <a:latin typeface="Calibri"/>
                <a:cs typeface="Calibri"/>
              </a:rPr>
              <a:t>the Court.</a:t>
            </a:r>
            <a:endParaRPr lang="en-GB" sz="2000" b="0" i="0" u="none" strike="noStrike" dirty="0">
              <a:solidFill>
                <a:schemeClr val="tx1"/>
              </a:solidFill>
              <a:effectLst/>
              <a:latin typeface="Calibri"/>
              <a:cs typeface="Calibri"/>
            </a:endParaRPr>
          </a:p>
          <a:p>
            <a:pPr fontAlgn="base">
              <a:buFont typeface="Arial" panose="020B0604020202020204" pitchFamily="34" charset="0"/>
              <a:buChar char="•"/>
            </a:pPr>
            <a:r>
              <a:rPr lang="en-GB" sz="2000" b="0" i="0" u="none" strike="noStrike" dirty="0">
                <a:solidFill>
                  <a:schemeClr val="tx1"/>
                </a:solidFill>
                <a:effectLst/>
                <a:latin typeface="Calibri"/>
                <a:cs typeface="Calibri"/>
              </a:rPr>
              <a:t>No food or beverages are allowed in the </a:t>
            </a:r>
            <a:r>
              <a:rPr lang="en-GB" sz="2000" dirty="0">
                <a:solidFill>
                  <a:schemeClr val="tx1"/>
                </a:solidFill>
                <a:latin typeface="Calibri"/>
                <a:cs typeface="Calibri"/>
              </a:rPr>
              <a:t>Court except water</a:t>
            </a:r>
            <a:r>
              <a:rPr lang="en-GB" sz="2000" b="0" i="0" u="none" strike="noStrike" dirty="0">
                <a:solidFill>
                  <a:schemeClr val="tx1"/>
                </a:solidFill>
                <a:effectLst/>
                <a:latin typeface="Calibri"/>
                <a:cs typeface="Calibri"/>
              </a:rPr>
              <a:t>.</a:t>
            </a:r>
            <a:endParaRPr lang="en-US" sz="2000" dirty="0">
              <a:solidFill>
                <a:schemeClr val="tx1"/>
              </a:solidFill>
              <a:latin typeface="Calibri"/>
              <a:cs typeface="Calibri"/>
            </a:endParaRPr>
          </a:p>
        </p:txBody>
      </p:sp>
    </p:spTree>
    <p:extLst>
      <p:ext uri="{BB962C8B-B14F-4D97-AF65-F5344CB8AC3E}">
        <p14:creationId xmlns:p14="http://schemas.microsoft.com/office/powerpoint/2010/main" val="32779133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6ED73A8-1C85-1829-BEE0-4C648CED052A}"/>
              </a:ext>
            </a:extLst>
          </p:cNvPr>
          <p:cNvSpPr>
            <a:spLocks noGrp="1"/>
          </p:cNvSpPr>
          <p:nvPr>
            <p:ph type="title"/>
          </p:nvPr>
        </p:nvSpPr>
        <p:spPr>
          <a:xfrm>
            <a:off x="2849562" y="609600"/>
            <a:ext cx="6424440" cy="1320800"/>
          </a:xfrm>
        </p:spPr>
        <p:txBody>
          <a:bodyPr>
            <a:normAutofit/>
          </a:bodyPr>
          <a:lstStyle/>
          <a:p>
            <a:r>
              <a:rPr lang="en-US" dirty="0"/>
              <a:t>Courtrooms (II)</a:t>
            </a:r>
          </a:p>
        </p:txBody>
      </p:sp>
      <p:pic>
        <p:nvPicPr>
          <p:cNvPr id="6" name="Picture 5" descr="Front steps and columns of a majestic city building">
            <a:extLst>
              <a:ext uri="{FF2B5EF4-FFF2-40B4-BE49-F238E27FC236}">
                <a16:creationId xmlns:a16="http://schemas.microsoft.com/office/drawing/2014/main" id="{1D6CAD23-3EC0-3E07-7080-878BECD6E69E}"/>
              </a:ext>
            </a:extLst>
          </p:cNvPr>
          <p:cNvPicPr>
            <a:picLocks noChangeAspect="1"/>
          </p:cNvPicPr>
          <p:nvPr/>
        </p:nvPicPr>
        <p:blipFill rotWithShape="1">
          <a:blip r:embed="rId2"/>
          <a:srcRect l="47032" r="28845" b="9084"/>
          <a:stretch/>
        </p:blipFill>
        <p:spPr>
          <a:xfrm>
            <a:off x="20" y="10"/>
            <a:ext cx="2734036" cy="6867719"/>
          </a:xfrm>
          <a:custGeom>
            <a:avLst/>
            <a:gdLst/>
            <a:ahLst/>
            <a:cxnLst/>
            <a:rect l="l" t="t" r="r" b="b"/>
            <a:pathLst>
              <a:path w="2734056" h="6858000">
                <a:moveTo>
                  <a:pt x="0" y="0"/>
                </a:moveTo>
                <a:lnTo>
                  <a:pt x="1674254" y="0"/>
                </a:lnTo>
                <a:lnTo>
                  <a:pt x="2734056" y="6850199"/>
                </a:lnTo>
                <a:lnTo>
                  <a:pt x="2734056" y="6858000"/>
                </a:lnTo>
                <a:lnTo>
                  <a:pt x="461457" y="6858000"/>
                </a:lnTo>
                <a:lnTo>
                  <a:pt x="0" y="4134118"/>
                </a:lnTo>
                <a:close/>
              </a:path>
            </a:pathLst>
          </a:custGeom>
        </p:spPr>
      </p:pic>
      <p:sp>
        <p:nvSpPr>
          <p:cNvPr id="10" name="Isosceles Triangle 9">
            <a:extLst>
              <a:ext uri="{FF2B5EF4-FFF2-40B4-BE49-F238E27FC236}">
                <a16:creationId xmlns:a16="http://schemas.microsoft.com/office/drawing/2014/main" id="{EB6743CF-E74B-4A3C-A785-599069DB89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1"/>
            <a:ext cx="476655"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C617FC27-94DF-2A47-A9EF-316A536B7555}"/>
              </a:ext>
            </a:extLst>
          </p:cNvPr>
          <p:cNvSpPr>
            <a:spLocks noGrp="1"/>
          </p:cNvSpPr>
          <p:nvPr>
            <p:ph idx="1"/>
          </p:nvPr>
        </p:nvSpPr>
        <p:spPr>
          <a:xfrm>
            <a:off x="2664211" y="996994"/>
            <a:ext cx="6856926" cy="3880773"/>
          </a:xfrm>
        </p:spPr>
        <p:txBody>
          <a:bodyPr vert="horz" lIns="91440" tIns="45720" rIns="91440" bIns="45720" rtlCol="0" anchor="t">
            <a:noAutofit/>
          </a:bodyPr>
          <a:lstStyle/>
          <a:p>
            <a:pPr fontAlgn="base">
              <a:lnSpc>
                <a:spcPct val="90000"/>
              </a:lnSpc>
              <a:buFont typeface="Arial" panose="020B0604020202020204" pitchFamily="34" charset="0"/>
              <a:buChar char="•"/>
            </a:pPr>
            <a:endParaRPr lang="en-GB" b="0" i="0" u="none" strike="noStrike" dirty="0">
              <a:solidFill>
                <a:schemeClr val="tx1"/>
              </a:solidFill>
              <a:effectLst/>
              <a:latin typeface="Calibri"/>
              <a:cs typeface="Arial"/>
            </a:endParaRPr>
          </a:p>
          <a:p>
            <a:pPr fontAlgn="base">
              <a:lnSpc>
                <a:spcPct val="90000"/>
              </a:lnSpc>
              <a:buFont typeface="Arial" panose="020B0604020202020204" pitchFamily="34" charset="0"/>
              <a:buChar char="•"/>
            </a:pPr>
            <a:r>
              <a:rPr lang="en-GB" sz="2000" b="0" i="0" u="none" strike="noStrike" dirty="0">
                <a:solidFill>
                  <a:schemeClr val="tx1"/>
                </a:solidFill>
                <a:effectLst/>
                <a:latin typeface="Calibri"/>
                <a:cs typeface="Arial"/>
              </a:rPr>
              <a:t>You must stand whenever you speak to the </a:t>
            </a:r>
            <a:r>
              <a:rPr lang="en-GB" sz="2000" dirty="0">
                <a:solidFill>
                  <a:schemeClr val="tx1"/>
                </a:solidFill>
                <a:latin typeface="Calibri"/>
                <a:cs typeface="Arial"/>
              </a:rPr>
              <a:t>Judge</a:t>
            </a:r>
            <a:r>
              <a:rPr lang="en-GB" sz="2000" b="0" i="0" u="none" strike="noStrike" dirty="0">
                <a:solidFill>
                  <a:schemeClr val="tx1"/>
                </a:solidFill>
                <a:effectLst/>
                <a:latin typeface="Calibri"/>
                <a:cs typeface="Arial"/>
              </a:rPr>
              <a:t> speaks to you.</a:t>
            </a:r>
          </a:p>
          <a:p>
            <a:pPr fontAlgn="base">
              <a:lnSpc>
                <a:spcPct val="90000"/>
              </a:lnSpc>
              <a:buFont typeface="Arial" panose="020B0604020202020204" pitchFamily="34" charset="0"/>
              <a:buChar char="•"/>
            </a:pPr>
            <a:r>
              <a:rPr lang="en-GB" sz="2000" dirty="0">
                <a:solidFill>
                  <a:schemeClr val="tx1"/>
                </a:solidFill>
                <a:latin typeface="Calibri"/>
                <a:ea typeface="+mn-lt"/>
                <a:cs typeface="+mn-lt"/>
              </a:rPr>
              <a:t>Speak clearly and politely to the Judge if addressed. It is okay to call them ‘Judge’ or ‘Your Honour'.</a:t>
            </a:r>
          </a:p>
          <a:p>
            <a:pPr>
              <a:lnSpc>
                <a:spcPct val="90000"/>
              </a:lnSpc>
              <a:buFont typeface="Arial" panose="020B0604020202020204" pitchFamily="34" charset="0"/>
              <a:buChar char="•"/>
            </a:pPr>
            <a:r>
              <a:rPr lang="en-GB" sz="2000" dirty="0">
                <a:solidFill>
                  <a:schemeClr val="tx1"/>
                </a:solidFill>
                <a:latin typeface="Calibri"/>
                <a:ea typeface="+mn-lt"/>
                <a:cs typeface="+mn-lt"/>
              </a:rPr>
              <a:t>You may see some people bow to the Judge when they walk in or out of the hearing room. You do not have to do this, but you can if </a:t>
            </a:r>
            <a:r>
              <a:rPr lang="en-GB" sz="2000" b="0" i="0" u="none" strike="noStrike" dirty="0">
                <a:solidFill>
                  <a:schemeClr val="tx1"/>
                </a:solidFill>
                <a:effectLst/>
                <a:latin typeface="Calibri"/>
                <a:ea typeface="+mn-lt"/>
                <a:cs typeface="+mn-lt"/>
              </a:rPr>
              <a:t>you </a:t>
            </a:r>
            <a:r>
              <a:rPr lang="en-GB" sz="2000" dirty="0">
                <a:solidFill>
                  <a:schemeClr val="tx1"/>
                </a:solidFill>
                <a:latin typeface="Calibri"/>
                <a:ea typeface="+mn-lt"/>
                <a:cs typeface="+mn-lt"/>
              </a:rPr>
              <a:t>want to.</a:t>
            </a:r>
            <a:endParaRPr lang="en-GB" sz="2000" dirty="0">
              <a:solidFill>
                <a:schemeClr val="tx1"/>
              </a:solidFill>
              <a:latin typeface="Calibri"/>
              <a:cs typeface="Calibri"/>
            </a:endParaRPr>
          </a:p>
          <a:p>
            <a:pPr fontAlgn="base">
              <a:lnSpc>
                <a:spcPct val="90000"/>
              </a:lnSpc>
              <a:buFont typeface="Arial" panose="020B0604020202020204" pitchFamily="34" charset="0"/>
              <a:buChar char="•"/>
            </a:pPr>
            <a:r>
              <a:rPr lang="en-GB" sz="2000" b="0" i="0" u="none" strike="noStrike" dirty="0">
                <a:solidFill>
                  <a:schemeClr val="tx1"/>
                </a:solidFill>
                <a:effectLst/>
                <a:latin typeface="Calibri"/>
                <a:cs typeface="Calibri"/>
              </a:rPr>
              <a:t>Please do not lean on the chair in front of you or put your feet on the chairs.</a:t>
            </a:r>
          </a:p>
          <a:p>
            <a:pPr fontAlgn="base">
              <a:lnSpc>
                <a:spcPct val="90000"/>
              </a:lnSpc>
              <a:buFont typeface="Arial" panose="020B0604020202020204" pitchFamily="34" charset="0"/>
              <a:buChar char="•"/>
            </a:pPr>
            <a:r>
              <a:rPr lang="en-GB" sz="2000" b="0" i="0" u="none" strike="noStrike" dirty="0">
                <a:solidFill>
                  <a:schemeClr val="tx1"/>
                </a:solidFill>
                <a:effectLst/>
                <a:latin typeface="Calibri"/>
                <a:cs typeface="Calibri"/>
              </a:rPr>
              <a:t>Generally, each </a:t>
            </a:r>
            <a:r>
              <a:rPr lang="en-GB" sz="2000" dirty="0">
                <a:solidFill>
                  <a:schemeClr val="tx1"/>
                </a:solidFill>
                <a:latin typeface="Calibri"/>
                <a:cs typeface="Calibri"/>
              </a:rPr>
              <a:t>Court</a:t>
            </a:r>
            <a:r>
              <a:rPr lang="en-GB" sz="2000" b="0" i="0" u="none" strike="noStrike" dirty="0">
                <a:solidFill>
                  <a:schemeClr val="tx1"/>
                </a:solidFill>
                <a:effectLst/>
                <a:latin typeface="Calibri"/>
                <a:cs typeface="Calibri"/>
              </a:rPr>
              <a:t> has a lunch break, as well as a morning and an afternoon break. The timing of these breaks varies and is at the discretion of the </a:t>
            </a:r>
            <a:r>
              <a:rPr lang="en-GB" sz="2000" dirty="0">
                <a:solidFill>
                  <a:schemeClr val="tx1"/>
                </a:solidFill>
                <a:latin typeface="Calibri"/>
                <a:cs typeface="Calibri"/>
              </a:rPr>
              <a:t>Judge</a:t>
            </a:r>
            <a:r>
              <a:rPr lang="en-GB" sz="2000" b="0" i="0" u="none" strike="noStrike" dirty="0">
                <a:solidFill>
                  <a:schemeClr val="tx1"/>
                </a:solidFill>
                <a:effectLst/>
                <a:latin typeface="Calibri"/>
                <a:cs typeface="Calibri"/>
              </a:rPr>
              <a:t>.</a:t>
            </a:r>
          </a:p>
          <a:p>
            <a:pPr fontAlgn="base">
              <a:lnSpc>
                <a:spcPct val="90000"/>
              </a:lnSpc>
              <a:buFont typeface="Arial" panose="020B0604020202020204" pitchFamily="34" charset="0"/>
              <a:buChar char="•"/>
            </a:pPr>
            <a:r>
              <a:rPr lang="en-GB" sz="2000" b="0" i="0" u="none" strike="noStrike" dirty="0">
                <a:solidFill>
                  <a:schemeClr val="tx1"/>
                </a:solidFill>
                <a:effectLst/>
                <a:latin typeface="Calibri"/>
                <a:cs typeface="Calibri"/>
              </a:rPr>
              <a:t>Court staff are responsible for maintaining security and decorum in the courtroom. Please comply with any direction that they give you. If you fail to comply with any such direction, you may be asked to leave the courtroom.</a:t>
            </a:r>
          </a:p>
          <a:p>
            <a:pPr>
              <a:lnSpc>
                <a:spcPct val="90000"/>
              </a:lnSpc>
            </a:pPr>
            <a:endParaRPr lang="en-US" sz="1500"/>
          </a:p>
        </p:txBody>
      </p:sp>
    </p:spTree>
    <p:extLst>
      <p:ext uri="{BB962C8B-B14F-4D97-AF65-F5344CB8AC3E}">
        <p14:creationId xmlns:p14="http://schemas.microsoft.com/office/powerpoint/2010/main" val="26107611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7D593-DDB5-8E49-BD7B-C7308EC3E2B4}"/>
              </a:ext>
            </a:extLst>
          </p:cNvPr>
          <p:cNvSpPr>
            <a:spLocks noGrp="1"/>
          </p:cNvSpPr>
          <p:nvPr>
            <p:ph type="title"/>
          </p:nvPr>
        </p:nvSpPr>
        <p:spPr>
          <a:xfrm>
            <a:off x="677334" y="1052384"/>
            <a:ext cx="8596668" cy="1320800"/>
          </a:xfrm>
        </p:spPr>
        <p:txBody>
          <a:bodyPr/>
          <a:lstStyle/>
          <a:p>
            <a:r>
              <a:rPr lang="en-US" dirty="0"/>
              <a:t>Safety</a:t>
            </a:r>
          </a:p>
        </p:txBody>
      </p:sp>
      <p:sp>
        <p:nvSpPr>
          <p:cNvPr id="3" name="Content Placeholder 2">
            <a:extLst>
              <a:ext uri="{FF2B5EF4-FFF2-40B4-BE49-F238E27FC236}">
                <a16:creationId xmlns:a16="http://schemas.microsoft.com/office/drawing/2014/main" id="{C617FC27-94DF-2A47-A9EF-316A536B7555}"/>
              </a:ext>
            </a:extLst>
          </p:cNvPr>
          <p:cNvSpPr>
            <a:spLocks noGrp="1"/>
          </p:cNvSpPr>
          <p:nvPr>
            <p:ph idx="1"/>
          </p:nvPr>
        </p:nvSpPr>
        <p:spPr/>
        <p:txBody>
          <a:bodyPr vert="horz" lIns="91440" tIns="45720" rIns="91440" bIns="45720" rtlCol="0" anchor="t">
            <a:normAutofit/>
          </a:bodyPr>
          <a:lstStyle/>
          <a:p>
            <a:r>
              <a:rPr lang="en-GB" sz="2800" dirty="0">
                <a:solidFill>
                  <a:srgbClr val="0B0C0C"/>
                </a:solidFill>
                <a:latin typeface="Calibri"/>
                <a:cs typeface="Calibri"/>
              </a:rPr>
              <a:t>If there are any safety concerns, there are things that the Court may do to help you feel safe, these are called '</a:t>
            </a:r>
            <a:r>
              <a:rPr lang="en-GB" sz="2800" b="1" dirty="0">
                <a:solidFill>
                  <a:srgbClr val="0B0C0C"/>
                </a:solidFill>
                <a:latin typeface="Calibri"/>
                <a:cs typeface="Calibri"/>
              </a:rPr>
              <a:t>special measures</a:t>
            </a:r>
            <a:r>
              <a:rPr lang="en-GB" sz="2800" dirty="0">
                <a:solidFill>
                  <a:srgbClr val="0B0C0C"/>
                </a:solidFill>
                <a:latin typeface="Calibri"/>
                <a:cs typeface="Calibri"/>
              </a:rPr>
              <a:t>'. They can include:</a:t>
            </a:r>
            <a:endParaRPr lang="en-GB" sz="2800" b="0" i="0" u="none" strike="noStrike" dirty="0">
              <a:solidFill>
                <a:srgbClr val="0B0C0C"/>
              </a:solidFill>
              <a:effectLst/>
              <a:latin typeface="Calibri"/>
              <a:cs typeface="Calibri"/>
            </a:endParaRPr>
          </a:p>
          <a:p>
            <a:pPr lvl="1" algn="l">
              <a:buFont typeface="Arial" panose="020B0604020202020204" pitchFamily="34" charset="0"/>
              <a:buChar char="•"/>
            </a:pPr>
            <a:r>
              <a:rPr lang="en-GB" sz="2400" dirty="0">
                <a:solidFill>
                  <a:srgbClr val="0B0C0C"/>
                </a:solidFill>
                <a:latin typeface="Calibri"/>
                <a:cs typeface="Calibri"/>
              </a:rPr>
              <a:t>seating</a:t>
            </a:r>
            <a:r>
              <a:rPr lang="en-GB" sz="2400" i="0" u="none" strike="noStrike" dirty="0">
                <a:solidFill>
                  <a:srgbClr val="0B0C0C"/>
                </a:solidFill>
                <a:effectLst/>
                <a:latin typeface="Calibri"/>
                <a:cs typeface="Calibri"/>
              </a:rPr>
              <a:t> you in a different part of the building to others in your case while you wait</a:t>
            </a:r>
          </a:p>
          <a:p>
            <a:pPr lvl="1" algn="l">
              <a:buFont typeface="Arial" panose="020B0604020202020204" pitchFamily="34" charset="0"/>
              <a:buChar char="•"/>
            </a:pPr>
            <a:r>
              <a:rPr lang="en-GB" sz="2400" dirty="0">
                <a:solidFill>
                  <a:srgbClr val="0B0C0C"/>
                </a:solidFill>
                <a:latin typeface="Calibri"/>
                <a:cs typeface="Calibri"/>
              </a:rPr>
              <a:t>providing</a:t>
            </a:r>
            <a:r>
              <a:rPr lang="en-GB" sz="2400" i="0" u="none" strike="noStrike" dirty="0">
                <a:solidFill>
                  <a:srgbClr val="0B0C0C"/>
                </a:solidFill>
                <a:effectLst/>
                <a:latin typeface="Calibri"/>
                <a:cs typeface="Calibri"/>
              </a:rPr>
              <a:t> a screen in the hearing room so that the other party cannot see you</a:t>
            </a:r>
          </a:p>
          <a:p>
            <a:pPr algn="l"/>
            <a:endParaRPr lang="en-GB" b="0" i="0" u="none" strike="noStrike" dirty="0">
              <a:solidFill>
                <a:srgbClr val="0B0C0C"/>
              </a:solidFill>
              <a:effectLst/>
              <a:latin typeface="GDS Transport"/>
            </a:endParaRPr>
          </a:p>
          <a:p>
            <a:endParaRPr lang="en-US" dirty="0"/>
          </a:p>
        </p:txBody>
      </p:sp>
    </p:spTree>
    <p:extLst>
      <p:ext uri="{BB962C8B-B14F-4D97-AF65-F5344CB8AC3E}">
        <p14:creationId xmlns:p14="http://schemas.microsoft.com/office/powerpoint/2010/main" val="26319217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7213BC1-F0A8-E84D-9E28-8CCEA5812653}"/>
              </a:ext>
            </a:extLst>
          </p:cNvPr>
          <p:cNvSpPr>
            <a:spLocks noGrp="1"/>
          </p:cNvSpPr>
          <p:nvPr>
            <p:ph type="title"/>
          </p:nvPr>
        </p:nvSpPr>
        <p:spPr>
          <a:xfrm>
            <a:off x="677334" y="609600"/>
            <a:ext cx="8596668" cy="1320800"/>
          </a:xfrm>
        </p:spPr>
        <p:txBody>
          <a:bodyPr anchor="t">
            <a:normAutofit/>
          </a:bodyPr>
          <a:lstStyle/>
          <a:p>
            <a:r>
              <a:rPr lang="en-US" dirty="0"/>
              <a:t>Speaking during the hearing:</a:t>
            </a:r>
          </a:p>
        </p:txBody>
      </p:sp>
      <p:sp>
        <p:nvSpPr>
          <p:cNvPr id="3" name="Content Placeholder 2">
            <a:extLst>
              <a:ext uri="{FF2B5EF4-FFF2-40B4-BE49-F238E27FC236}">
                <a16:creationId xmlns:a16="http://schemas.microsoft.com/office/drawing/2014/main" id="{C617FC27-94DF-2A47-A9EF-316A536B7555}"/>
              </a:ext>
            </a:extLst>
          </p:cNvPr>
          <p:cNvSpPr>
            <a:spLocks noGrp="1"/>
          </p:cNvSpPr>
          <p:nvPr>
            <p:ph idx="1"/>
          </p:nvPr>
        </p:nvSpPr>
        <p:spPr>
          <a:xfrm>
            <a:off x="677334" y="1686914"/>
            <a:ext cx="5220430" cy="4354448"/>
          </a:xfrm>
        </p:spPr>
        <p:txBody>
          <a:bodyPr vert="horz" lIns="91440" tIns="45720" rIns="91440" bIns="45720" rtlCol="0" anchor="t">
            <a:noAutofit/>
          </a:bodyPr>
          <a:lstStyle/>
          <a:p>
            <a:pPr>
              <a:lnSpc>
                <a:spcPct val="90000"/>
              </a:lnSpc>
            </a:pPr>
            <a:r>
              <a:rPr lang="en-GB" b="0" i="0" u="none" strike="noStrike" dirty="0">
                <a:solidFill>
                  <a:schemeClr val="tx1"/>
                </a:solidFill>
                <a:effectLst/>
                <a:latin typeface="Calibri"/>
                <a:cs typeface="Calibri"/>
              </a:rPr>
              <a:t>As part of the hearing, someone will explain who will speak and when.</a:t>
            </a:r>
          </a:p>
          <a:p>
            <a:pPr>
              <a:lnSpc>
                <a:spcPct val="90000"/>
              </a:lnSpc>
            </a:pPr>
            <a:r>
              <a:rPr lang="en-GB" b="0" i="0" u="none" strike="noStrike" dirty="0">
                <a:solidFill>
                  <a:schemeClr val="tx1"/>
                </a:solidFill>
                <a:effectLst/>
                <a:latin typeface="Calibri"/>
                <a:cs typeface="Calibri"/>
              </a:rPr>
              <a:t>You’ll be given time to ask questions and give evidence in your case. If you have a solicitor or barrister, they’ll ask questions for you.</a:t>
            </a:r>
          </a:p>
          <a:p>
            <a:pPr>
              <a:lnSpc>
                <a:spcPct val="90000"/>
              </a:lnSpc>
            </a:pPr>
            <a:r>
              <a:rPr lang="en-GB" b="0" i="0" u="none" strike="noStrike" dirty="0">
                <a:solidFill>
                  <a:schemeClr val="tx1"/>
                </a:solidFill>
                <a:effectLst/>
                <a:latin typeface="Calibri"/>
                <a:cs typeface="Calibri"/>
              </a:rPr>
              <a:t>If you’re giving evidence during the hearing</a:t>
            </a:r>
            <a:r>
              <a:rPr lang="en-GB" dirty="0">
                <a:solidFill>
                  <a:schemeClr val="tx1"/>
                </a:solidFill>
                <a:latin typeface="Calibri"/>
                <a:cs typeface="Calibri"/>
              </a:rPr>
              <a:t>,</a:t>
            </a:r>
            <a:r>
              <a:rPr lang="en-GB" b="0" i="0" u="none" strike="noStrike" dirty="0">
                <a:solidFill>
                  <a:schemeClr val="tx1"/>
                </a:solidFill>
                <a:effectLst/>
                <a:latin typeface="Calibri"/>
                <a:cs typeface="Calibri"/>
              </a:rPr>
              <a:t> you will be asked to swear an oath or make a legally binding promise (known as an affirmation) that your evidence will be true.</a:t>
            </a:r>
          </a:p>
          <a:p>
            <a:pPr>
              <a:lnSpc>
                <a:spcPct val="90000"/>
              </a:lnSpc>
            </a:pPr>
            <a:r>
              <a:rPr lang="en-GB" b="0" i="0" u="none" strike="noStrike" dirty="0">
                <a:solidFill>
                  <a:schemeClr val="tx1"/>
                </a:solidFill>
                <a:effectLst/>
                <a:latin typeface="Calibri"/>
                <a:cs typeface="Calibri"/>
              </a:rPr>
              <a:t>The usher will read out the oath and ask you to repeat the words after them. The relevant holy book will be placed in front of you, but you will not need to touch the book. Affirmations are equally solemn, significant and come with the same responsibilities as a religious oath. If you prefer to affirm, the usher will read out the affirmation and ask you to repeat the words after them.</a:t>
            </a:r>
          </a:p>
          <a:p>
            <a:pPr>
              <a:lnSpc>
                <a:spcPct val="90000"/>
              </a:lnSpc>
            </a:pPr>
            <a:endParaRPr lang="en-GB" sz="1500">
              <a:latin typeface="GDS Transport"/>
            </a:endParaRPr>
          </a:p>
          <a:p>
            <a:pPr>
              <a:lnSpc>
                <a:spcPct val="90000"/>
              </a:lnSpc>
            </a:pPr>
            <a:endParaRPr lang="en-US" sz="1500">
              <a:latin typeface="Trebuchet MS"/>
            </a:endParaRPr>
          </a:p>
        </p:txBody>
      </p:sp>
      <p:pic>
        <p:nvPicPr>
          <p:cNvPr id="2" name="Picture 3" descr="A picture containing text, indoor, remote, stationary&#10;&#10;Description automatically generated">
            <a:extLst>
              <a:ext uri="{FF2B5EF4-FFF2-40B4-BE49-F238E27FC236}">
                <a16:creationId xmlns:a16="http://schemas.microsoft.com/office/drawing/2014/main" id="{6D751FC4-127A-4892-DF2D-CCF6C5181CEA}"/>
              </a:ext>
            </a:extLst>
          </p:cNvPr>
          <p:cNvPicPr>
            <a:picLocks noChangeAspect="1"/>
          </p:cNvPicPr>
          <p:nvPr/>
        </p:nvPicPr>
        <p:blipFill rotWithShape="1">
          <a:blip r:embed="rId2"/>
          <a:srcRect l="20354" r="18879" b="-2"/>
          <a:stretch/>
        </p:blipFill>
        <p:spPr>
          <a:xfrm>
            <a:off x="6097059" y="2159000"/>
            <a:ext cx="3145536" cy="3882362"/>
          </a:xfrm>
          <a:prstGeom prst="rect">
            <a:avLst/>
          </a:prstGeom>
        </p:spPr>
      </p:pic>
    </p:spTree>
    <p:extLst>
      <p:ext uri="{BB962C8B-B14F-4D97-AF65-F5344CB8AC3E}">
        <p14:creationId xmlns:p14="http://schemas.microsoft.com/office/powerpoint/2010/main" val="28126371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7D593-DDB5-8E49-BD7B-C7308EC3E2B4}"/>
              </a:ext>
            </a:extLst>
          </p:cNvPr>
          <p:cNvSpPr>
            <a:spLocks noGrp="1"/>
          </p:cNvSpPr>
          <p:nvPr>
            <p:ph type="title"/>
          </p:nvPr>
        </p:nvSpPr>
        <p:spPr>
          <a:xfrm>
            <a:off x="677334" y="808383"/>
            <a:ext cx="8596668" cy="768626"/>
          </a:xfrm>
        </p:spPr>
        <p:txBody>
          <a:bodyPr/>
          <a:lstStyle/>
          <a:p>
            <a:r>
              <a:rPr lang="en-US" dirty="0"/>
              <a:t>Typical procedure for a hearing</a:t>
            </a:r>
          </a:p>
        </p:txBody>
      </p:sp>
      <p:sp>
        <p:nvSpPr>
          <p:cNvPr id="3" name="Content Placeholder 2">
            <a:extLst>
              <a:ext uri="{FF2B5EF4-FFF2-40B4-BE49-F238E27FC236}">
                <a16:creationId xmlns:a16="http://schemas.microsoft.com/office/drawing/2014/main" id="{C617FC27-94DF-2A47-A9EF-316A536B7555}"/>
              </a:ext>
            </a:extLst>
          </p:cNvPr>
          <p:cNvSpPr>
            <a:spLocks noGrp="1"/>
          </p:cNvSpPr>
          <p:nvPr>
            <p:ph idx="1"/>
          </p:nvPr>
        </p:nvSpPr>
        <p:spPr>
          <a:xfrm>
            <a:off x="677334" y="1930400"/>
            <a:ext cx="8596668" cy="3880773"/>
          </a:xfrm>
        </p:spPr>
        <p:txBody>
          <a:bodyPr vert="horz" lIns="91440" tIns="45720" rIns="91440" bIns="45720" rtlCol="0" anchor="t">
            <a:normAutofit/>
          </a:bodyPr>
          <a:lstStyle/>
          <a:p>
            <a:pPr algn="ctr">
              <a:buFont typeface="+mj-lt"/>
              <a:buAutoNum type="arabicPeriod"/>
            </a:pPr>
            <a:r>
              <a:rPr lang="en-GB" sz="2000" b="1" dirty="0">
                <a:solidFill>
                  <a:schemeClr val="tx1"/>
                </a:solidFill>
                <a:effectLst/>
                <a:latin typeface="Calibri"/>
                <a:cs typeface="Calibri"/>
              </a:rPr>
              <a:t>Prosecution opening statement / argument</a:t>
            </a:r>
            <a:r>
              <a:rPr lang="en-GB" sz="2000" b="1" dirty="0">
                <a:solidFill>
                  <a:schemeClr val="tx1"/>
                </a:solidFill>
                <a:latin typeface="Calibri"/>
                <a:cs typeface="Calibri"/>
              </a:rPr>
              <a:t> </a:t>
            </a:r>
            <a:endParaRPr lang="en-US"/>
          </a:p>
          <a:p>
            <a:pPr algn="ctr">
              <a:buFont typeface="+mj-lt"/>
              <a:buAutoNum type="arabicPeriod"/>
            </a:pPr>
            <a:r>
              <a:rPr lang="en-GB" sz="2000" b="1" dirty="0">
                <a:solidFill>
                  <a:schemeClr val="tx1"/>
                </a:solidFill>
                <a:effectLst/>
                <a:latin typeface="Calibri"/>
                <a:cs typeface="Calibri"/>
              </a:rPr>
              <a:t>Prosecution to call their witness and ask them questions</a:t>
            </a:r>
            <a:r>
              <a:rPr lang="en-GB" sz="2000" b="1" dirty="0">
                <a:solidFill>
                  <a:schemeClr val="tx1"/>
                </a:solidFill>
                <a:latin typeface="Calibri"/>
                <a:cs typeface="Calibri"/>
              </a:rPr>
              <a:t> </a:t>
            </a:r>
            <a:endParaRPr lang="en-GB" sz="2000" b="1" dirty="0">
              <a:solidFill>
                <a:schemeClr val="tx1"/>
              </a:solidFill>
              <a:effectLst/>
              <a:latin typeface="Calibri"/>
              <a:cs typeface="Calibri"/>
            </a:endParaRPr>
          </a:p>
          <a:p>
            <a:pPr algn="ctr">
              <a:buFont typeface="+mj-lt"/>
              <a:buAutoNum type="arabicPeriod"/>
            </a:pPr>
            <a:r>
              <a:rPr lang="en-GB" sz="2000" b="1" dirty="0">
                <a:solidFill>
                  <a:schemeClr val="tx1"/>
                </a:solidFill>
                <a:effectLst/>
                <a:latin typeface="Calibri"/>
                <a:cs typeface="Calibri"/>
              </a:rPr>
              <a:t>Defence to cross examine the witness</a:t>
            </a:r>
            <a:r>
              <a:rPr lang="en-GB" sz="2000" b="1" dirty="0">
                <a:solidFill>
                  <a:schemeClr val="tx1"/>
                </a:solidFill>
                <a:latin typeface="Calibri"/>
                <a:cs typeface="Calibri"/>
              </a:rPr>
              <a:t> </a:t>
            </a:r>
            <a:endParaRPr lang="en-GB" sz="2000" b="1" dirty="0">
              <a:solidFill>
                <a:schemeClr val="tx1"/>
              </a:solidFill>
              <a:effectLst/>
              <a:latin typeface="Calibri"/>
              <a:cs typeface="Calibri"/>
            </a:endParaRPr>
          </a:p>
          <a:p>
            <a:pPr algn="ctr">
              <a:buFont typeface="+mj-lt"/>
              <a:buAutoNum type="arabicPeriod"/>
            </a:pPr>
            <a:r>
              <a:rPr lang="en-GB" sz="2000" b="1" dirty="0">
                <a:solidFill>
                  <a:schemeClr val="tx1"/>
                </a:solidFill>
                <a:effectLst/>
                <a:latin typeface="Calibri"/>
                <a:cs typeface="Calibri"/>
              </a:rPr>
              <a:t>Defence opening statement / argument</a:t>
            </a:r>
            <a:r>
              <a:rPr lang="en-GB" sz="2000" b="1" dirty="0">
                <a:solidFill>
                  <a:schemeClr val="tx1"/>
                </a:solidFill>
                <a:latin typeface="Calibri"/>
                <a:cs typeface="Calibri"/>
              </a:rPr>
              <a:t> </a:t>
            </a:r>
            <a:endParaRPr lang="en-GB" sz="2000" b="1" dirty="0">
              <a:solidFill>
                <a:schemeClr val="tx1"/>
              </a:solidFill>
              <a:effectLst/>
              <a:latin typeface="Calibri"/>
              <a:cs typeface="Calibri"/>
            </a:endParaRPr>
          </a:p>
          <a:p>
            <a:pPr algn="ctr">
              <a:buFont typeface="+mj-lt"/>
              <a:buAutoNum type="arabicPeriod"/>
            </a:pPr>
            <a:r>
              <a:rPr lang="en-GB" sz="2000" b="1" dirty="0">
                <a:solidFill>
                  <a:schemeClr val="tx1"/>
                </a:solidFill>
                <a:effectLst/>
                <a:latin typeface="Calibri"/>
                <a:cs typeface="Calibri"/>
              </a:rPr>
              <a:t>Defence to call the defendant and ask them questions</a:t>
            </a:r>
            <a:r>
              <a:rPr lang="en-GB" sz="2000" b="1" dirty="0">
                <a:solidFill>
                  <a:schemeClr val="tx1"/>
                </a:solidFill>
                <a:latin typeface="Calibri"/>
                <a:cs typeface="Calibri"/>
              </a:rPr>
              <a:t> </a:t>
            </a:r>
            <a:endParaRPr lang="en-GB" sz="2000" b="1" dirty="0">
              <a:solidFill>
                <a:schemeClr val="tx1"/>
              </a:solidFill>
              <a:effectLst/>
              <a:latin typeface="Calibri"/>
              <a:cs typeface="Calibri"/>
            </a:endParaRPr>
          </a:p>
          <a:p>
            <a:pPr algn="ctr">
              <a:buFont typeface="+mj-lt"/>
              <a:buAutoNum type="arabicPeriod"/>
            </a:pPr>
            <a:r>
              <a:rPr lang="en-GB" sz="2000" b="1" dirty="0">
                <a:solidFill>
                  <a:schemeClr val="tx1"/>
                </a:solidFill>
                <a:effectLst/>
                <a:latin typeface="Calibri"/>
                <a:cs typeface="Calibri"/>
              </a:rPr>
              <a:t>Prosecution to cross examine the defendant</a:t>
            </a:r>
          </a:p>
          <a:p>
            <a:pPr algn="ctr">
              <a:buFont typeface="+mj-lt"/>
              <a:buAutoNum type="arabicPeriod"/>
            </a:pPr>
            <a:r>
              <a:rPr lang="en-GB" sz="2000" b="1" dirty="0">
                <a:solidFill>
                  <a:schemeClr val="tx1"/>
                </a:solidFill>
                <a:effectLst/>
                <a:latin typeface="Calibri"/>
                <a:cs typeface="Calibri"/>
              </a:rPr>
              <a:t>Prosecution closing speech</a:t>
            </a:r>
            <a:r>
              <a:rPr lang="en-GB" sz="2000" b="1" dirty="0">
                <a:solidFill>
                  <a:schemeClr val="tx1"/>
                </a:solidFill>
                <a:latin typeface="Calibri"/>
                <a:cs typeface="Calibri"/>
              </a:rPr>
              <a:t> </a:t>
            </a:r>
            <a:endParaRPr lang="en-GB" sz="2000" b="1" dirty="0">
              <a:solidFill>
                <a:schemeClr val="tx1"/>
              </a:solidFill>
              <a:effectLst/>
              <a:latin typeface="Calibri"/>
              <a:cs typeface="Calibri"/>
            </a:endParaRPr>
          </a:p>
          <a:p>
            <a:pPr algn="ctr">
              <a:buFont typeface="+mj-lt"/>
              <a:buAutoNum type="arabicPeriod"/>
            </a:pPr>
            <a:r>
              <a:rPr lang="en-GB" sz="2000" b="1" dirty="0">
                <a:solidFill>
                  <a:schemeClr val="tx1"/>
                </a:solidFill>
                <a:effectLst/>
                <a:latin typeface="Calibri"/>
                <a:cs typeface="Calibri"/>
              </a:rPr>
              <a:t>Defence closing speech</a:t>
            </a:r>
            <a:r>
              <a:rPr lang="en-GB" sz="2000" b="1" dirty="0">
                <a:solidFill>
                  <a:schemeClr val="tx1"/>
                </a:solidFill>
                <a:latin typeface="Calibri"/>
                <a:cs typeface="Calibri"/>
              </a:rPr>
              <a:t> </a:t>
            </a:r>
            <a:endParaRPr lang="en-GB" sz="2000" b="1" dirty="0">
              <a:solidFill>
                <a:schemeClr val="tx1"/>
              </a:solidFill>
              <a:effectLst/>
              <a:latin typeface="Calibri"/>
              <a:cs typeface="Calibri"/>
            </a:endParaRPr>
          </a:p>
          <a:p>
            <a:pPr algn="ctr">
              <a:buFont typeface="+mj-lt"/>
              <a:buAutoNum type="arabicPeriod"/>
            </a:pPr>
            <a:r>
              <a:rPr lang="en-GB" sz="2000" b="1" dirty="0">
                <a:solidFill>
                  <a:schemeClr val="tx1"/>
                </a:solidFill>
                <a:effectLst/>
                <a:latin typeface="Calibri"/>
                <a:cs typeface="Calibri"/>
              </a:rPr>
              <a:t>The </a:t>
            </a:r>
            <a:r>
              <a:rPr lang="en-GB" sz="2000" b="1" dirty="0">
                <a:solidFill>
                  <a:schemeClr val="tx1"/>
                </a:solidFill>
                <a:latin typeface="Calibri"/>
                <a:cs typeface="Calibri"/>
              </a:rPr>
              <a:t>Judge</a:t>
            </a:r>
            <a:r>
              <a:rPr lang="en-GB" sz="2000" b="1" dirty="0">
                <a:solidFill>
                  <a:schemeClr val="tx1"/>
                </a:solidFill>
                <a:effectLst/>
                <a:latin typeface="Calibri"/>
                <a:cs typeface="Calibri"/>
              </a:rPr>
              <a:t> to summarise and announce the outcome</a:t>
            </a:r>
          </a:p>
          <a:p>
            <a:endParaRPr lang="en-US" dirty="0"/>
          </a:p>
        </p:txBody>
      </p:sp>
    </p:spTree>
    <p:extLst>
      <p:ext uri="{BB962C8B-B14F-4D97-AF65-F5344CB8AC3E}">
        <p14:creationId xmlns:p14="http://schemas.microsoft.com/office/powerpoint/2010/main" val="1693007375"/>
      </p:ext>
    </p:extLst>
  </p:cSld>
  <p:clrMapOvr>
    <a:masterClrMapping/>
  </p:clrMapOvr>
</p:sld>
</file>

<file path=ppt/theme/theme1.xml><?xml version="1.0" encoding="utf-8"?>
<a:theme xmlns:a="http://schemas.openxmlformats.org/drawingml/2006/main" name="Facet">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325BD479971DA46B05935AD375C82D0" ma:contentTypeVersion="2" ma:contentTypeDescription="Create a new document." ma:contentTypeScope="" ma:versionID="c4626236a54fb845cbc6e857e87681b9">
  <xsd:schema xmlns:xsd="http://www.w3.org/2001/XMLSchema" xmlns:xs="http://www.w3.org/2001/XMLSchema" xmlns:p="http://schemas.microsoft.com/office/2006/metadata/properties" xmlns:ns2="fce7a9e1-74ee-42b1-99cf-03ada715589e" targetNamespace="http://schemas.microsoft.com/office/2006/metadata/properties" ma:root="true" ma:fieldsID="6d083accbaa5e9eab78f982fef00256c" ns2:_="">
    <xsd:import namespace="fce7a9e1-74ee-42b1-99cf-03ada715589e"/>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e7a9e1-74ee-42b1-99cf-03ada71558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124DEA-8911-4F4C-9AAB-AC6E4A7310B2}">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937520B8-FD8A-489D-B9C7-C244EE59F749}">
  <ds:schemaRefs>
    <ds:schemaRef ds:uri="http://schemas.microsoft.com/sharepoint/v3/contenttype/forms"/>
  </ds:schemaRefs>
</ds:datastoreItem>
</file>

<file path=customXml/itemProps3.xml><?xml version="1.0" encoding="utf-8"?>
<ds:datastoreItem xmlns:ds="http://schemas.openxmlformats.org/officeDocument/2006/customXml" ds:itemID="{4C403FCF-4725-4AEA-ADC8-2BE960272D3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ce7a9e1-74ee-42b1-99cf-03ada71558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{0817F861-17A9-F548-9FB8-963BEFA4C2C4}tf10001060_mac</Template>
  <TotalTime>14</TotalTime>
  <Words>1589</Words>
  <Application>Microsoft Office PowerPoint</Application>
  <PresentationFormat>Widescreen</PresentationFormat>
  <Paragraphs>78</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Facet</vt:lpstr>
      <vt:lpstr>The Trial Process</vt:lpstr>
      <vt:lpstr>A crash course in Courtroom etiquette</vt:lpstr>
      <vt:lpstr>An 'adversarial' court process</vt:lpstr>
      <vt:lpstr>Security</vt:lpstr>
      <vt:lpstr>Courtrooms (I)</vt:lpstr>
      <vt:lpstr>Courtrooms (II)</vt:lpstr>
      <vt:lpstr>Safety</vt:lpstr>
      <vt:lpstr>Speaking during the hearing:</vt:lpstr>
      <vt:lpstr>Typical procedure for a hearing</vt:lpstr>
      <vt:lpstr>What to wear to court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Trial Process</dc:title>
  <dc:creator>Erin Thomas</dc:creator>
  <cp:lastModifiedBy>Erin Thomas</cp:lastModifiedBy>
  <cp:revision>180</cp:revision>
  <dcterms:created xsi:type="dcterms:W3CDTF">2023-06-05T15:17:23Z</dcterms:created>
  <dcterms:modified xsi:type="dcterms:W3CDTF">2023-06-05T16:06:20Z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0x0101003325BD479971DA46B05935AD375C82D0</vt:lpwstr>
  </property>
</Properties>
</file>