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D6E2-E3A5-4A1B-9043-17CA9D109269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69866-1113-4E53-B435-E25CFAF4E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97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D6E2-E3A5-4A1B-9043-17CA9D109269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69866-1113-4E53-B435-E25CFAF4E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12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D6E2-E3A5-4A1B-9043-17CA9D109269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69866-1113-4E53-B435-E25CFAF4E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76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D6E2-E3A5-4A1B-9043-17CA9D109269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69866-1113-4E53-B435-E25CFAF4E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079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D6E2-E3A5-4A1B-9043-17CA9D109269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69866-1113-4E53-B435-E25CFAF4E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94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D6E2-E3A5-4A1B-9043-17CA9D109269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69866-1113-4E53-B435-E25CFAF4E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01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D6E2-E3A5-4A1B-9043-17CA9D109269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69866-1113-4E53-B435-E25CFAF4E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05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D6E2-E3A5-4A1B-9043-17CA9D109269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69866-1113-4E53-B435-E25CFAF4E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61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D6E2-E3A5-4A1B-9043-17CA9D109269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69866-1113-4E53-B435-E25CFAF4E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50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D6E2-E3A5-4A1B-9043-17CA9D109269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69866-1113-4E53-B435-E25CFAF4E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25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D6E2-E3A5-4A1B-9043-17CA9D109269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69866-1113-4E53-B435-E25CFAF4E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946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9D6E2-E3A5-4A1B-9043-17CA9D109269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69866-1113-4E53-B435-E25CFAF4E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45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 smtClean="0"/>
              <a:t>Jonathan Gillard, Cardiff University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10796" y="1122167"/>
            <a:ext cx="2722296" cy="2747829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219363" y="1325563"/>
            <a:ext cx="5478982" cy="435133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3.5 year EPSRC PhD CASE studentship with ONS coming towards completion</a:t>
            </a:r>
          </a:p>
          <a:p>
            <a:pPr lvl="1"/>
            <a:r>
              <a:rPr lang="en-GB" dirty="0" smtClean="0"/>
              <a:t>Topic: Calibration</a:t>
            </a:r>
          </a:p>
          <a:p>
            <a:pPr lvl="2"/>
            <a:r>
              <a:rPr lang="en-GB" dirty="0" smtClean="0"/>
              <a:t>How do we weight the responses from a survey so that they are more representative of the population?</a:t>
            </a:r>
          </a:p>
          <a:p>
            <a:pPr lvl="3"/>
            <a:r>
              <a:rPr lang="en-GB" dirty="0" smtClean="0"/>
              <a:t>e.g. political polling</a:t>
            </a:r>
          </a:p>
          <a:p>
            <a:pPr lvl="2"/>
            <a:r>
              <a:rPr lang="en-GB" dirty="0" smtClean="0"/>
              <a:t>How do we deal with non-response?</a:t>
            </a:r>
          </a:p>
          <a:p>
            <a:pPr lvl="1"/>
            <a:r>
              <a:rPr lang="en-GB" dirty="0" smtClean="0"/>
              <a:t>Classic methods not suitable for big data, very old-fashioned (algorithms slow to converge, if at all)</a:t>
            </a:r>
          </a:p>
          <a:p>
            <a:r>
              <a:rPr lang="en-GB" dirty="0" smtClean="0"/>
              <a:t>Now focussing on implementation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584" y="3869996"/>
            <a:ext cx="5002779" cy="244598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08104" y="86016"/>
            <a:ext cx="1695450" cy="16287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513" y="5534208"/>
            <a:ext cx="2415569" cy="125174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53997" y="5629529"/>
            <a:ext cx="3001832" cy="82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620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73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Jonathan Gillard, Cardiff University</vt:lpstr>
    </vt:vector>
  </TitlesOfParts>
  <Company>Cardiff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Jonathan Gillard, Cardiff University</dc:title>
  <dc:creator>Jonathan Gillard</dc:creator>
  <cp:lastModifiedBy>insrv</cp:lastModifiedBy>
  <cp:revision>2</cp:revision>
  <dcterms:created xsi:type="dcterms:W3CDTF">2017-06-01T14:50:27Z</dcterms:created>
  <dcterms:modified xsi:type="dcterms:W3CDTF">2017-07-31T11:46:21Z</dcterms:modified>
</cp:coreProperties>
</file>